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61" r:id="rId2"/>
    <p:sldId id="259" r:id="rId3"/>
    <p:sldId id="262" r:id="rId4"/>
    <p:sldId id="335" r:id="rId5"/>
    <p:sldId id="266" r:id="rId6"/>
    <p:sldId id="264" r:id="rId7"/>
    <p:sldId id="274" r:id="rId8"/>
    <p:sldId id="295" r:id="rId9"/>
    <p:sldId id="275" r:id="rId10"/>
    <p:sldId id="276" r:id="rId11"/>
    <p:sldId id="277" r:id="rId12"/>
    <p:sldId id="265" r:id="rId13"/>
    <p:sldId id="278" r:id="rId14"/>
    <p:sldId id="292" r:id="rId15"/>
    <p:sldId id="294" r:id="rId16"/>
    <p:sldId id="293" r:id="rId17"/>
    <p:sldId id="296" r:id="rId18"/>
    <p:sldId id="297" r:id="rId19"/>
    <p:sldId id="298" r:id="rId20"/>
    <p:sldId id="299" r:id="rId21"/>
    <p:sldId id="267" r:id="rId22"/>
    <p:sldId id="279" r:id="rId23"/>
    <p:sldId id="303" r:id="rId24"/>
    <p:sldId id="290" r:id="rId25"/>
    <p:sldId id="291" r:id="rId26"/>
    <p:sldId id="300" r:id="rId27"/>
    <p:sldId id="301" r:id="rId28"/>
    <p:sldId id="302" r:id="rId29"/>
    <p:sldId id="287" r:id="rId30"/>
    <p:sldId id="304" r:id="rId31"/>
    <p:sldId id="305" r:id="rId32"/>
    <p:sldId id="310" r:id="rId33"/>
    <p:sldId id="306" r:id="rId34"/>
    <p:sldId id="307" r:id="rId35"/>
    <p:sldId id="308" r:id="rId36"/>
    <p:sldId id="309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6" r:id="rId50"/>
    <p:sldId id="327" r:id="rId51"/>
    <p:sldId id="328" r:id="rId52"/>
    <p:sldId id="329" r:id="rId53"/>
    <p:sldId id="323" r:id="rId54"/>
    <p:sldId id="330" r:id="rId55"/>
    <p:sldId id="331" r:id="rId56"/>
    <p:sldId id="332" r:id="rId57"/>
    <p:sldId id="336" r:id="rId58"/>
    <p:sldId id="338" r:id="rId59"/>
    <p:sldId id="339" r:id="rId60"/>
    <p:sldId id="340" r:id="rId61"/>
    <p:sldId id="337" r:id="rId62"/>
    <p:sldId id="341" r:id="rId63"/>
    <p:sldId id="280" r:id="rId64"/>
    <p:sldId id="268" r:id="rId65"/>
    <p:sldId id="281" r:id="rId66"/>
    <p:sldId id="269" r:id="rId67"/>
    <p:sldId id="270" r:id="rId68"/>
    <p:sldId id="282" r:id="rId69"/>
    <p:sldId id="271" r:id="rId70"/>
    <p:sldId id="283" r:id="rId71"/>
    <p:sldId id="272" r:id="rId72"/>
    <p:sldId id="284" r:id="rId73"/>
    <p:sldId id="273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262"/>
            <p14:sldId id="335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95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  <p14:sldId id="296"/>
            <p14:sldId id="297"/>
            <p14:sldId id="298"/>
            <p14:sldId id="299"/>
          </p14:sldIdLst>
        </p14:section>
        <p14:section name="Control" id="{87927063-392E-4799-A32C-D18857D19810}">
          <p14:sldIdLst>
            <p14:sldId id="267"/>
            <p14:sldId id="279"/>
            <p14:sldId id="303"/>
            <p14:sldId id="290"/>
            <p14:sldId id="291"/>
            <p14:sldId id="300"/>
            <p14:sldId id="301"/>
            <p14:sldId id="302"/>
            <p14:sldId id="287"/>
            <p14:sldId id="304"/>
            <p14:sldId id="305"/>
            <p14:sldId id="310"/>
            <p14:sldId id="306"/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6"/>
            <p14:sldId id="327"/>
            <p14:sldId id="328"/>
            <p14:sldId id="329"/>
            <p14:sldId id="323"/>
            <p14:sldId id="330"/>
            <p14:sldId id="331"/>
            <p14:sldId id="332"/>
            <p14:sldId id="336"/>
            <p14:sldId id="338"/>
            <p14:sldId id="339"/>
            <p14:sldId id="340"/>
            <p14:sldId id="337"/>
            <p14:sldId id="341"/>
          </p14:sldIdLst>
        </p14:section>
        <p14:section name="Hardware" id="{F068708E-46AD-41A8-8F9E-16F561820CE7}">
          <p14:sldIdLst>
            <p14:sldId id="280"/>
            <p14:sldId id="268"/>
          </p14:sldIdLst>
        </p14:section>
        <p14:section name="Software" id="{11677ED2-E9B9-4867-9F14-C5D61A396351}">
          <p14:sldIdLst>
            <p14:sldId id="281"/>
            <p14:sldId id="269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edondo" initials="DR" lastIdx="1" clrIdx="0">
    <p:extLst>
      <p:ext uri="{19B8F6BF-5375-455C-9EA6-DF929625EA0E}">
        <p15:presenceInfo xmlns:p15="http://schemas.microsoft.com/office/powerpoint/2012/main" userId="71ebeb1c3dd231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DFC"/>
    <a:srgbClr val="0000FF"/>
    <a:srgbClr val="BFFF00"/>
    <a:srgbClr val="FEF368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672" y="1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B364-1E2C-4CEA-90A9-CCFC6AD5B83C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D1FF8-CE24-40E4-B46A-B0ADAC0A63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3104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6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60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756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67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38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48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47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58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628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569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E494-5160-4C21-A388-A39D23888AC0}" type="datetimeFigureOut">
              <a:rPr lang="ca-ES" smtClean="0"/>
              <a:t>11/6/2024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412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weggg/Invert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Estado del Arte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570BB-CA36-C0FA-4079-C8108FA038B5}"/>
              </a:ext>
            </a:extLst>
          </p:cNvPr>
          <p:cNvGrpSpPr/>
          <p:nvPr/>
        </p:nvGrpSpPr>
        <p:grpSpPr>
          <a:xfrm>
            <a:off x="2468435" y="2184922"/>
            <a:ext cx="7255129" cy="3167057"/>
            <a:chOff x="2260347" y="2184922"/>
            <a:chExt cx="7255129" cy="31670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6D7503-5502-3506-1914-F57BEA5D2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8"/>
            <a:stretch/>
          </p:blipFill>
          <p:spPr>
            <a:xfrm>
              <a:off x="6255716" y="2184922"/>
              <a:ext cx="3259760" cy="31670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057ACD-8683-EED8-D59E-43A4801EE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98" b="97937" l="794" r="96349">
                          <a14:foregroundMark x1="44762" y1="34762" x2="43333" y2="52540"/>
                          <a14:foregroundMark x1="43333" y1="52540" x2="58730" y2="40952"/>
                          <a14:foregroundMark x1="58730" y1="40952" x2="38254" y2="36984"/>
                          <a14:foregroundMark x1="38254" y1="36984" x2="55714" y2="43810"/>
                          <a14:foregroundMark x1="55714" y1="43810" x2="55873" y2="44444"/>
                          <a14:foregroundMark x1="65238" y1="35714" x2="65873" y2="37778"/>
                          <a14:foregroundMark x1="14921" y1="21905" x2="14921" y2="55873"/>
                          <a14:foregroundMark x1="19524" y1="28095" x2="43651" y2="23492"/>
                          <a14:foregroundMark x1="43651" y1="23492" x2="78413" y2="30317"/>
                          <a14:foregroundMark x1="78413" y1="30317" x2="74603" y2="56190"/>
                          <a14:foregroundMark x1="70000" y1="32063" x2="67619" y2="50476"/>
                          <a14:foregroundMark x1="70000" y1="56667" x2="74286" y2="66984"/>
                          <a14:foregroundMark x1="81111" y1="60000" x2="81746" y2="68730"/>
                          <a14:foregroundMark x1="85079" y1="56984" x2="88095" y2="70000"/>
                          <a14:foregroundMark x1="39048" y1="72063" x2="24286" y2="84286"/>
                          <a14:foregroundMark x1="24286" y1="84286" x2="9841" y2="69683"/>
                          <a14:foregroundMark x1="9841" y1="69683" x2="9524" y2="86190"/>
                          <a14:foregroundMark x1="9206" y1="53175" x2="1746" y2="54921"/>
                          <a14:foregroundMark x1="3016" y1="45397" x2="7619" y2="41746"/>
                          <a14:foregroundMark x1="4603" y1="42063" x2="6032" y2="41111"/>
                          <a14:foregroundMark x1="5556" y1="41429" x2="1111" y2="41587"/>
                          <a14:foregroundMark x1="16825" y1="7460" x2="20159" y2="7302"/>
                          <a14:foregroundMark x1="51587" y1="6032" x2="62857" y2="5238"/>
                          <a14:foregroundMark x1="87143" y1="8730" x2="90952" y2="18254"/>
                          <a14:foregroundMark x1="88889" y1="21746" x2="90317" y2="5397"/>
                          <a14:foregroundMark x1="90317" y1="5397" x2="86032" y2="4762"/>
                          <a14:foregroundMark x1="94127" y1="27302" x2="91111" y2="8730"/>
                          <a14:foregroundMark x1="91111" y1="8730" x2="93016" y2="4286"/>
                          <a14:foregroundMark x1="21270" y1="62857" x2="21270" y2="67460"/>
                          <a14:foregroundMark x1="23810" y1="70794" x2="47302" y2="74286"/>
                          <a14:foregroundMark x1="47302" y1="74286" x2="33333" y2="83810"/>
                          <a14:foregroundMark x1="33333" y1="83810" x2="33968" y2="79841"/>
                          <a14:foregroundMark x1="43492" y1="69683" x2="64444" y2="69206"/>
                          <a14:foregroundMark x1="64444" y1="69206" x2="52698" y2="83810"/>
                          <a14:foregroundMark x1="52698" y1="83810" x2="44127" y2="87460"/>
                          <a14:foregroundMark x1="48571" y1="88730" x2="16667" y2="94286"/>
                          <a14:foregroundMark x1="16667" y1="94286" x2="10635" y2="90635"/>
                          <a14:foregroundMark x1="17619" y1="98095" x2="23175" y2="97778"/>
                          <a14:foregroundMark x1="93175" y1="31746" x2="92222" y2="45873"/>
                          <a14:foregroundMark x1="24127" y1="60794" x2="23651" y2="66190"/>
                          <a14:foregroundMark x1="12381" y1="55556" x2="5178" y2="51889"/>
                          <a14:foregroundMark x1="5238" y1="46523" x2="5238" y2="45556"/>
                          <a14:foregroundMark x1="94762" y1="16825" x2="82857" y2="2857"/>
                          <a14:foregroundMark x1="82857" y1="2857" x2="79683" y2="3016"/>
                          <a14:foregroundMark x1="95873" y1="10635" x2="96349" y2="7143"/>
                          <a14:backgroundMark x1="92222" y1="794" x2="91111" y2="159"/>
                          <a14:backgroundMark x1="90952" y1="317" x2="88095" y2="159"/>
                          <a14:backgroundMark x1="2222" y1="48571" x2="1905" y2="48571"/>
                          <a14:backgroundMark x1="3810" y1="49841" x2="4286" y2="48730"/>
                          <a14:backgroundMark x1="4286" y1="49365" x2="4921" y2="47778"/>
                          <a14:backgroundMark x1="4762" y1="47302" x2="4921" y2="49365"/>
                          <a14:backgroundMark x1="4921" y1="46508" x2="4762" y2="49841"/>
                          <a14:backgroundMark x1="5238" y1="48889" x2="3175" y2="50000"/>
                          <a14:backgroundMark x1="4127" y1="50159" x2="2698" y2="50794"/>
                          <a14:backgroundMark x1="4762" y1="46825" x2="5238" y2="47460"/>
                          <a14:backgroundMark x1="5079" y1="47302" x2="5556" y2="46349"/>
                          <a14:backgroundMark x1="5238" y1="46825" x2="5238" y2="46032"/>
                          <a14:backgroundMark x1="8413" y1="12063" x2="8413" y2="12063"/>
                          <a14:backgroundMark x1="8571" y1="11587" x2="8571" y2="11587"/>
                          <a14:backgroundMark x1="8730" y1="10952" x2="8413" y2="12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347" y="2184922"/>
              <a:ext cx="3167057" cy="316705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702467E-46C0-7563-0CAD-B315A20E4C4D}"/>
              </a:ext>
            </a:extLst>
          </p:cNvPr>
          <p:cNvSpPr txBox="1"/>
          <p:nvPr/>
        </p:nvSpPr>
        <p:spPr>
          <a:xfrm>
            <a:off x="2468435" y="5499425"/>
            <a:ext cx="3167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MOBILE DCU 60/60 - </a:t>
            </a:r>
            <a:r>
              <a:rPr lang="en-GB" dirty="0" err="1"/>
              <a:t>Lenze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D307-63E3-8256-45D7-4E408578CAEF}"/>
              </a:ext>
            </a:extLst>
          </p:cNvPr>
          <p:cNvSpPr txBox="1"/>
          <p:nvPr/>
        </p:nvSpPr>
        <p:spPr>
          <a:xfrm>
            <a:off x="6662461" y="5492755"/>
            <a:ext cx="2862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AMKASYN KW26-S5-FSE-2Q - AMK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1698892-C612-3A2E-B189-CA8AFA42FF18}"/>
              </a:ext>
            </a:extLst>
          </p:cNvPr>
          <p:cNvGrpSpPr/>
          <p:nvPr/>
        </p:nvGrpSpPr>
        <p:grpSpPr>
          <a:xfrm>
            <a:off x="2311002" y="2767568"/>
            <a:ext cx="7569995" cy="955457"/>
            <a:chOff x="353614" y="2845615"/>
            <a:chExt cx="7569995" cy="955457"/>
          </a:xfrm>
          <a:solidFill>
            <a:schemeClr val="tx1">
              <a:alpha val="20000"/>
            </a:schemeClr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EAEA29-11F9-782E-4E02-A22560853FBD}"/>
                </a:ext>
              </a:extLst>
            </p:cNvPr>
            <p:cNvSpPr/>
            <p:nvPr/>
          </p:nvSpPr>
          <p:spPr>
            <a:xfrm>
              <a:off x="353614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1. Conocimiento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B57B7C-6ED8-0C4C-B630-29F5D4195A4B}"/>
                </a:ext>
              </a:extLst>
            </p:cNvPr>
            <p:cNvSpPr/>
            <p:nvPr/>
          </p:nvSpPr>
          <p:spPr>
            <a:xfrm>
              <a:off x="4268390" y="2845615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2. Requisitos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33BFA-775B-5D44-2886-B9285130EC8E}"/>
              </a:ext>
            </a:extLst>
          </p:cNvPr>
          <p:cNvGrpSpPr/>
          <p:nvPr/>
        </p:nvGrpSpPr>
        <p:grpSpPr>
          <a:xfrm>
            <a:off x="353616" y="3975596"/>
            <a:ext cx="11484770" cy="955459"/>
            <a:chOff x="380999" y="4553039"/>
            <a:chExt cx="11484770" cy="955459"/>
          </a:xfrm>
          <a:solidFill>
            <a:schemeClr val="tx1">
              <a:alpha val="20000"/>
            </a:schemeClr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276FAC-5D70-650C-597A-E6AA671DD0E5}"/>
                </a:ext>
              </a:extLst>
            </p:cNvPr>
            <p:cNvSpPr/>
            <p:nvPr/>
          </p:nvSpPr>
          <p:spPr>
            <a:xfrm>
              <a:off x="380999" y="4553041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3. Diseño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AD47D-D290-1934-609F-2D5770D315B0}"/>
                </a:ext>
              </a:extLst>
            </p:cNvPr>
            <p:cNvSpPr/>
            <p:nvPr/>
          </p:nvSpPr>
          <p:spPr>
            <a:xfrm>
              <a:off x="4295774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4. Validación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F100F8-71D8-E9D9-1CAC-1DF27AC7860F}"/>
                </a:ext>
              </a:extLst>
            </p:cNvPr>
            <p:cNvSpPr/>
            <p:nvPr/>
          </p:nvSpPr>
          <p:spPr>
            <a:xfrm>
              <a:off x="8210550" y="4553039"/>
              <a:ext cx="3655219" cy="95545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800" b="1" dirty="0"/>
                <a:t>5. Implementación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7727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Calidad &gt; Objetivos</a:t>
            </a:r>
          </a:p>
        </p:txBody>
      </p:sp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4833408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62292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17683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56907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805920" y="2767280"/>
            <a:ext cx="3091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3389312" y="2767280"/>
            <a:ext cx="11842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405311" y="2767280"/>
            <a:ext cx="3668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905221" y="2767280"/>
            <a:ext cx="3480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805920" y="2767280"/>
            <a:ext cx="10580159" cy="1323439"/>
            <a:chOff x="662517" y="2767280"/>
            <a:chExt cx="10580159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Keep</a:t>
              </a:r>
              <a:endParaRPr lang="es-ES" sz="8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It</a:t>
              </a:r>
              <a:endParaRPr lang="es-ES" sz="8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/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8" y="2767280"/>
              <a:ext cx="348085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Stupid</a:t>
              </a:r>
              <a:r>
                <a:rPr lang="es-ES" sz="8000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Modelo en V</a:t>
            </a:r>
          </a:p>
        </p:txBody>
      </p:sp>
    </p:spTree>
    <p:extLst>
      <p:ext uri="{BB962C8B-B14F-4D97-AF65-F5344CB8AC3E}">
        <p14:creationId xmlns:p14="http://schemas.microsoft.com/office/powerpoint/2010/main" val="353951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8388E2-559B-7A9C-F487-24BD8FD4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00" y="1676020"/>
            <a:ext cx="7158000" cy="35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46041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E4CAE7-0316-8F0A-8947-AB9439393BDA}"/>
              </a:ext>
            </a:extLst>
          </p:cNvPr>
          <p:cNvSpPr txBox="1"/>
          <p:nvPr/>
        </p:nvSpPr>
        <p:spPr>
          <a:xfrm>
            <a:off x="633412" y="2767280"/>
            <a:ext cx="109251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8000" dirty="0"/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4FA4-BE78-2F03-A97A-7200044FE343}"/>
              </a:ext>
            </a:extLst>
          </p:cNvPr>
          <p:cNvSpPr txBox="1"/>
          <p:nvPr/>
        </p:nvSpPr>
        <p:spPr>
          <a:xfrm>
            <a:off x="3040856" y="4090719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u="sng" dirty="0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s-ES" sz="2800" u="sng" dirty="0" err="1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dweggg</a:t>
            </a:r>
            <a:r>
              <a:rPr lang="es-ES" sz="2800" u="sng" dirty="0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sz="2800" u="sng" dirty="0" err="1">
                <a:solidFill>
                  <a:schemeClr val="accent2">
                    <a:lumMod val="40000"/>
                    <a:lumOff val="60000"/>
                  </a:schemeClr>
                </a:solidFill>
                <a:uFill>
                  <a:solidFill>
                    <a:schemeClr val="bg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Inverter</a:t>
            </a:r>
            <a:endParaRPr lang="es-ES" sz="2800" u="sng" dirty="0">
              <a:solidFill>
                <a:schemeClr val="accent2">
                  <a:lumMod val="40000"/>
                  <a:lumOff val="60000"/>
                </a:schemeClr>
              </a:solidFill>
              <a:uFill>
                <a:solidFill>
                  <a:schemeClr val="bg1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1056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846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284982"/>
            <a:ext cx="7623176" cy="4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F110A2D-3B78-8333-6907-F283E4CBBEF2}"/>
              </a:ext>
            </a:extLst>
          </p:cNvPr>
          <p:cNvGrpSpPr/>
          <p:nvPr/>
        </p:nvGrpSpPr>
        <p:grpSpPr>
          <a:xfrm>
            <a:off x="6355308" y="1340520"/>
            <a:ext cx="5464289" cy="4176958"/>
            <a:chOff x="6355308" y="1340520"/>
            <a:chExt cx="5464289" cy="417695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4" y="1928812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AEA291A-3E24-83DA-4809-FEE9A6E58BAC}"/>
              </a:ext>
            </a:extLst>
          </p:cNvPr>
          <p:cNvGrpSpPr/>
          <p:nvPr/>
        </p:nvGrpSpPr>
        <p:grpSpPr>
          <a:xfrm>
            <a:off x="1783415" y="1316163"/>
            <a:ext cx="8625169" cy="4225673"/>
            <a:chOff x="1783415" y="1701071"/>
            <a:chExt cx="8625169" cy="4225673"/>
          </a:xfrm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2995631-10F5-8B9E-AB1C-DEB9A0FFDA3B}"/>
                </a:ext>
              </a:extLst>
            </p:cNvPr>
            <p:cNvSpPr/>
            <p:nvPr/>
          </p:nvSpPr>
          <p:spPr>
            <a:xfrm flipV="1">
              <a:off x="2948166" y="1701071"/>
              <a:ext cx="5661476" cy="3666444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1583554 h 1583490"/>
                <a:gd name="connsiteX2" fmla="*/ 349342 w 2445119"/>
                <a:gd name="connsiteY2" fmla="*/ 63 h 1583490"/>
                <a:gd name="connsiteX3" fmla="*/ 349342 w 2445119"/>
                <a:gd name="connsiteY3" fmla="*/ 1583554 h 1583490"/>
                <a:gd name="connsiteX4" fmla="*/ 698631 w 2445119"/>
                <a:gd name="connsiteY4" fmla="*/ 63 h 1583490"/>
                <a:gd name="connsiteX5" fmla="*/ 698631 w 2445119"/>
                <a:gd name="connsiteY5" fmla="*/ 1583554 h 1583490"/>
                <a:gd name="connsiteX6" fmla="*/ 1047969 w 2445119"/>
                <a:gd name="connsiteY6" fmla="*/ 63 h 1583490"/>
                <a:gd name="connsiteX7" fmla="*/ 1047969 w 2445119"/>
                <a:gd name="connsiteY7" fmla="*/ 1583554 h 1583490"/>
                <a:gd name="connsiteX8" fmla="*/ 1397257 w 2445119"/>
                <a:gd name="connsiteY8" fmla="*/ 63 h 1583490"/>
                <a:gd name="connsiteX9" fmla="*/ 1397257 w 2445119"/>
                <a:gd name="connsiteY9" fmla="*/ 1583554 h 1583490"/>
                <a:gd name="connsiteX10" fmla="*/ 1746596 w 2445119"/>
                <a:gd name="connsiteY10" fmla="*/ 63 h 1583490"/>
                <a:gd name="connsiteX11" fmla="*/ 1746596 w 2445119"/>
                <a:gd name="connsiteY11" fmla="*/ 1583554 h 1583490"/>
                <a:gd name="connsiteX12" fmla="*/ 2095884 w 2445119"/>
                <a:gd name="connsiteY12" fmla="*/ 63 h 1583490"/>
                <a:gd name="connsiteX13" fmla="*/ 2095884 w 2445119"/>
                <a:gd name="connsiteY13" fmla="*/ 1583554 h 1583490"/>
                <a:gd name="connsiteX14" fmla="*/ 2445173 w 2445119"/>
                <a:gd name="connsiteY14" fmla="*/ 63 h 1583490"/>
                <a:gd name="connsiteX15" fmla="*/ 2445173 w 2445119"/>
                <a:gd name="connsiteY15" fmla="*/ 1583554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1583554"/>
                  </a:lnTo>
                  <a:moveTo>
                    <a:pt x="349342" y="63"/>
                  </a:moveTo>
                  <a:lnTo>
                    <a:pt x="349342" y="1583554"/>
                  </a:lnTo>
                  <a:moveTo>
                    <a:pt x="698631" y="63"/>
                  </a:moveTo>
                  <a:lnTo>
                    <a:pt x="698631" y="1583554"/>
                  </a:lnTo>
                  <a:moveTo>
                    <a:pt x="1047969" y="63"/>
                  </a:moveTo>
                  <a:lnTo>
                    <a:pt x="1047969" y="1583554"/>
                  </a:lnTo>
                  <a:moveTo>
                    <a:pt x="1397257" y="63"/>
                  </a:moveTo>
                  <a:lnTo>
                    <a:pt x="1397257" y="1583554"/>
                  </a:lnTo>
                  <a:moveTo>
                    <a:pt x="1746596" y="63"/>
                  </a:moveTo>
                  <a:lnTo>
                    <a:pt x="1746596" y="1583554"/>
                  </a:lnTo>
                  <a:moveTo>
                    <a:pt x="2095884" y="63"/>
                  </a:moveTo>
                  <a:lnTo>
                    <a:pt x="2095884" y="1583554"/>
                  </a:lnTo>
                  <a:moveTo>
                    <a:pt x="2445173" y="63"/>
                  </a:moveTo>
                  <a:lnTo>
                    <a:pt x="2445173" y="1583554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159DC3D-0B6C-0D30-5262-AD2E53F1DCEF}"/>
                </a:ext>
              </a:extLst>
            </p:cNvPr>
            <p:cNvSpPr/>
            <p:nvPr/>
          </p:nvSpPr>
          <p:spPr>
            <a:xfrm flipV="1">
              <a:off x="2365734" y="2006503"/>
              <a:ext cx="6988045" cy="305569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3018101 w 3018047"/>
                <a:gd name="connsiteY1" fmla="*/ 63 h 1319716"/>
                <a:gd name="connsiteX2" fmla="*/ 54 w 3018047"/>
                <a:gd name="connsiteY2" fmla="*/ 659922 h 1319716"/>
                <a:gd name="connsiteX3" fmla="*/ 3018101 w 3018047"/>
                <a:gd name="connsiteY3" fmla="*/ 659922 h 1319716"/>
                <a:gd name="connsiteX4" fmla="*/ 54 w 3018047"/>
                <a:gd name="connsiteY4" fmla="*/ 1319780 h 1319716"/>
                <a:gd name="connsiteX5" fmla="*/ 3018101 w 3018047"/>
                <a:gd name="connsiteY5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3018101" y="63"/>
                  </a:lnTo>
                  <a:moveTo>
                    <a:pt x="54" y="659922"/>
                  </a:moveTo>
                  <a:lnTo>
                    <a:pt x="3018101" y="659922"/>
                  </a:lnTo>
                  <a:moveTo>
                    <a:pt x="54" y="1319780"/>
                  </a:moveTo>
                  <a:lnTo>
                    <a:pt x="3018101" y="1319780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C66A421-586C-EC6E-A2A5-768E26202B2B}"/>
                </a:ext>
              </a:extLst>
            </p:cNvPr>
            <p:cNvSpPr/>
            <p:nvPr/>
          </p:nvSpPr>
          <p:spPr>
            <a:xfrm flipV="1">
              <a:off x="2948166" y="1701071"/>
              <a:ext cx="5661476" cy="3666444"/>
            </a:xfrm>
            <a:custGeom>
              <a:avLst/>
              <a:gdLst>
                <a:gd name="connsiteX0" fmla="*/ 54 w 2445119"/>
                <a:gd name="connsiteY0" fmla="*/ 63 h 1583490"/>
                <a:gd name="connsiteX1" fmla="*/ 54 w 2445119"/>
                <a:gd name="connsiteY1" fmla="*/ 53829 h 1583490"/>
                <a:gd name="connsiteX2" fmla="*/ 349342 w 2445119"/>
                <a:gd name="connsiteY2" fmla="*/ 63 h 1583490"/>
                <a:gd name="connsiteX3" fmla="*/ 349342 w 2445119"/>
                <a:gd name="connsiteY3" fmla="*/ 53829 h 1583490"/>
                <a:gd name="connsiteX4" fmla="*/ 698631 w 2445119"/>
                <a:gd name="connsiteY4" fmla="*/ 63 h 1583490"/>
                <a:gd name="connsiteX5" fmla="*/ 698631 w 2445119"/>
                <a:gd name="connsiteY5" fmla="*/ 53829 h 1583490"/>
                <a:gd name="connsiteX6" fmla="*/ 1047969 w 2445119"/>
                <a:gd name="connsiteY6" fmla="*/ 63 h 1583490"/>
                <a:gd name="connsiteX7" fmla="*/ 1047969 w 2445119"/>
                <a:gd name="connsiteY7" fmla="*/ 53829 h 1583490"/>
                <a:gd name="connsiteX8" fmla="*/ 1397257 w 2445119"/>
                <a:gd name="connsiteY8" fmla="*/ 63 h 1583490"/>
                <a:gd name="connsiteX9" fmla="*/ 1397257 w 2445119"/>
                <a:gd name="connsiteY9" fmla="*/ 53829 h 1583490"/>
                <a:gd name="connsiteX10" fmla="*/ 1746596 w 2445119"/>
                <a:gd name="connsiteY10" fmla="*/ 63 h 1583490"/>
                <a:gd name="connsiteX11" fmla="*/ 1746596 w 2445119"/>
                <a:gd name="connsiteY11" fmla="*/ 53829 h 1583490"/>
                <a:gd name="connsiteX12" fmla="*/ 2095884 w 2445119"/>
                <a:gd name="connsiteY12" fmla="*/ 63 h 1583490"/>
                <a:gd name="connsiteX13" fmla="*/ 2095884 w 2445119"/>
                <a:gd name="connsiteY13" fmla="*/ 53829 h 1583490"/>
                <a:gd name="connsiteX14" fmla="*/ 2445173 w 2445119"/>
                <a:gd name="connsiteY14" fmla="*/ 63 h 1583490"/>
                <a:gd name="connsiteX15" fmla="*/ 2445173 w 2445119"/>
                <a:gd name="connsiteY15" fmla="*/ 53829 h 1583490"/>
                <a:gd name="connsiteX16" fmla="*/ 54 w 2445119"/>
                <a:gd name="connsiteY16" fmla="*/ 1583554 h 1583490"/>
                <a:gd name="connsiteX17" fmla="*/ 54 w 2445119"/>
                <a:gd name="connsiteY17" fmla="*/ 1529789 h 1583490"/>
                <a:gd name="connsiteX18" fmla="*/ 349342 w 2445119"/>
                <a:gd name="connsiteY18" fmla="*/ 1583554 h 1583490"/>
                <a:gd name="connsiteX19" fmla="*/ 349342 w 2445119"/>
                <a:gd name="connsiteY19" fmla="*/ 1529789 h 1583490"/>
                <a:gd name="connsiteX20" fmla="*/ 698631 w 2445119"/>
                <a:gd name="connsiteY20" fmla="*/ 1583554 h 1583490"/>
                <a:gd name="connsiteX21" fmla="*/ 698631 w 2445119"/>
                <a:gd name="connsiteY21" fmla="*/ 1529789 h 1583490"/>
                <a:gd name="connsiteX22" fmla="*/ 1047969 w 2445119"/>
                <a:gd name="connsiteY22" fmla="*/ 1583554 h 1583490"/>
                <a:gd name="connsiteX23" fmla="*/ 1047969 w 2445119"/>
                <a:gd name="connsiteY23" fmla="*/ 1529789 h 1583490"/>
                <a:gd name="connsiteX24" fmla="*/ 1397257 w 2445119"/>
                <a:gd name="connsiteY24" fmla="*/ 1583554 h 1583490"/>
                <a:gd name="connsiteX25" fmla="*/ 1397257 w 2445119"/>
                <a:gd name="connsiteY25" fmla="*/ 1529789 h 1583490"/>
                <a:gd name="connsiteX26" fmla="*/ 1746596 w 2445119"/>
                <a:gd name="connsiteY26" fmla="*/ 1583554 h 1583490"/>
                <a:gd name="connsiteX27" fmla="*/ 1746596 w 2445119"/>
                <a:gd name="connsiteY27" fmla="*/ 1529789 h 1583490"/>
                <a:gd name="connsiteX28" fmla="*/ 2095884 w 2445119"/>
                <a:gd name="connsiteY28" fmla="*/ 1583554 h 1583490"/>
                <a:gd name="connsiteX29" fmla="*/ 2095884 w 2445119"/>
                <a:gd name="connsiteY29" fmla="*/ 1529789 h 1583490"/>
                <a:gd name="connsiteX30" fmla="*/ 2445173 w 2445119"/>
                <a:gd name="connsiteY30" fmla="*/ 1583554 h 1583490"/>
                <a:gd name="connsiteX31" fmla="*/ 2445173 w 2445119"/>
                <a:gd name="connsiteY31" fmla="*/ 1529789 h 15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5119" h="1583490">
                  <a:moveTo>
                    <a:pt x="54" y="63"/>
                  </a:moveTo>
                  <a:lnTo>
                    <a:pt x="54" y="53829"/>
                  </a:lnTo>
                  <a:moveTo>
                    <a:pt x="349342" y="63"/>
                  </a:moveTo>
                  <a:lnTo>
                    <a:pt x="349342" y="53829"/>
                  </a:lnTo>
                  <a:moveTo>
                    <a:pt x="698631" y="63"/>
                  </a:moveTo>
                  <a:lnTo>
                    <a:pt x="698631" y="53829"/>
                  </a:lnTo>
                  <a:moveTo>
                    <a:pt x="1047969" y="63"/>
                  </a:moveTo>
                  <a:lnTo>
                    <a:pt x="1047969" y="53829"/>
                  </a:lnTo>
                  <a:moveTo>
                    <a:pt x="1397257" y="63"/>
                  </a:moveTo>
                  <a:lnTo>
                    <a:pt x="1397257" y="53829"/>
                  </a:lnTo>
                  <a:moveTo>
                    <a:pt x="1746596" y="63"/>
                  </a:moveTo>
                  <a:lnTo>
                    <a:pt x="1746596" y="53829"/>
                  </a:lnTo>
                  <a:moveTo>
                    <a:pt x="2095884" y="63"/>
                  </a:moveTo>
                  <a:lnTo>
                    <a:pt x="2095884" y="53829"/>
                  </a:lnTo>
                  <a:moveTo>
                    <a:pt x="2445173" y="63"/>
                  </a:moveTo>
                  <a:lnTo>
                    <a:pt x="2445173" y="53829"/>
                  </a:lnTo>
                  <a:moveTo>
                    <a:pt x="54" y="1583554"/>
                  </a:moveTo>
                  <a:lnTo>
                    <a:pt x="54" y="1529789"/>
                  </a:lnTo>
                  <a:moveTo>
                    <a:pt x="349342" y="1583554"/>
                  </a:moveTo>
                  <a:lnTo>
                    <a:pt x="349342" y="1529789"/>
                  </a:lnTo>
                  <a:moveTo>
                    <a:pt x="698631" y="1583554"/>
                  </a:moveTo>
                  <a:lnTo>
                    <a:pt x="698631" y="1529789"/>
                  </a:lnTo>
                  <a:moveTo>
                    <a:pt x="1047969" y="1583554"/>
                  </a:moveTo>
                  <a:lnTo>
                    <a:pt x="1047969" y="1529789"/>
                  </a:lnTo>
                  <a:moveTo>
                    <a:pt x="1397257" y="1583554"/>
                  </a:moveTo>
                  <a:lnTo>
                    <a:pt x="1397257" y="1529789"/>
                  </a:lnTo>
                  <a:moveTo>
                    <a:pt x="1746596" y="1583554"/>
                  </a:moveTo>
                  <a:lnTo>
                    <a:pt x="1746596" y="1529789"/>
                  </a:lnTo>
                  <a:moveTo>
                    <a:pt x="2095884" y="1583554"/>
                  </a:moveTo>
                  <a:lnTo>
                    <a:pt x="2095884" y="1529789"/>
                  </a:lnTo>
                  <a:moveTo>
                    <a:pt x="2445173" y="1583554"/>
                  </a:moveTo>
                  <a:lnTo>
                    <a:pt x="2445173" y="1529789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9995EE1-6C02-EB42-1D3F-7ACF06CA4A13}"/>
                </a:ext>
              </a:extLst>
            </p:cNvPr>
            <p:cNvSpPr/>
            <p:nvPr/>
          </p:nvSpPr>
          <p:spPr>
            <a:xfrm flipV="1">
              <a:off x="2365734" y="2006503"/>
              <a:ext cx="6988045" cy="3055696"/>
            </a:xfrm>
            <a:custGeom>
              <a:avLst/>
              <a:gdLst>
                <a:gd name="connsiteX0" fmla="*/ 54 w 3018047"/>
                <a:gd name="connsiteY0" fmla="*/ 63 h 1319716"/>
                <a:gd name="connsiteX1" fmla="*/ 53832 w 3018047"/>
                <a:gd name="connsiteY1" fmla="*/ 63 h 1319716"/>
                <a:gd name="connsiteX2" fmla="*/ 54 w 3018047"/>
                <a:gd name="connsiteY2" fmla="*/ 659922 h 1319716"/>
                <a:gd name="connsiteX3" fmla="*/ 53832 w 3018047"/>
                <a:gd name="connsiteY3" fmla="*/ 659922 h 1319716"/>
                <a:gd name="connsiteX4" fmla="*/ 54 w 3018047"/>
                <a:gd name="connsiteY4" fmla="*/ 1319780 h 1319716"/>
                <a:gd name="connsiteX5" fmla="*/ 53832 w 3018047"/>
                <a:gd name="connsiteY5" fmla="*/ 1319780 h 1319716"/>
                <a:gd name="connsiteX6" fmla="*/ 3018101 w 3018047"/>
                <a:gd name="connsiteY6" fmla="*/ 63 h 1319716"/>
                <a:gd name="connsiteX7" fmla="*/ 2964322 w 3018047"/>
                <a:gd name="connsiteY7" fmla="*/ 63 h 1319716"/>
                <a:gd name="connsiteX8" fmla="*/ 3018101 w 3018047"/>
                <a:gd name="connsiteY8" fmla="*/ 659922 h 1319716"/>
                <a:gd name="connsiteX9" fmla="*/ 2964322 w 3018047"/>
                <a:gd name="connsiteY9" fmla="*/ 659922 h 1319716"/>
                <a:gd name="connsiteX10" fmla="*/ 3018101 w 3018047"/>
                <a:gd name="connsiteY10" fmla="*/ 1319780 h 1319716"/>
                <a:gd name="connsiteX11" fmla="*/ 2964322 w 3018047"/>
                <a:gd name="connsiteY11" fmla="*/ 1319780 h 131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8047" h="1319716">
                  <a:moveTo>
                    <a:pt x="54" y="63"/>
                  </a:moveTo>
                  <a:lnTo>
                    <a:pt x="53832" y="63"/>
                  </a:lnTo>
                  <a:moveTo>
                    <a:pt x="54" y="659922"/>
                  </a:moveTo>
                  <a:lnTo>
                    <a:pt x="53832" y="659922"/>
                  </a:lnTo>
                  <a:moveTo>
                    <a:pt x="54" y="1319780"/>
                  </a:moveTo>
                  <a:lnTo>
                    <a:pt x="53832" y="1319780"/>
                  </a:lnTo>
                  <a:moveTo>
                    <a:pt x="3018101" y="63"/>
                  </a:moveTo>
                  <a:lnTo>
                    <a:pt x="2964322" y="63"/>
                  </a:lnTo>
                  <a:moveTo>
                    <a:pt x="3018101" y="659922"/>
                  </a:moveTo>
                  <a:lnTo>
                    <a:pt x="2964322" y="659922"/>
                  </a:lnTo>
                  <a:moveTo>
                    <a:pt x="3018101" y="1319780"/>
                  </a:moveTo>
                  <a:lnTo>
                    <a:pt x="2964322" y="1319780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32" name="Graphic 325">
              <a:extLst>
                <a:ext uri="{FF2B5EF4-FFF2-40B4-BE49-F238E27FC236}">
                  <a16:creationId xmlns:a16="http://schemas.microsoft.com/office/drawing/2014/main" id="{422AB2D1-E179-36E4-504D-B8FB4F46A093}"/>
                </a:ext>
              </a:extLst>
            </p:cNvPr>
            <p:cNvGrpSpPr/>
            <p:nvPr/>
          </p:nvGrpSpPr>
          <p:grpSpPr>
            <a:xfrm>
              <a:off x="2948166" y="2006618"/>
              <a:ext cx="5823294" cy="3055351"/>
              <a:chOff x="4983748" y="2821321"/>
              <a:chExt cx="2515006" cy="1319567"/>
            </a:xfrm>
            <a:noFill/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CD68B55-D9A5-660B-28DF-2FEA4590C2D8}"/>
                  </a:ext>
                </a:extLst>
              </p:cNvPr>
              <p:cNvSpPr/>
              <p:nvPr/>
            </p:nvSpPr>
            <p:spPr>
              <a:xfrm flipV="1">
                <a:off x="4983748" y="2821618"/>
                <a:ext cx="2515006" cy="1318972"/>
              </a:xfrm>
              <a:custGeom>
                <a:avLst/>
                <a:gdLst>
                  <a:gd name="connsiteX0" fmla="*/ 54 w 2515006"/>
                  <a:gd name="connsiteY0" fmla="*/ 659525 h 1318972"/>
                  <a:gd name="connsiteX1" fmla="*/ 51354 w 2515006"/>
                  <a:gd name="connsiteY1" fmla="*/ 826918 h 1318972"/>
                  <a:gd name="connsiteX2" fmla="*/ 102704 w 2515006"/>
                  <a:gd name="connsiteY2" fmla="*/ 983309 h 1318972"/>
                  <a:gd name="connsiteX3" fmla="*/ 154004 w 2515006"/>
                  <a:gd name="connsiteY3" fmla="*/ 1118591 h 1318972"/>
                  <a:gd name="connsiteX4" fmla="*/ 205354 w 2515006"/>
                  <a:gd name="connsiteY4" fmla="*/ 1223794 h 1318972"/>
                  <a:gd name="connsiteX5" fmla="*/ 256654 w 2515006"/>
                  <a:gd name="connsiteY5" fmla="*/ 1292079 h 1318972"/>
                  <a:gd name="connsiteX6" fmla="*/ 308004 w 2515006"/>
                  <a:gd name="connsiteY6" fmla="*/ 1319036 h 1318972"/>
                  <a:gd name="connsiteX7" fmla="*/ 359305 w 2515006"/>
                  <a:gd name="connsiteY7" fmla="*/ 1302832 h 1318972"/>
                  <a:gd name="connsiteX8" fmla="*/ 410655 w 2515006"/>
                  <a:gd name="connsiteY8" fmla="*/ 1244557 h 1318972"/>
                  <a:gd name="connsiteX9" fmla="*/ 461955 w 2515006"/>
                  <a:gd name="connsiteY9" fmla="*/ 1148026 h 1318972"/>
                  <a:gd name="connsiteX10" fmla="*/ 513305 w 2515006"/>
                  <a:gd name="connsiteY10" fmla="*/ 1019533 h 1318972"/>
                  <a:gd name="connsiteX11" fmla="*/ 564605 w 2515006"/>
                  <a:gd name="connsiteY11" fmla="*/ 867453 h 1318972"/>
                  <a:gd name="connsiteX12" fmla="*/ 615955 w 2515006"/>
                  <a:gd name="connsiteY12" fmla="*/ 701844 h 1318972"/>
                  <a:gd name="connsiteX13" fmla="*/ 667256 w 2515006"/>
                  <a:gd name="connsiteY13" fmla="*/ 533411 h 1318972"/>
                  <a:gd name="connsiteX14" fmla="*/ 718606 w 2515006"/>
                  <a:gd name="connsiteY14" fmla="*/ 373253 h 1318972"/>
                  <a:gd name="connsiteX15" fmla="*/ 769956 w 2515006"/>
                  <a:gd name="connsiteY15" fmla="*/ 231826 h 1318972"/>
                  <a:gd name="connsiteX16" fmla="*/ 821256 w 2515006"/>
                  <a:gd name="connsiteY16" fmla="*/ 118348 h 1318972"/>
                  <a:gd name="connsiteX17" fmla="*/ 872606 w 2515006"/>
                  <a:gd name="connsiteY17" fmla="*/ 40301 h 1318972"/>
                  <a:gd name="connsiteX18" fmla="*/ 923906 w 2515006"/>
                  <a:gd name="connsiteY18" fmla="*/ 2789 h 1318972"/>
                  <a:gd name="connsiteX19" fmla="*/ 975256 w 2515006"/>
                  <a:gd name="connsiteY19" fmla="*/ 8190 h 1318972"/>
                  <a:gd name="connsiteX20" fmla="*/ 1026556 w 2515006"/>
                  <a:gd name="connsiteY20" fmla="*/ 56158 h 1318972"/>
                  <a:gd name="connsiteX21" fmla="*/ 1077906 w 2515006"/>
                  <a:gd name="connsiteY21" fmla="*/ 143670 h 1318972"/>
                  <a:gd name="connsiteX22" fmla="*/ 1129207 w 2515006"/>
                  <a:gd name="connsiteY22" fmla="*/ 264879 h 1318972"/>
                  <a:gd name="connsiteX23" fmla="*/ 1180557 w 2515006"/>
                  <a:gd name="connsiteY23" fmla="*/ 411905 h 1318972"/>
                  <a:gd name="connsiteX24" fmla="*/ 1231857 w 2515006"/>
                  <a:gd name="connsiteY24" fmla="*/ 575185 h 1318972"/>
                  <a:gd name="connsiteX25" fmla="*/ 1283207 w 2515006"/>
                  <a:gd name="connsiteY25" fmla="*/ 743915 h 1318972"/>
                  <a:gd name="connsiteX26" fmla="*/ 1334507 w 2515006"/>
                  <a:gd name="connsiteY26" fmla="*/ 907145 h 1318972"/>
                  <a:gd name="connsiteX27" fmla="*/ 1385857 w 2515006"/>
                  <a:gd name="connsiteY27" fmla="*/ 1054171 h 1318972"/>
                  <a:gd name="connsiteX28" fmla="*/ 1437158 w 2515006"/>
                  <a:gd name="connsiteY28" fmla="*/ 1175380 h 1318972"/>
                  <a:gd name="connsiteX29" fmla="*/ 1488508 w 2515006"/>
                  <a:gd name="connsiteY29" fmla="*/ 1262892 h 1318972"/>
                  <a:gd name="connsiteX30" fmla="*/ 1539858 w 2515006"/>
                  <a:gd name="connsiteY30" fmla="*/ 1310910 h 1318972"/>
                  <a:gd name="connsiteX31" fmla="*/ 1591158 w 2515006"/>
                  <a:gd name="connsiteY31" fmla="*/ 1316311 h 1318972"/>
                  <a:gd name="connsiteX32" fmla="*/ 1642508 w 2515006"/>
                  <a:gd name="connsiteY32" fmla="*/ 1278799 h 1318972"/>
                  <a:gd name="connsiteX33" fmla="*/ 1693808 w 2515006"/>
                  <a:gd name="connsiteY33" fmla="*/ 1200752 h 1318972"/>
                  <a:gd name="connsiteX34" fmla="*/ 1745158 w 2515006"/>
                  <a:gd name="connsiteY34" fmla="*/ 1087273 h 1318972"/>
                  <a:gd name="connsiteX35" fmla="*/ 1796459 w 2515006"/>
                  <a:gd name="connsiteY35" fmla="*/ 945847 h 1318972"/>
                  <a:gd name="connsiteX36" fmla="*/ 1847809 w 2515006"/>
                  <a:gd name="connsiteY36" fmla="*/ 785689 h 1318972"/>
                  <a:gd name="connsiteX37" fmla="*/ 1899109 w 2515006"/>
                  <a:gd name="connsiteY37" fmla="*/ 617305 h 1318972"/>
                  <a:gd name="connsiteX38" fmla="*/ 1950459 w 2515006"/>
                  <a:gd name="connsiteY38" fmla="*/ 451647 h 1318972"/>
                  <a:gd name="connsiteX39" fmla="*/ 2001759 w 2515006"/>
                  <a:gd name="connsiteY39" fmla="*/ 299616 h 1318972"/>
                  <a:gd name="connsiteX40" fmla="*/ 2053109 w 2515006"/>
                  <a:gd name="connsiteY40" fmla="*/ 171123 h 1318972"/>
                  <a:gd name="connsiteX41" fmla="*/ 2104410 w 2515006"/>
                  <a:gd name="connsiteY41" fmla="*/ 74543 h 1318972"/>
                  <a:gd name="connsiteX42" fmla="*/ 2155759 w 2515006"/>
                  <a:gd name="connsiteY42" fmla="*/ 16268 h 1318972"/>
                  <a:gd name="connsiteX43" fmla="*/ 2207060 w 2515006"/>
                  <a:gd name="connsiteY43" fmla="*/ 63 h 1318972"/>
                  <a:gd name="connsiteX44" fmla="*/ 2258410 w 2515006"/>
                  <a:gd name="connsiteY44" fmla="*/ 26971 h 1318972"/>
                  <a:gd name="connsiteX45" fmla="*/ 2309760 w 2515006"/>
                  <a:gd name="connsiteY45" fmla="*/ 95306 h 1318972"/>
                  <a:gd name="connsiteX46" fmla="*/ 2361060 w 2515006"/>
                  <a:gd name="connsiteY46" fmla="*/ 200459 h 1318972"/>
                  <a:gd name="connsiteX47" fmla="*/ 2412410 w 2515006"/>
                  <a:gd name="connsiteY47" fmla="*/ 335741 h 1318972"/>
                  <a:gd name="connsiteX48" fmla="*/ 2463710 w 2515006"/>
                  <a:gd name="connsiteY48" fmla="*/ 492132 h 1318972"/>
                  <a:gd name="connsiteX49" fmla="*/ 2515060 w 2515006"/>
                  <a:gd name="connsiteY49" fmla="*/ 659525 h 131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972">
                    <a:moveTo>
                      <a:pt x="54" y="659525"/>
                    </a:moveTo>
                    <a:lnTo>
                      <a:pt x="51354" y="826918"/>
                    </a:lnTo>
                    <a:lnTo>
                      <a:pt x="102704" y="983309"/>
                    </a:lnTo>
                    <a:lnTo>
                      <a:pt x="154004" y="1118591"/>
                    </a:lnTo>
                    <a:lnTo>
                      <a:pt x="205354" y="1223794"/>
                    </a:lnTo>
                    <a:lnTo>
                      <a:pt x="256654" y="1292079"/>
                    </a:lnTo>
                    <a:lnTo>
                      <a:pt x="308004" y="1319036"/>
                    </a:lnTo>
                    <a:lnTo>
                      <a:pt x="359305" y="1302832"/>
                    </a:lnTo>
                    <a:lnTo>
                      <a:pt x="410655" y="1244557"/>
                    </a:lnTo>
                    <a:lnTo>
                      <a:pt x="461955" y="1148026"/>
                    </a:lnTo>
                    <a:lnTo>
                      <a:pt x="513305" y="1019533"/>
                    </a:lnTo>
                    <a:lnTo>
                      <a:pt x="564605" y="867453"/>
                    </a:lnTo>
                    <a:lnTo>
                      <a:pt x="615955" y="701844"/>
                    </a:lnTo>
                    <a:lnTo>
                      <a:pt x="667256" y="533411"/>
                    </a:lnTo>
                    <a:lnTo>
                      <a:pt x="718606" y="373253"/>
                    </a:lnTo>
                    <a:lnTo>
                      <a:pt x="769956" y="231826"/>
                    </a:lnTo>
                    <a:lnTo>
                      <a:pt x="821256" y="118348"/>
                    </a:lnTo>
                    <a:lnTo>
                      <a:pt x="872606" y="40301"/>
                    </a:lnTo>
                    <a:lnTo>
                      <a:pt x="923906" y="2789"/>
                    </a:lnTo>
                    <a:lnTo>
                      <a:pt x="975256" y="8190"/>
                    </a:lnTo>
                    <a:lnTo>
                      <a:pt x="1026556" y="56158"/>
                    </a:lnTo>
                    <a:lnTo>
                      <a:pt x="1077906" y="143670"/>
                    </a:lnTo>
                    <a:lnTo>
                      <a:pt x="1129207" y="264879"/>
                    </a:lnTo>
                    <a:lnTo>
                      <a:pt x="1180557" y="411905"/>
                    </a:lnTo>
                    <a:lnTo>
                      <a:pt x="1231857" y="575185"/>
                    </a:lnTo>
                    <a:lnTo>
                      <a:pt x="1283207" y="743915"/>
                    </a:lnTo>
                    <a:lnTo>
                      <a:pt x="1334507" y="907145"/>
                    </a:lnTo>
                    <a:lnTo>
                      <a:pt x="1385857" y="1054171"/>
                    </a:lnTo>
                    <a:lnTo>
                      <a:pt x="1437158" y="1175380"/>
                    </a:lnTo>
                    <a:lnTo>
                      <a:pt x="1488508" y="1262892"/>
                    </a:lnTo>
                    <a:lnTo>
                      <a:pt x="1539858" y="1310910"/>
                    </a:lnTo>
                    <a:lnTo>
                      <a:pt x="1591158" y="1316311"/>
                    </a:lnTo>
                    <a:lnTo>
                      <a:pt x="1642508" y="1278799"/>
                    </a:lnTo>
                    <a:lnTo>
                      <a:pt x="1693808" y="1200752"/>
                    </a:lnTo>
                    <a:lnTo>
                      <a:pt x="1745158" y="1087273"/>
                    </a:lnTo>
                    <a:lnTo>
                      <a:pt x="1796459" y="945847"/>
                    </a:lnTo>
                    <a:lnTo>
                      <a:pt x="1847809" y="785689"/>
                    </a:lnTo>
                    <a:lnTo>
                      <a:pt x="1899109" y="617305"/>
                    </a:lnTo>
                    <a:lnTo>
                      <a:pt x="1950459" y="451647"/>
                    </a:lnTo>
                    <a:lnTo>
                      <a:pt x="2001759" y="299616"/>
                    </a:lnTo>
                    <a:lnTo>
                      <a:pt x="2053109" y="171123"/>
                    </a:lnTo>
                    <a:lnTo>
                      <a:pt x="2104410" y="74543"/>
                    </a:lnTo>
                    <a:lnTo>
                      <a:pt x="2155759" y="16268"/>
                    </a:lnTo>
                    <a:lnTo>
                      <a:pt x="2207060" y="63"/>
                    </a:lnTo>
                    <a:lnTo>
                      <a:pt x="2258410" y="26971"/>
                    </a:lnTo>
                    <a:lnTo>
                      <a:pt x="2309760" y="95306"/>
                    </a:lnTo>
                    <a:lnTo>
                      <a:pt x="2361060" y="200459"/>
                    </a:lnTo>
                    <a:lnTo>
                      <a:pt x="2412410" y="335741"/>
                    </a:lnTo>
                    <a:lnTo>
                      <a:pt x="2463710" y="492132"/>
                    </a:lnTo>
                    <a:lnTo>
                      <a:pt x="2515060" y="659525"/>
                    </a:lnTo>
                  </a:path>
                </a:pathLst>
              </a:custGeom>
              <a:noFill/>
              <a:ln w="57150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1F174B6-149C-B963-C1C2-A0A3A1145E9F}"/>
                  </a:ext>
                </a:extLst>
              </p:cNvPr>
              <p:cNvSpPr/>
              <p:nvPr/>
            </p:nvSpPr>
            <p:spPr>
              <a:xfrm flipV="1">
                <a:off x="4983748" y="2822213"/>
                <a:ext cx="2515006" cy="1318675"/>
              </a:xfrm>
              <a:custGeom>
                <a:avLst/>
                <a:gdLst>
                  <a:gd name="connsiteX0" fmla="*/ 54 w 2515006"/>
                  <a:gd name="connsiteY0" fmla="*/ 88368 h 1318675"/>
                  <a:gd name="connsiteX1" fmla="*/ 51354 w 2515006"/>
                  <a:gd name="connsiteY1" fmla="*/ 23403 h 1318675"/>
                  <a:gd name="connsiteX2" fmla="*/ 102704 w 2515006"/>
                  <a:gd name="connsiteY2" fmla="*/ 63 h 1318675"/>
                  <a:gd name="connsiteX3" fmla="*/ 154004 w 2515006"/>
                  <a:gd name="connsiteY3" fmla="*/ 19835 h 1318675"/>
                  <a:gd name="connsiteX4" fmla="*/ 205354 w 2515006"/>
                  <a:gd name="connsiteY4" fmla="*/ 81480 h 1318675"/>
                  <a:gd name="connsiteX5" fmla="*/ 256654 w 2515006"/>
                  <a:gd name="connsiteY5" fmla="*/ 180984 h 1318675"/>
                  <a:gd name="connsiteX6" fmla="*/ 308004 w 2515006"/>
                  <a:gd name="connsiteY6" fmla="*/ 311806 h 1318675"/>
                  <a:gd name="connsiteX7" fmla="*/ 359305 w 2515006"/>
                  <a:gd name="connsiteY7" fmla="*/ 465373 h 1318675"/>
                  <a:gd name="connsiteX8" fmla="*/ 410655 w 2515006"/>
                  <a:gd name="connsiteY8" fmla="*/ 631676 h 1318675"/>
                  <a:gd name="connsiteX9" fmla="*/ 461955 w 2515006"/>
                  <a:gd name="connsiteY9" fmla="*/ 799762 h 1318675"/>
                  <a:gd name="connsiteX10" fmla="*/ 513305 w 2515006"/>
                  <a:gd name="connsiteY10" fmla="*/ 958781 h 1318675"/>
                  <a:gd name="connsiteX11" fmla="*/ 564605 w 2515006"/>
                  <a:gd name="connsiteY11" fmla="*/ 1098175 h 1318675"/>
                  <a:gd name="connsiteX12" fmla="*/ 615955 w 2515006"/>
                  <a:gd name="connsiteY12" fmla="*/ 1208977 h 1318675"/>
                  <a:gd name="connsiteX13" fmla="*/ 667256 w 2515006"/>
                  <a:gd name="connsiteY13" fmla="*/ 1283804 h 1318675"/>
                  <a:gd name="connsiteX14" fmla="*/ 718606 w 2515006"/>
                  <a:gd name="connsiteY14" fmla="*/ 1317798 h 1318675"/>
                  <a:gd name="connsiteX15" fmla="*/ 769956 w 2515006"/>
                  <a:gd name="connsiteY15" fmla="*/ 1308828 h 1318675"/>
                  <a:gd name="connsiteX16" fmla="*/ 821256 w 2515006"/>
                  <a:gd name="connsiteY16" fmla="*/ 1257392 h 1318675"/>
                  <a:gd name="connsiteX17" fmla="*/ 872606 w 2515006"/>
                  <a:gd name="connsiteY17" fmla="*/ 1166807 h 1318675"/>
                  <a:gd name="connsiteX18" fmla="*/ 923906 w 2515006"/>
                  <a:gd name="connsiteY18" fmla="*/ 1043121 h 1318675"/>
                  <a:gd name="connsiteX19" fmla="*/ 975256 w 2515006"/>
                  <a:gd name="connsiteY19" fmla="*/ 894361 h 1318675"/>
                  <a:gd name="connsiteX20" fmla="*/ 1026556 w 2515006"/>
                  <a:gd name="connsiteY20" fmla="*/ 730238 h 1318675"/>
                  <a:gd name="connsiteX21" fmla="*/ 1077906 w 2515006"/>
                  <a:gd name="connsiteY21" fmla="*/ 561508 h 1318675"/>
                  <a:gd name="connsiteX22" fmla="*/ 1129207 w 2515006"/>
                  <a:gd name="connsiteY22" fmla="*/ 399269 h 1318675"/>
                  <a:gd name="connsiteX23" fmla="*/ 1180557 w 2515006"/>
                  <a:gd name="connsiteY23" fmla="*/ 253977 h 1318675"/>
                  <a:gd name="connsiteX24" fmla="*/ 1231857 w 2515006"/>
                  <a:gd name="connsiteY24" fmla="*/ 135296 h 1318675"/>
                  <a:gd name="connsiteX25" fmla="*/ 1283207 w 2515006"/>
                  <a:gd name="connsiteY25" fmla="*/ 50955 h 1318675"/>
                  <a:gd name="connsiteX26" fmla="*/ 1334507 w 2515006"/>
                  <a:gd name="connsiteY26" fmla="*/ 6357 h 1318675"/>
                  <a:gd name="connsiteX27" fmla="*/ 1385857 w 2515006"/>
                  <a:gd name="connsiteY27" fmla="*/ 4573 h 1318675"/>
                  <a:gd name="connsiteX28" fmla="*/ 1437158 w 2515006"/>
                  <a:gd name="connsiteY28" fmla="*/ 45653 h 1318675"/>
                  <a:gd name="connsiteX29" fmla="*/ 1488508 w 2515006"/>
                  <a:gd name="connsiteY29" fmla="*/ 126822 h 1318675"/>
                  <a:gd name="connsiteX30" fmla="*/ 1539858 w 2515006"/>
                  <a:gd name="connsiteY30" fmla="*/ 242927 h 1318675"/>
                  <a:gd name="connsiteX31" fmla="*/ 1591158 w 2515006"/>
                  <a:gd name="connsiteY31" fmla="*/ 386286 h 1318675"/>
                  <a:gd name="connsiteX32" fmla="*/ 1642508 w 2515006"/>
                  <a:gd name="connsiteY32" fmla="*/ 547534 h 1318675"/>
                  <a:gd name="connsiteX33" fmla="*/ 1693808 w 2515006"/>
                  <a:gd name="connsiteY33" fmla="*/ 716116 h 1318675"/>
                  <a:gd name="connsiteX34" fmla="*/ 1745158 w 2515006"/>
                  <a:gd name="connsiteY34" fmla="*/ 881080 h 1318675"/>
                  <a:gd name="connsiteX35" fmla="*/ 1796459 w 2515006"/>
                  <a:gd name="connsiteY35" fmla="*/ 1031525 h 1318675"/>
                  <a:gd name="connsiteX36" fmla="*/ 1847809 w 2515006"/>
                  <a:gd name="connsiteY36" fmla="*/ 1157640 h 1318675"/>
                  <a:gd name="connsiteX37" fmla="*/ 1899109 w 2515006"/>
                  <a:gd name="connsiteY37" fmla="*/ 1251197 h 1318675"/>
                  <a:gd name="connsiteX38" fmla="*/ 1950459 w 2515006"/>
                  <a:gd name="connsiteY38" fmla="*/ 1306103 h 1318675"/>
                  <a:gd name="connsiteX39" fmla="*/ 2001759 w 2515006"/>
                  <a:gd name="connsiteY39" fmla="*/ 1318739 h 1318675"/>
                  <a:gd name="connsiteX40" fmla="*/ 2053109 w 2515006"/>
                  <a:gd name="connsiteY40" fmla="*/ 1288264 h 1318675"/>
                  <a:gd name="connsiteX41" fmla="*/ 2104410 w 2515006"/>
                  <a:gd name="connsiteY41" fmla="*/ 1216658 h 1318675"/>
                  <a:gd name="connsiteX42" fmla="*/ 2155759 w 2515006"/>
                  <a:gd name="connsiteY42" fmla="*/ 1108681 h 1318675"/>
                  <a:gd name="connsiteX43" fmla="*/ 2207060 w 2515006"/>
                  <a:gd name="connsiteY43" fmla="*/ 971318 h 1318675"/>
                  <a:gd name="connsiteX44" fmla="*/ 2258410 w 2515006"/>
                  <a:gd name="connsiteY44" fmla="*/ 813538 h 1318675"/>
                  <a:gd name="connsiteX45" fmla="*/ 2309760 w 2515006"/>
                  <a:gd name="connsiteY45" fmla="*/ 645799 h 1318675"/>
                  <a:gd name="connsiteX46" fmla="*/ 2361060 w 2515006"/>
                  <a:gd name="connsiteY46" fmla="*/ 478902 h 1318675"/>
                  <a:gd name="connsiteX47" fmla="*/ 2412410 w 2515006"/>
                  <a:gd name="connsiteY47" fmla="*/ 323897 h 1318675"/>
                  <a:gd name="connsiteX48" fmla="*/ 2463710 w 2515006"/>
                  <a:gd name="connsiteY48" fmla="*/ 190796 h 1318675"/>
                  <a:gd name="connsiteX49" fmla="*/ 2515060 w 2515006"/>
                  <a:gd name="connsiteY49" fmla="*/ 88418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88368"/>
                    </a:moveTo>
                    <a:lnTo>
                      <a:pt x="51354" y="23403"/>
                    </a:lnTo>
                    <a:lnTo>
                      <a:pt x="102704" y="63"/>
                    </a:lnTo>
                    <a:lnTo>
                      <a:pt x="154004" y="19835"/>
                    </a:lnTo>
                    <a:lnTo>
                      <a:pt x="205354" y="81480"/>
                    </a:lnTo>
                    <a:lnTo>
                      <a:pt x="256654" y="180984"/>
                    </a:lnTo>
                    <a:lnTo>
                      <a:pt x="308004" y="311806"/>
                    </a:lnTo>
                    <a:lnTo>
                      <a:pt x="359305" y="465373"/>
                    </a:lnTo>
                    <a:lnTo>
                      <a:pt x="410655" y="631676"/>
                    </a:lnTo>
                    <a:lnTo>
                      <a:pt x="461955" y="799762"/>
                    </a:lnTo>
                    <a:lnTo>
                      <a:pt x="513305" y="958781"/>
                    </a:lnTo>
                    <a:lnTo>
                      <a:pt x="564605" y="1098175"/>
                    </a:lnTo>
                    <a:lnTo>
                      <a:pt x="615955" y="1208977"/>
                    </a:lnTo>
                    <a:lnTo>
                      <a:pt x="667256" y="1283804"/>
                    </a:lnTo>
                    <a:lnTo>
                      <a:pt x="718606" y="1317798"/>
                    </a:lnTo>
                    <a:lnTo>
                      <a:pt x="769956" y="1308828"/>
                    </a:lnTo>
                    <a:lnTo>
                      <a:pt x="821256" y="1257392"/>
                    </a:lnTo>
                    <a:lnTo>
                      <a:pt x="872606" y="1166807"/>
                    </a:lnTo>
                    <a:lnTo>
                      <a:pt x="923906" y="1043121"/>
                    </a:lnTo>
                    <a:lnTo>
                      <a:pt x="975256" y="894361"/>
                    </a:lnTo>
                    <a:lnTo>
                      <a:pt x="1026556" y="730238"/>
                    </a:lnTo>
                    <a:lnTo>
                      <a:pt x="1077906" y="561508"/>
                    </a:lnTo>
                    <a:lnTo>
                      <a:pt x="1129207" y="399269"/>
                    </a:lnTo>
                    <a:lnTo>
                      <a:pt x="1180557" y="253977"/>
                    </a:lnTo>
                    <a:lnTo>
                      <a:pt x="1231857" y="135296"/>
                    </a:lnTo>
                    <a:lnTo>
                      <a:pt x="1283207" y="50955"/>
                    </a:lnTo>
                    <a:lnTo>
                      <a:pt x="1334507" y="6357"/>
                    </a:lnTo>
                    <a:lnTo>
                      <a:pt x="1385857" y="4573"/>
                    </a:lnTo>
                    <a:lnTo>
                      <a:pt x="1437158" y="45653"/>
                    </a:lnTo>
                    <a:lnTo>
                      <a:pt x="1488508" y="126822"/>
                    </a:lnTo>
                    <a:lnTo>
                      <a:pt x="1539858" y="242927"/>
                    </a:lnTo>
                    <a:lnTo>
                      <a:pt x="1591158" y="386286"/>
                    </a:lnTo>
                    <a:lnTo>
                      <a:pt x="1642508" y="547534"/>
                    </a:lnTo>
                    <a:lnTo>
                      <a:pt x="1693808" y="716116"/>
                    </a:lnTo>
                    <a:lnTo>
                      <a:pt x="1745158" y="881080"/>
                    </a:lnTo>
                    <a:lnTo>
                      <a:pt x="1796459" y="1031525"/>
                    </a:lnTo>
                    <a:lnTo>
                      <a:pt x="1847809" y="1157640"/>
                    </a:lnTo>
                    <a:lnTo>
                      <a:pt x="1899109" y="1251197"/>
                    </a:lnTo>
                    <a:lnTo>
                      <a:pt x="1950459" y="1306103"/>
                    </a:lnTo>
                    <a:lnTo>
                      <a:pt x="2001759" y="1318739"/>
                    </a:lnTo>
                    <a:lnTo>
                      <a:pt x="2053109" y="1288264"/>
                    </a:lnTo>
                    <a:lnTo>
                      <a:pt x="2104410" y="1216658"/>
                    </a:lnTo>
                    <a:lnTo>
                      <a:pt x="2155759" y="1108681"/>
                    </a:lnTo>
                    <a:lnTo>
                      <a:pt x="2207060" y="971318"/>
                    </a:lnTo>
                    <a:lnTo>
                      <a:pt x="2258410" y="813538"/>
                    </a:lnTo>
                    <a:lnTo>
                      <a:pt x="2309760" y="645799"/>
                    </a:lnTo>
                    <a:lnTo>
                      <a:pt x="2361060" y="478902"/>
                    </a:lnTo>
                    <a:lnTo>
                      <a:pt x="2412410" y="323897"/>
                    </a:lnTo>
                    <a:lnTo>
                      <a:pt x="2463710" y="190796"/>
                    </a:lnTo>
                    <a:lnTo>
                      <a:pt x="2515060" y="88418"/>
                    </a:lnTo>
                  </a:path>
                </a:pathLst>
              </a:custGeom>
              <a:noFill/>
              <a:ln w="5715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DF06600-8A7E-1104-5F69-10E6BAE768E7}"/>
                  </a:ext>
                </a:extLst>
              </p:cNvPr>
              <p:cNvSpPr/>
              <p:nvPr/>
            </p:nvSpPr>
            <p:spPr>
              <a:xfrm flipV="1">
                <a:off x="4983748" y="2821321"/>
                <a:ext cx="2515006" cy="1318675"/>
              </a:xfrm>
              <a:custGeom>
                <a:avLst/>
                <a:gdLst>
                  <a:gd name="connsiteX0" fmla="*/ 54 w 2515006"/>
                  <a:gd name="connsiteY0" fmla="*/ 1230385 h 1318675"/>
                  <a:gd name="connsiteX1" fmla="*/ 51354 w 2515006"/>
                  <a:gd name="connsiteY1" fmla="*/ 1128007 h 1318675"/>
                  <a:gd name="connsiteX2" fmla="*/ 102704 w 2515006"/>
                  <a:gd name="connsiteY2" fmla="*/ 994955 h 1318675"/>
                  <a:gd name="connsiteX3" fmla="*/ 154004 w 2515006"/>
                  <a:gd name="connsiteY3" fmla="*/ 839901 h 1318675"/>
                  <a:gd name="connsiteX4" fmla="*/ 205354 w 2515006"/>
                  <a:gd name="connsiteY4" fmla="*/ 673053 h 1318675"/>
                  <a:gd name="connsiteX5" fmla="*/ 256654 w 2515006"/>
                  <a:gd name="connsiteY5" fmla="*/ 505264 h 1318675"/>
                  <a:gd name="connsiteX6" fmla="*/ 308004 w 2515006"/>
                  <a:gd name="connsiteY6" fmla="*/ 347534 h 1318675"/>
                  <a:gd name="connsiteX7" fmla="*/ 359305 w 2515006"/>
                  <a:gd name="connsiteY7" fmla="*/ 210171 h 1318675"/>
                  <a:gd name="connsiteX8" fmla="*/ 410655 w 2515006"/>
                  <a:gd name="connsiteY8" fmla="*/ 102144 h 1318675"/>
                  <a:gd name="connsiteX9" fmla="*/ 461955 w 2515006"/>
                  <a:gd name="connsiteY9" fmla="*/ 30539 h 1318675"/>
                  <a:gd name="connsiteX10" fmla="*/ 513305 w 2515006"/>
                  <a:gd name="connsiteY10" fmla="*/ 63 h 1318675"/>
                  <a:gd name="connsiteX11" fmla="*/ 564605 w 2515006"/>
                  <a:gd name="connsiteY11" fmla="*/ 12650 h 1318675"/>
                  <a:gd name="connsiteX12" fmla="*/ 615955 w 2515006"/>
                  <a:gd name="connsiteY12" fmla="*/ 67556 h 1318675"/>
                  <a:gd name="connsiteX13" fmla="*/ 667256 w 2515006"/>
                  <a:gd name="connsiteY13" fmla="*/ 161113 h 1318675"/>
                  <a:gd name="connsiteX14" fmla="*/ 718606 w 2515006"/>
                  <a:gd name="connsiteY14" fmla="*/ 287277 h 1318675"/>
                  <a:gd name="connsiteX15" fmla="*/ 769956 w 2515006"/>
                  <a:gd name="connsiteY15" fmla="*/ 437673 h 1318675"/>
                  <a:gd name="connsiteX16" fmla="*/ 821256 w 2515006"/>
                  <a:gd name="connsiteY16" fmla="*/ 602588 h 1318675"/>
                  <a:gd name="connsiteX17" fmla="*/ 872606 w 2515006"/>
                  <a:gd name="connsiteY17" fmla="*/ 771170 h 1318675"/>
                  <a:gd name="connsiteX18" fmla="*/ 923906 w 2515006"/>
                  <a:gd name="connsiteY18" fmla="*/ 932467 h 1318675"/>
                  <a:gd name="connsiteX19" fmla="*/ 975256 w 2515006"/>
                  <a:gd name="connsiteY19" fmla="*/ 1075826 h 1318675"/>
                  <a:gd name="connsiteX20" fmla="*/ 1026556 w 2515006"/>
                  <a:gd name="connsiteY20" fmla="*/ 1191931 h 1318675"/>
                  <a:gd name="connsiteX21" fmla="*/ 1077906 w 2515006"/>
                  <a:gd name="connsiteY21" fmla="*/ 1273149 h 1318675"/>
                  <a:gd name="connsiteX22" fmla="*/ 1129207 w 2515006"/>
                  <a:gd name="connsiteY22" fmla="*/ 1314230 h 1318675"/>
                  <a:gd name="connsiteX23" fmla="*/ 1180557 w 2515006"/>
                  <a:gd name="connsiteY23" fmla="*/ 1312446 h 1318675"/>
                  <a:gd name="connsiteX24" fmla="*/ 1231857 w 2515006"/>
                  <a:gd name="connsiteY24" fmla="*/ 1267897 h 1318675"/>
                  <a:gd name="connsiteX25" fmla="*/ 1283207 w 2515006"/>
                  <a:gd name="connsiteY25" fmla="*/ 1183507 h 1318675"/>
                  <a:gd name="connsiteX26" fmla="*/ 1334507 w 2515006"/>
                  <a:gd name="connsiteY26" fmla="*/ 1064825 h 1318675"/>
                  <a:gd name="connsiteX27" fmla="*/ 1385857 w 2515006"/>
                  <a:gd name="connsiteY27" fmla="*/ 919583 h 1318675"/>
                  <a:gd name="connsiteX28" fmla="*/ 1437158 w 2515006"/>
                  <a:gd name="connsiteY28" fmla="*/ 757295 h 1318675"/>
                  <a:gd name="connsiteX29" fmla="*/ 1488508 w 2515006"/>
                  <a:gd name="connsiteY29" fmla="*/ 588614 h 1318675"/>
                  <a:gd name="connsiteX30" fmla="*/ 1539858 w 2515006"/>
                  <a:gd name="connsiteY30" fmla="*/ 424491 h 1318675"/>
                  <a:gd name="connsiteX31" fmla="*/ 1591158 w 2515006"/>
                  <a:gd name="connsiteY31" fmla="*/ 275731 h 1318675"/>
                  <a:gd name="connsiteX32" fmla="*/ 1642508 w 2515006"/>
                  <a:gd name="connsiteY32" fmla="*/ 151995 h 1318675"/>
                  <a:gd name="connsiteX33" fmla="*/ 1693808 w 2515006"/>
                  <a:gd name="connsiteY33" fmla="*/ 61460 h 1318675"/>
                  <a:gd name="connsiteX34" fmla="*/ 1745158 w 2515006"/>
                  <a:gd name="connsiteY34" fmla="*/ 9974 h 1318675"/>
                  <a:gd name="connsiteX35" fmla="*/ 1796459 w 2515006"/>
                  <a:gd name="connsiteY35" fmla="*/ 955 h 1318675"/>
                  <a:gd name="connsiteX36" fmla="*/ 1847809 w 2515006"/>
                  <a:gd name="connsiteY36" fmla="*/ 34949 h 1318675"/>
                  <a:gd name="connsiteX37" fmla="*/ 1899109 w 2515006"/>
                  <a:gd name="connsiteY37" fmla="*/ 109825 h 1318675"/>
                  <a:gd name="connsiteX38" fmla="*/ 1950459 w 2515006"/>
                  <a:gd name="connsiteY38" fmla="*/ 220578 h 1318675"/>
                  <a:gd name="connsiteX39" fmla="*/ 2001759 w 2515006"/>
                  <a:gd name="connsiteY39" fmla="*/ 359972 h 1318675"/>
                  <a:gd name="connsiteX40" fmla="*/ 2053109 w 2515006"/>
                  <a:gd name="connsiteY40" fmla="*/ 518991 h 1318675"/>
                  <a:gd name="connsiteX41" fmla="*/ 2104410 w 2515006"/>
                  <a:gd name="connsiteY41" fmla="*/ 687077 h 1318675"/>
                  <a:gd name="connsiteX42" fmla="*/ 2155759 w 2515006"/>
                  <a:gd name="connsiteY42" fmla="*/ 853379 h 1318675"/>
                  <a:gd name="connsiteX43" fmla="*/ 2207060 w 2515006"/>
                  <a:gd name="connsiteY43" fmla="*/ 1006996 h 1318675"/>
                  <a:gd name="connsiteX44" fmla="*/ 2258410 w 2515006"/>
                  <a:gd name="connsiteY44" fmla="*/ 1137769 h 1318675"/>
                  <a:gd name="connsiteX45" fmla="*/ 2309760 w 2515006"/>
                  <a:gd name="connsiteY45" fmla="*/ 1237273 h 1318675"/>
                  <a:gd name="connsiteX46" fmla="*/ 2361060 w 2515006"/>
                  <a:gd name="connsiteY46" fmla="*/ 1298967 h 1318675"/>
                  <a:gd name="connsiteX47" fmla="*/ 2412410 w 2515006"/>
                  <a:gd name="connsiteY47" fmla="*/ 1318739 h 1318675"/>
                  <a:gd name="connsiteX48" fmla="*/ 2463710 w 2515006"/>
                  <a:gd name="connsiteY48" fmla="*/ 1295399 h 1318675"/>
                  <a:gd name="connsiteX49" fmla="*/ 2515060 w 2515006"/>
                  <a:gd name="connsiteY49" fmla="*/ 1230434 h 131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5006" h="1318675">
                    <a:moveTo>
                      <a:pt x="54" y="1230385"/>
                    </a:moveTo>
                    <a:lnTo>
                      <a:pt x="51354" y="1128007"/>
                    </a:lnTo>
                    <a:lnTo>
                      <a:pt x="102704" y="994955"/>
                    </a:lnTo>
                    <a:lnTo>
                      <a:pt x="154004" y="839901"/>
                    </a:lnTo>
                    <a:lnTo>
                      <a:pt x="205354" y="673053"/>
                    </a:lnTo>
                    <a:lnTo>
                      <a:pt x="256654" y="505264"/>
                    </a:lnTo>
                    <a:lnTo>
                      <a:pt x="308004" y="347534"/>
                    </a:lnTo>
                    <a:lnTo>
                      <a:pt x="359305" y="210171"/>
                    </a:lnTo>
                    <a:lnTo>
                      <a:pt x="410655" y="102144"/>
                    </a:lnTo>
                    <a:lnTo>
                      <a:pt x="461955" y="30539"/>
                    </a:lnTo>
                    <a:lnTo>
                      <a:pt x="513305" y="63"/>
                    </a:lnTo>
                    <a:lnTo>
                      <a:pt x="564605" y="12650"/>
                    </a:lnTo>
                    <a:lnTo>
                      <a:pt x="615955" y="67556"/>
                    </a:lnTo>
                    <a:lnTo>
                      <a:pt x="667256" y="161113"/>
                    </a:lnTo>
                    <a:lnTo>
                      <a:pt x="718606" y="287277"/>
                    </a:lnTo>
                    <a:lnTo>
                      <a:pt x="769956" y="437673"/>
                    </a:lnTo>
                    <a:lnTo>
                      <a:pt x="821256" y="602588"/>
                    </a:lnTo>
                    <a:lnTo>
                      <a:pt x="872606" y="771170"/>
                    </a:lnTo>
                    <a:lnTo>
                      <a:pt x="923906" y="932467"/>
                    </a:lnTo>
                    <a:lnTo>
                      <a:pt x="975256" y="1075826"/>
                    </a:lnTo>
                    <a:lnTo>
                      <a:pt x="1026556" y="1191931"/>
                    </a:lnTo>
                    <a:lnTo>
                      <a:pt x="1077906" y="1273149"/>
                    </a:lnTo>
                    <a:lnTo>
                      <a:pt x="1129207" y="1314230"/>
                    </a:lnTo>
                    <a:lnTo>
                      <a:pt x="1180557" y="1312446"/>
                    </a:lnTo>
                    <a:lnTo>
                      <a:pt x="1231857" y="1267897"/>
                    </a:lnTo>
                    <a:lnTo>
                      <a:pt x="1283207" y="1183507"/>
                    </a:lnTo>
                    <a:lnTo>
                      <a:pt x="1334507" y="1064825"/>
                    </a:lnTo>
                    <a:lnTo>
                      <a:pt x="1385857" y="919583"/>
                    </a:lnTo>
                    <a:lnTo>
                      <a:pt x="1437158" y="757295"/>
                    </a:lnTo>
                    <a:lnTo>
                      <a:pt x="1488508" y="588614"/>
                    </a:lnTo>
                    <a:lnTo>
                      <a:pt x="1539858" y="424491"/>
                    </a:lnTo>
                    <a:lnTo>
                      <a:pt x="1591158" y="275731"/>
                    </a:lnTo>
                    <a:lnTo>
                      <a:pt x="1642508" y="151995"/>
                    </a:lnTo>
                    <a:lnTo>
                      <a:pt x="1693808" y="61460"/>
                    </a:lnTo>
                    <a:lnTo>
                      <a:pt x="1745158" y="9974"/>
                    </a:lnTo>
                    <a:lnTo>
                      <a:pt x="1796459" y="955"/>
                    </a:lnTo>
                    <a:lnTo>
                      <a:pt x="1847809" y="34949"/>
                    </a:lnTo>
                    <a:lnTo>
                      <a:pt x="1899109" y="109825"/>
                    </a:lnTo>
                    <a:lnTo>
                      <a:pt x="1950459" y="220578"/>
                    </a:lnTo>
                    <a:lnTo>
                      <a:pt x="2001759" y="359972"/>
                    </a:lnTo>
                    <a:lnTo>
                      <a:pt x="2053109" y="518991"/>
                    </a:lnTo>
                    <a:lnTo>
                      <a:pt x="2104410" y="687077"/>
                    </a:lnTo>
                    <a:lnTo>
                      <a:pt x="2155759" y="853379"/>
                    </a:lnTo>
                    <a:lnTo>
                      <a:pt x="2207060" y="1006996"/>
                    </a:lnTo>
                    <a:lnTo>
                      <a:pt x="2258410" y="1137769"/>
                    </a:lnTo>
                    <a:lnTo>
                      <a:pt x="2309760" y="1237273"/>
                    </a:lnTo>
                    <a:lnTo>
                      <a:pt x="2361060" y="1298967"/>
                    </a:lnTo>
                    <a:lnTo>
                      <a:pt x="2412410" y="1318739"/>
                    </a:lnTo>
                    <a:lnTo>
                      <a:pt x="2463710" y="1295399"/>
                    </a:lnTo>
                    <a:lnTo>
                      <a:pt x="2515060" y="1230434"/>
                    </a:lnTo>
                  </a:path>
                </a:pathLst>
              </a:custGeom>
              <a:noFill/>
              <a:ln w="57150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36" name="Graphic 325">
              <a:extLst>
                <a:ext uri="{FF2B5EF4-FFF2-40B4-BE49-F238E27FC236}">
                  <a16:creationId xmlns:a16="http://schemas.microsoft.com/office/drawing/2014/main" id="{50EF2B6D-67F9-6E3E-7AC1-7C62F4DBBC9F}"/>
                </a:ext>
              </a:extLst>
            </p:cNvPr>
            <p:cNvGrpSpPr/>
            <p:nvPr/>
          </p:nvGrpSpPr>
          <p:grpSpPr>
            <a:xfrm>
              <a:off x="5503222" y="5672946"/>
              <a:ext cx="805863" cy="253798"/>
              <a:chOff x="5939182" y="4413092"/>
              <a:chExt cx="348042" cy="109612"/>
            </a:xfrm>
            <a:solidFill>
              <a:schemeClr val="tx1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A997BDE-8D75-2875-3B36-FA8EE551007E}"/>
                  </a:ext>
                </a:extLst>
              </p:cNvPr>
              <p:cNvSpPr/>
              <p:nvPr/>
            </p:nvSpPr>
            <p:spPr>
              <a:xfrm>
                <a:off x="5939182" y="4413092"/>
                <a:ext cx="81684" cy="85232"/>
              </a:xfrm>
              <a:custGeom>
                <a:avLst/>
                <a:gdLst>
                  <a:gd name="connsiteX0" fmla="*/ 79434 w 81684"/>
                  <a:gd name="connsiteY0" fmla="*/ 196 h 85232"/>
                  <a:gd name="connsiteX1" fmla="*/ 2508 w 81684"/>
                  <a:gd name="connsiteY1" fmla="*/ 196 h 85232"/>
                  <a:gd name="connsiteX2" fmla="*/ 129 w 81684"/>
                  <a:gd name="connsiteY2" fmla="*/ 28541 h 85232"/>
                  <a:gd name="connsiteX3" fmla="*/ 3301 w 81684"/>
                  <a:gd name="connsiteY3" fmla="*/ 28541 h 85232"/>
                  <a:gd name="connsiteX4" fmla="*/ 25903 w 81684"/>
                  <a:gd name="connsiteY4" fmla="*/ 4160 h 85232"/>
                  <a:gd name="connsiteX5" fmla="*/ 32644 w 81684"/>
                  <a:gd name="connsiteY5" fmla="*/ 4358 h 85232"/>
                  <a:gd name="connsiteX6" fmla="*/ 35419 w 81684"/>
                  <a:gd name="connsiteY6" fmla="*/ 9115 h 85232"/>
                  <a:gd name="connsiteX7" fmla="*/ 35419 w 81684"/>
                  <a:gd name="connsiteY7" fmla="*/ 75518 h 85232"/>
                  <a:gd name="connsiteX8" fmla="*/ 22136 w 81684"/>
                  <a:gd name="connsiteY8" fmla="*/ 81464 h 85232"/>
                  <a:gd name="connsiteX9" fmla="*/ 17179 w 81684"/>
                  <a:gd name="connsiteY9" fmla="*/ 81464 h 85232"/>
                  <a:gd name="connsiteX10" fmla="*/ 17179 w 81684"/>
                  <a:gd name="connsiteY10" fmla="*/ 85428 h 85232"/>
                  <a:gd name="connsiteX11" fmla="*/ 40971 w 81684"/>
                  <a:gd name="connsiteY11" fmla="*/ 85032 h 85232"/>
                  <a:gd name="connsiteX12" fmla="*/ 64762 w 81684"/>
                  <a:gd name="connsiteY12" fmla="*/ 85428 h 85232"/>
                  <a:gd name="connsiteX13" fmla="*/ 64762 w 81684"/>
                  <a:gd name="connsiteY13" fmla="*/ 81464 h 85232"/>
                  <a:gd name="connsiteX14" fmla="*/ 59806 w 81684"/>
                  <a:gd name="connsiteY14" fmla="*/ 81464 h 85232"/>
                  <a:gd name="connsiteX15" fmla="*/ 46522 w 81684"/>
                  <a:gd name="connsiteY15" fmla="*/ 75518 h 85232"/>
                  <a:gd name="connsiteX16" fmla="*/ 46522 w 81684"/>
                  <a:gd name="connsiteY16" fmla="*/ 9115 h 85232"/>
                  <a:gd name="connsiteX17" fmla="*/ 48901 w 81684"/>
                  <a:gd name="connsiteY17" fmla="*/ 4358 h 85232"/>
                  <a:gd name="connsiteX18" fmla="*/ 56039 w 81684"/>
                  <a:gd name="connsiteY18" fmla="*/ 4160 h 85232"/>
                  <a:gd name="connsiteX19" fmla="*/ 78641 w 81684"/>
                  <a:gd name="connsiteY19" fmla="*/ 28541 h 85232"/>
                  <a:gd name="connsiteX20" fmla="*/ 81813 w 81684"/>
                  <a:gd name="connsiteY20" fmla="*/ 28541 h 8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1684" h="85232">
                    <a:moveTo>
                      <a:pt x="79434" y="196"/>
                    </a:moveTo>
                    <a:lnTo>
                      <a:pt x="2508" y="196"/>
                    </a:lnTo>
                    <a:lnTo>
                      <a:pt x="129" y="28541"/>
                    </a:lnTo>
                    <a:lnTo>
                      <a:pt x="3301" y="28541"/>
                    </a:lnTo>
                    <a:cubicBezTo>
                      <a:pt x="5085" y="8323"/>
                      <a:pt x="6870" y="4160"/>
                      <a:pt x="25903" y="4160"/>
                    </a:cubicBezTo>
                    <a:cubicBezTo>
                      <a:pt x="28084" y="4160"/>
                      <a:pt x="31454" y="4160"/>
                      <a:pt x="32644" y="4358"/>
                    </a:cubicBezTo>
                    <a:cubicBezTo>
                      <a:pt x="35419" y="4953"/>
                      <a:pt x="35419" y="6340"/>
                      <a:pt x="35419" y="9115"/>
                    </a:cubicBezTo>
                    <a:lnTo>
                      <a:pt x="35419" y="75518"/>
                    </a:lnTo>
                    <a:cubicBezTo>
                      <a:pt x="35419" y="79680"/>
                      <a:pt x="35419" y="81464"/>
                      <a:pt x="22136" y="81464"/>
                    </a:cubicBezTo>
                    <a:lnTo>
                      <a:pt x="17179" y="81464"/>
                    </a:lnTo>
                    <a:lnTo>
                      <a:pt x="17179" y="85428"/>
                    </a:lnTo>
                    <a:cubicBezTo>
                      <a:pt x="22334" y="85032"/>
                      <a:pt x="35023" y="85032"/>
                      <a:pt x="40971" y="85032"/>
                    </a:cubicBezTo>
                    <a:cubicBezTo>
                      <a:pt x="46720" y="85032"/>
                      <a:pt x="59607" y="85032"/>
                      <a:pt x="64762" y="85428"/>
                    </a:cubicBezTo>
                    <a:lnTo>
                      <a:pt x="64762" y="81464"/>
                    </a:lnTo>
                    <a:lnTo>
                      <a:pt x="59806" y="81464"/>
                    </a:lnTo>
                    <a:cubicBezTo>
                      <a:pt x="46522" y="81464"/>
                      <a:pt x="46522" y="79680"/>
                      <a:pt x="46522" y="75518"/>
                    </a:cubicBezTo>
                    <a:lnTo>
                      <a:pt x="46522" y="9115"/>
                    </a:lnTo>
                    <a:cubicBezTo>
                      <a:pt x="46522" y="6539"/>
                      <a:pt x="46522" y="4953"/>
                      <a:pt x="48901" y="4358"/>
                    </a:cubicBezTo>
                    <a:cubicBezTo>
                      <a:pt x="50289" y="4160"/>
                      <a:pt x="53660" y="4160"/>
                      <a:pt x="56039" y="4160"/>
                    </a:cubicBezTo>
                    <a:cubicBezTo>
                      <a:pt x="75072" y="4160"/>
                      <a:pt x="76856" y="8323"/>
                      <a:pt x="78641" y="28541"/>
                    </a:cubicBezTo>
                    <a:lnTo>
                      <a:pt x="81813" y="28541"/>
                    </a:ln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16C1240-3457-B920-AEDB-46CB8BD7A109}"/>
                  </a:ext>
                </a:extLst>
              </p:cNvPr>
              <p:cNvSpPr/>
              <p:nvPr/>
            </p:nvSpPr>
            <p:spPr>
              <a:xfrm>
                <a:off x="6029778" y="4414083"/>
                <a:ext cx="26963" cy="84241"/>
              </a:xfrm>
              <a:custGeom>
                <a:avLst/>
                <a:gdLst>
                  <a:gd name="connsiteX0" fmla="*/ 18178 w 26963"/>
                  <a:gd name="connsiteY0" fmla="*/ 28739 h 84241"/>
                  <a:gd name="connsiteX1" fmla="*/ 532 w 26963"/>
                  <a:gd name="connsiteY1" fmla="*/ 30126 h 84241"/>
                  <a:gd name="connsiteX2" fmla="*/ 532 w 26963"/>
                  <a:gd name="connsiteY2" fmla="*/ 34091 h 84241"/>
                  <a:gd name="connsiteX3" fmla="*/ 9851 w 26963"/>
                  <a:gd name="connsiteY3" fmla="*/ 41028 h 84241"/>
                  <a:gd name="connsiteX4" fmla="*/ 9851 w 26963"/>
                  <a:gd name="connsiteY4" fmla="*/ 74923 h 84241"/>
                  <a:gd name="connsiteX5" fmla="*/ 136 w 26963"/>
                  <a:gd name="connsiteY5" fmla="*/ 80473 h 84241"/>
                  <a:gd name="connsiteX6" fmla="*/ 136 w 26963"/>
                  <a:gd name="connsiteY6" fmla="*/ 84437 h 84241"/>
                  <a:gd name="connsiteX7" fmla="*/ 14014 w 26963"/>
                  <a:gd name="connsiteY7" fmla="*/ 84041 h 84241"/>
                  <a:gd name="connsiteX8" fmla="*/ 27100 w 26963"/>
                  <a:gd name="connsiteY8" fmla="*/ 84437 h 84241"/>
                  <a:gd name="connsiteX9" fmla="*/ 27100 w 26963"/>
                  <a:gd name="connsiteY9" fmla="*/ 80473 h 84241"/>
                  <a:gd name="connsiteX10" fmla="*/ 18178 w 26963"/>
                  <a:gd name="connsiteY10" fmla="*/ 74923 h 84241"/>
                  <a:gd name="connsiteX11" fmla="*/ 18773 w 26963"/>
                  <a:gd name="connsiteY11" fmla="*/ 6935 h 84241"/>
                  <a:gd name="connsiteX12" fmla="*/ 12032 w 26963"/>
                  <a:gd name="connsiteY12" fmla="*/ 196 h 84241"/>
                  <a:gd name="connsiteX13" fmla="*/ 5489 w 26963"/>
                  <a:gd name="connsiteY13" fmla="*/ 6935 h 84241"/>
                  <a:gd name="connsiteX14" fmla="*/ 12032 w 26963"/>
                  <a:gd name="connsiteY14" fmla="*/ 13476 h 84241"/>
                  <a:gd name="connsiteX15" fmla="*/ 18773 w 26963"/>
                  <a:gd name="connsiteY15" fmla="*/ 6935 h 84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84241">
                    <a:moveTo>
                      <a:pt x="18178" y="28739"/>
                    </a:moveTo>
                    <a:lnTo>
                      <a:pt x="532" y="30126"/>
                    </a:lnTo>
                    <a:lnTo>
                      <a:pt x="532" y="34091"/>
                    </a:lnTo>
                    <a:cubicBezTo>
                      <a:pt x="8859" y="34091"/>
                      <a:pt x="9851" y="34883"/>
                      <a:pt x="9851" y="41028"/>
                    </a:cubicBezTo>
                    <a:lnTo>
                      <a:pt x="9851" y="74923"/>
                    </a:lnTo>
                    <a:cubicBezTo>
                      <a:pt x="9851" y="80473"/>
                      <a:pt x="8463" y="80473"/>
                      <a:pt x="136" y="80473"/>
                    </a:cubicBezTo>
                    <a:lnTo>
                      <a:pt x="136" y="84437"/>
                    </a:lnTo>
                    <a:cubicBezTo>
                      <a:pt x="4101" y="84239"/>
                      <a:pt x="11040" y="84041"/>
                      <a:pt x="14014" y="84041"/>
                    </a:cubicBezTo>
                    <a:cubicBezTo>
                      <a:pt x="18376" y="84041"/>
                      <a:pt x="22738" y="84239"/>
                      <a:pt x="27100" y="84437"/>
                    </a:cubicBezTo>
                    <a:lnTo>
                      <a:pt x="27100" y="80473"/>
                    </a:lnTo>
                    <a:cubicBezTo>
                      <a:pt x="18773" y="80473"/>
                      <a:pt x="18178" y="79878"/>
                      <a:pt x="18178" y="74923"/>
                    </a:cubicBezTo>
                    <a:close/>
                    <a:moveTo>
                      <a:pt x="18773" y="6935"/>
                    </a:moveTo>
                    <a:cubicBezTo>
                      <a:pt x="18773" y="2971"/>
                      <a:pt x="15600" y="196"/>
                      <a:pt x="12032" y="196"/>
                    </a:cubicBezTo>
                    <a:cubicBezTo>
                      <a:pt x="8265" y="196"/>
                      <a:pt x="5489" y="3565"/>
                      <a:pt x="5489" y="6935"/>
                    </a:cubicBezTo>
                    <a:cubicBezTo>
                      <a:pt x="5489" y="10305"/>
                      <a:pt x="8265" y="13476"/>
                      <a:pt x="12032" y="13476"/>
                    </a:cubicBezTo>
                    <a:cubicBezTo>
                      <a:pt x="15600" y="13476"/>
                      <a:pt x="18773" y="10899"/>
                      <a:pt x="18773" y="6935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1560BECA-7614-0E0F-3939-D9E2C9E6A25A}"/>
                  </a:ext>
                </a:extLst>
              </p:cNvPr>
              <p:cNvSpPr/>
              <p:nvPr/>
            </p:nvSpPr>
            <p:spPr>
              <a:xfrm>
                <a:off x="6064185" y="4442031"/>
                <a:ext cx="48772" cy="57680"/>
              </a:xfrm>
              <a:custGeom>
                <a:avLst/>
                <a:gdLst>
                  <a:gd name="connsiteX0" fmla="*/ 10647 w 48772"/>
                  <a:gd name="connsiteY0" fmla="*/ 24774 h 57680"/>
                  <a:gd name="connsiteX1" fmla="*/ 26309 w 48772"/>
                  <a:gd name="connsiteY1" fmla="*/ 2773 h 57680"/>
                  <a:gd name="connsiteX2" fmla="*/ 40584 w 48772"/>
                  <a:gd name="connsiteY2" fmla="*/ 24774 h 57680"/>
                  <a:gd name="connsiteX3" fmla="*/ 10448 w 48772"/>
                  <a:gd name="connsiteY3" fmla="*/ 27351 h 57680"/>
                  <a:gd name="connsiteX4" fmla="*/ 45739 w 48772"/>
                  <a:gd name="connsiteY4" fmla="*/ 27351 h 57680"/>
                  <a:gd name="connsiteX5" fmla="*/ 48911 w 48772"/>
                  <a:gd name="connsiteY5" fmla="*/ 24774 h 57680"/>
                  <a:gd name="connsiteX6" fmla="*/ 26309 w 48772"/>
                  <a:gd name="connsiteY6" fmla="*/ 196 h 57680"/>
                  <a:gd name="connsiteX7" fmla="*/ 139 w 48772"/>
                  <a:gd name="connsiteY7" fmla="*/ 28739 h 57680"/>
                  <a:gd name="connsiteX8" fmla="*/ 27697 w 48772"/>
                  <a:gd name="connsiteY8" fmla="*/ 57876 h 57680"/>
                  <a:gd name="connsiteX9" fmla="*/ 48911 w 48772"/>
                  <a:gd name="connsiteY9" fmla="*/ 41425 h 57680"/>
                  <a:gd name="connsiteX10" fmla="*/ 47127 w 48772"/>
                  <a:gd name="connsiteY10" fmla="*/ 40037 h 57680"/>
                  <a:gd name="connsiteX11" fmla="*/ 45541 w 48772"/>
                  <a:gd name="connsiteY11" fmla="*/ 41821 h 57680"/>
                  <a:gd name="connsiteX12" fmla="*/ 28490 w 48772"/>
                  <a:gd name="connsiteY12" fmla="*/ 54705 h 57680"/>
                  <a:gd name="connsiteX13" fmla="*/ 14414 w 48772"/>
                  <a:gd name="connsiteY13" fmla="*/ 46380 h 57680"/>
                  <a:gd name="connsiteX14" fmla="*/ 10448 w 48772"/>
                  <a:gd name="connsiteY14" fmla="*/ 27351 h 5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772" h="57680">
                    <a:moveTo>
                      <a:pt x="10647" y="24774"/>
                    </a:moveTo>
                    <a:cubicBezTo>
                      <a:pt x="11440" y="5944"/>
                      <a:pt x="21948" y="2773"/>
                      <a:pt x="26309" y="2773"/>
                    </a:cubicBezTo>
                    <a:cubicBezTo>
                      <a:pt x="39196" y="2773"/>
                      <a:pt x="40584" y="19819"/>
                      <a:pt x="40584" y="24774"/>
                    </a:cubicBezTo>
                    <a:close/>
                    <a:moveTo>
                      <a:pt x="10448" y="27351"/>
                    </a:moveTo>
                    <a:lnTo>
                      <a:pt x="45739" y="27351"/>
                    </a:lnTo>
                    <a:cubicBezTo>
                      <a:pt x="48515" y="27351"/>
                      <a:pt x="48911" y="27351"/>
                      <a:pt x="48911" y="24774"/>
                    </a:cubicBezTo>
                    <a:cubicBezTo>
                      <a:pt x="48911" y="12287"/>
                      <a:pt x="41972" y="196"/>
                      <a:pt x="26309" y="196"/>
                    </a:cubicBezTo>
                    <a:cubicBezTo>
                      <a:pt x="11638" y="196"/>
                      <a:pt x="139" y="13080"/>
                      <a:pt x="139" y="28739"/>
                    </a:cubicBezTo>
                    <a:cubicBezTo>
                      <a:pt x="139" y="45587"/>
                      <a:pt x="13224" y="57876"/>
                      <a:pt x="27697" y="57876"/>
                    </a:cubicBezTo>
                    <a:cubicBezTo>
                      <a:pt x="43162" y="57876"/>
                      <a:pt x="48911" y="44001"/>
                      <a:pt x="48911" y="41425"/>
                    </a:cubicBezTo>
                    <a:cubicBezTo>
                      <a:pt x="48911" y="40235"/>
                      <a:pt x="47722" y="40037"/>
                      <a:pt x="47127" y="40037"/>
                    </a:cubicBezTo>
                    <a:cubicBezTo>
                      <a:pt x="46136" y="40037"/>
                      <a:pt x="45739" y="40830"/>
                      <a:pt x="45541" y="41821"/>
                    </a:cubicBezTo>
                    <a:cubicBezTo>
                      <a:pt x="41179" y="54705"/>
                      <a:pt x="29878" y="54705"/>
                      <a:pt x="28490" y="54705"/>
                    </a:cubicBezTo>
                    <a:cubicBezTo>
                      <a:pt x="22344" y="54705"/>
                      <a:pt x="17189" y="50939"/>
                      <a:pt x="14414" y="46380"/>
                    </a:cubicBezTo>
                    <a:cubicBezTo>
                      <a:pt x="10448" y="40235"/>
                      <a:pt x="10448" y="31910"/>
                      <a:pt x="10448" y="2735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A2A6292-E594-9E5E-A0EC-B34F1FD522F5}"/>
                  </a:ext>
                </a:extLst>
              </p:cNvPr>
              <p:cNvSpPr/>
              <p:nvPr/>
            </p:nvSpPr>
            <p:spPr>
              <a:xfrm>
                <a:off x="6120573" y="4442626"/>
                <a:ext cx="98338" cy="55698"/>
              </a:xfrm>
              <a:custGeom>
                <a:avLst/>
                <a:gdLst>
                  <a:gd name="connsiteX0" fmla="*/ 10056 w 98338"/>
                  <a:gd name="connsiteY0" fmla="*/ 12683 h 55698"/>
                  <a:gd name="connsiteX1" fmla="*/ 10056 w 98338"/>
                  <a:gd name="connsiteY1" fmla="*/ 46380 h 55698"/>
                  <a:gd name="connsiteX2" fmla="*/ 143 w 98338"/>
                  <a:gd name="connsiteY2" fmla="*/ 51930 h 55698"/>
                  <a:gd name="connsiteX3" fmla="*/ 143 w 98338"/>
                  <a:gd name="connsiteY3" fmla="*/ 55894 h 55698"/>
                  <a:gd name="connsiteX4" fmla="*/ 14418 w 98338"/>
                  <a:gd name="connsiteY4" fmla="*/ 55498 h 55698"/>
                  <a:gd name="connsiteX5" fmla="*/ 28495 w 98338"/>
                  <a:gd name="connsiteY5" fmla="*/ 55894 h 55698"/>
                  <a:gd name="connsiteX6" fmla="*/ 28495 w 98338"/>
                  <a:gd name="connsiteY6" fmla="*/ 51930 h 55698"/>
                  <a:gd name="connsiteX7" fmla="*/ 18780 w 98338"/>
                  <a:gd name="connsiteY7" fmla="*/ 46380 h 55698"/>
                  <a:gd name="connsiteX8" fmla="*/ 18780 w 98338"/>
                  <a:gd name="connsiteY8" fmla="*/ 23189 h 55698"/>
                  <a:gd name="connsiteX9" fmla="*/ 35632 w 98338"/>
                  <a:gd name="connsiteY9" fmla="*/ 2971 h 55698"/>
                  <a:gd name="connsiteX10" fmla="*/ 44950 w 98338"/>
                  <a:gd name="connsiteY10" fmla="*/ 17044 h 55698"/>
                  <a:gd name="connsiteX11" fmla="*/ 44950 w 98338"/>
                  <a:gd name="connsiteY11" fmla="*/ 46380 h 55698"/>
                  <a:gd name="connsiteX12" fmla="*/ 35236 w 98338"/>
                  <a:gd name="connsiteY12" fmla="*/ 51930 h 55698"/>
                  <a:gd name="connsiteX13" fmla="*/ 35236 w 98338"/>
                  <a:gd name="connsiteY13" fmla="*/ 55894 h 55698"/>
                  <a:gd name="connsiteX14" fmla="*/ 49510 w 98338"/>
                  <a:gd name="connsiteY14" fmla="*/ 55498 h 55698"/>
                  <a:gd name="connsiteX15" fmla="*/ 63587 w 98338"/>
                  <a:gd name="connsiteY15" fmla="*/ 55894 h 55698"/>
                  <a:gd name="connsiteX16" fmla="*/ 63587 w 98338"/>
                  <a:gd name="connsiteY16" fmla="*/ 51930 h 55698"/>
                  <a:gd name="connsiteX17" fmla="*/ 53674 w 98338"/>
                  <a:gd name="connsiteY17" fmla="*/ 46380 h 55698"/>
                  <a:gd name="connsiteX18" fmla="*/ 53674 w 98338"/>
                  <a:gd name="connsiteY18" fmla="*/ 23189 h 55698"/>
                  <a:gd name="connsiteX19" fmla="*/ 70724 w 98338"/>
                  <a:gd name="connsiteY19" fmla="*/ 2971 h 55698"/>
                  <a:gd name="connsiteX20" fmla="*/ 80043 w 98338"/>
                  <a:gd name="connsiteY20" fmla="*/ 17044 h 55698"/>
                  <a:gd name="connsiteX21" fmla="*/ 80043 w 98338"/>
                  <a:gd name="connsiteY21" fmla="*/ 46380 h 55698"/>
                  <a:gd name="connsiteX22" fmla="*/ 70130 w 98338"/>
                  <a:gd name="connsiteY22" fmla="*/ 51930 h 55698"/>
                  <a:gd name="connsiteX23" fmla="*/ 70130 w 98338"/>
                  <a:gd name="connsiteY23" fmla="*/ 55894 h 55698"/>
                  <a:gd name="connsiteX24" fmla="*/ 84405 w 98338"/>
                  <a:gd name="connsiteY24" fmla="*/ 55498 h 55698"/>
                  <a:gd name="connsiteX25" fmla="*/ 98481 w 98338"/>
                  <a:gd name="connsiteY25" fmla="*/ 55894 h 55698"/>
                  <a:gd name="connsiteX26" fmla="*/ 98481 w 98338"/>
                  <a:gd name="connsiteY26" fmla="*/ 51930 h 55698"/>
                  <a:gd name="connsiteX27" fmla="*/ 88766 w 98338"/>
                  <a:gd name="connsiteY27" fmla="*/ 48164 h 55698"/>
                  <a:gd name="connsiteX28" fmla="*/ 88766 w 98338"/>
                  <a:gd name="connsiteY28" fmla="*/ 24180 h 55698"/>
                  <a:gd name="connsiteX29" fmla="*/ 84801 w 98338"/>
                  <a:gd name="connsiteY29" fmla="*/ 4953 h 55698"/>
                  <a:gd name="connsiteX30" fmla="*/ 71518 w 98338"/>
                  <a:gd name="connsiteY30" fmla="*/ 196 h 55698"/>
                  <a:gd name="connsiteX31" fmla="*/ 53277 w 98338"/>
                  <a:gd name="connsiteY31" fmla="*/ 12683 h 55698"/>
                  <a:gd name="connsiteX32" fmla="*/ 36623 w 98338"/>
                  <a:gd name="connsiteY32" fmla="*/ 196 h 55698"/>
                  <a:gd name="connsiteX33" fmla="*/ 17987 w 98338"/>
                  <a:gd name="connsiteY33" fmla="*/ 13476 h 55698"/>
                  <a:gd name="connsiteX34" fmla="*/ 17987 w 98338"/>
                  <a:gd name="connsiteY34" fmla="*/ 196 h 55698"/>
                  <a:gd name="connsiteX35" fmla="*/ 143 w 98338"/>
                  <a:gd name="connsiteY35" fmla="*/ 1583 h 55698"/>
                  <a:gd name="connsiteX36" fmla="*/ 143 w 98338"/>
                  <a:gd name="connsiteY36" fmla="*/ 5548 h 55698"/>
                  <a:gd name="connsiteX37" fmla="*/ 10056 w 98338"/>
                  <a:gd name="connsiteY37" fmla="*/ 12683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98338" h="55698">
                    <a:moveTo>
                      <a:pt x="10056" y="12683"/>
                    </a:moveTo>
                    <a:lnTo>
                      <a:pt x="10056" y="46380"/>
                    </a:lnTo>
                    <a:cubicBezTo>
                      <a:pt x="10056" y="51930"/>
                      <a:pt x="8668" y="51930"/>
                      <a:pt x="143" y="51930"/>
                    </a:cubicBezTo>
                    <a:lnTo>
                      <a:pt x="143" y="55894"/>
                    </a:lnTo>
                    <a:cubicBezTo>
                      <a:pt x="4703" y="55696"/>
                      <a:pt x="11048" y="55498"/>
                      <a:pt x="14418" y="55498"/>
                    </a:cubicBezTo>
                    <a:cubicBezTo>
                      <a:pt x="17788" y="55498"/>
                      <a:pt x="24331" y="55696"/>
                      <a:pt x="28495" y="55894"/>
                    </a:cubicBezTo>
                    <a:lnTo>
                      <a:pt x="28495" y="51930"/>
                    </a:lnTo>
                    <a:cubicBezTo>
                      <a:pt x="20168" y="51930"/>
                      <a:pt x="18780" y="51930"/>
                      <a:pt x="18780" y="46380"/>
                    </a:cubicBezTo>
                    <a:lnTo>
                      <a:pt x="18780" y="23189"/>
                    </a:lnTo>
                    <a:cubicBezTo>
                      <a:pt x="18780" y="10107"/>
                      <a:pt x="27702" y="2971"/>
                      <a:pt x="35632" y="2971"/>
                    </a:cubicBezTo>
                    <a:cubicBezTo>
                      <a:pt x="43563" y="2971"/>
                      <a:pt x="44950" y="9908"/>
                      <a:pt x="44950" y="17044"/>
                    </a:cubicBezTo>
                    <a:lnTo>
                      <a:pt x="44950" y="46380"/>
                    </a:lnTo>
                    <a:cubicBezTo>
                      <a:pt x="44950" y="51930"/>
                      <a:pt x="43563" y="51930"/>
                      <a:pt x="35236" y="51930"/>
                    </a:cubicBezTo>
                    <a:lnTo>
                      <a:pt x="35236" y="55894"/>
                    </a:lnTo>
                    <a:cubicBezTo>
                      <a:pt x="39597" y="55696"/>
                      <a:pt x="45942" y="55498"/>
                      <a:pt x="49510" y="55498"/>
                    </a:cubicBezTo>
                    <a:cubicBezTo>
                      <a:pt x="52683" y="55498"/>
                      <a:pt x="59225" y="55696"/>
                      <a:pt x="63587" y="55894"/>
                    </a:cubicBezTo>
                    <a:lnTo>
                      <a:pt x="63587" y="51930"/>
                    </a:lnTo>
                    <a:cubicBezTo>
                      <a:pt x="55062" y="51930"/>
                      <a:pt x="53674" y="51930"/>
                      <a:pt x="53674" y="46380"/>
                    </a:cubicBezTo>
                    <a:lnTo>
                      <a:pt x="53674" y="23189"/>
                    </a:lnTo>
                    <a:cubicBezTo>
                      <a:pt x="53674" y="10107"/>
                      <a:pt x="62596" y="2971"/>
                      <a:pt x="70724" y="2971"/>
                    </a:cubicBezTo>
                    <a:cubicBezTo>
                      <a:pt x="78655" y="2971"/>
                      <a:pt x="80043" y="9908"/>
                      <a:pt x="80043" y="17044"/>
                    </a:cubicBezTo>
                    <a:lnTo>
                      <a:pt x="80043" y="46380"/>
                    </a:lnTo>
                    <a:cubicBezTo>
                      <a:pt x="80043" y="51930"/>
                      <a:pt x="78655" y="51930"/>
                      <a:pt x="70130" y="51930"/>
                    </a:cubicBezTo>
                    <a:lnTo>
                      <a:pt x="70130" y="55894"/>
                    </a:lnTo>
                    <a:cubicBezTo>
                      <a:pt x="74690" y="55696"/>
                      <a:pt x="81034" y="55498"/>
                      <a:pt x="84405" y="55498"/>
                    </a:cubicBezTo>
                    <a:cubicBezTo>
                      <a:pt x="87775" y="55498"/>
                      <a:pt x="94318" y="55696"/>
                      <a:pt x="98481" y="55894"/>
                    </a:cubicBezTo>
                    <a:lnTo>
                      <a:pt x="98481" y="51930"/>
                    </a:lnTo>
                    <a:cubicBezTo>
                      <a:pt x="91939" y="51930"/>
                      <a:pt x="88766" y="51930"/>
                      <a:pt x="88766" y="48164"/>
                    </a:cubicBezTo>
                    <a:lnTo>
                      <a:pt x="88766" y="24180"/>
                    </a:lnTo>
                    <a:cubicBezTo>
                      <a:pt x="88766" y="13278"/>
                      <a:pt x="88766" y="9512"/>
                      <a:pt x="84801" y="4953"/>
                    </a:cubicBezTo>
                    <a:cubicBezTo>
                      <a:pt x="83017" y="2773"/>
                      <a:pt x="78853" y="196"/>
                      <a:pt x="71518" y="196"/>
                    </a:cubicBezTo>
                    <a:cubicBezTo>
                      <a:pt x="61010" y="196"/>
                      <a:pt x="55458" y="7728"/>
                      <a:pt x="53277" y="12683"/>
                    </a:cubicBezTo>
                    <a:cubicBezTo>
                      <a:pt x="51493" y="1583"/>
                      <a:pt x="42175" y="196"/>
                      <a:pt x="36623" y="196"/>
                    </a:cubicBezTo>
                    <a:cubicBezTo>
                      <a:pt x="27305" y="196"/>
                      <a:pt x="21555" y="5746"/>
                      <a:pt x="17987" y="13476"/>
                    </a:cubicBezTo>
                    <a:lnTo>
                      <a:pt x="17987" y="196"/>
                    </a:lnTo>
                    <a:lnTo>
                      <a:pt x="143" y="1583"/>
                    </a:lnTo>
                    <a:lnTo>
                      <a:pt x="143" y="5548"/>
                    </a:lnTo>
                    <a:cubicBezTo>
                      <a:pt x="9065" y="5548"/>
                      <a:pt x="10056" y="6340"/>
                      <a:pt x="10056" y="1268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4E034B1-BDD3-8F67-ED19-3D816E82C614}"/>
                  </a:ext>
                </a:extLst>
              </p:cNvPr>
              <p:cNvSpPr/>
              <p:nvPr/>
            </p:nvSpPr>
            <p:spPr>
              <a:xfrm>
                <a:off x="6225168" y="4442626"/>
                <a:ext cx="62056" cy="80078"/>
              </a:xfrm>
              <a:custGeom>
                <a:avLst/>
                <a:gdLst>
                  <a:gd name="connsiteX0" fmla="*/ 18193 w 62056"/>
                  <a:gd name="connsiteY0" fmla="*/ 8521 h 80078"/>
                  <a:gd name="connsiteX1" fmla="*/ 18193 w 62056"/>
                  <a:gd name="connsiteY1" fmla="*/ 196 h 80078"/>
                  <a:gd name="connsiteX2" fmla="*/ 151 w 62056"/>
                  <a:gd name="connsiteY2" fmla="*/ 1583 h 80078"/>
                  <a:gd name="connsiteX3" fmla="*/ 151 w 62056"/>
                  <a:gd name="connsiteY3" fmla="*/ 5548 h 80078"/>
                  <a:gd name="connsiteX4" fmla="*/ 9866 w 62056"/>
                  <a:gd name="connsiteY4" fmla="*/ 11890 h 80078"/>
                  <a:gd name="connsiteX5" fmla="*/ 9866 w 62056"/>
                  <a:gd name="connsiteY5" fmla="*/ 70760 h 80078"/>
                  <a:gd name="connsiteX6" fmla="*/ 151 w 62056"/>
                  <a:gd name="connsiteY6" fmla="*/ 76509 h 80078"/>
                  <a:gd name="connsiteX7" fmla="*/ 151 w 62056"/>
                  <a:gd name="connsiteY7" fmla="*/ 80275 h 80078"/>
                  <a:gd name="connsiteX8" fmla="*/ 14228 w 62056"/>
                  <a:gd name="connsiteY8" fmla="*/ 79878 h 80078"/>
                  <a:gd name="connsiteX9" fmla="*/ 28503 w 62056"/>
                  <a:gd name="connsiteY9" fmla="*/ 80275 h 80078"/>
                  <a:gd name="connsiteX10" fmla="*/ 28503 w 62056"/>
                  <a:gd name="connsiteY10" fmla="*/ 76509 h 80078"/>
                  <a:gd name="connsiteX11" fmla="*/ 18590 w 62056"/>
                  <a:gd name="connsiteY11" fmla="*/ 70760 h 80078"/>
                  <a:gd name="connsiteX12" fmla="*/ 18590 w 62056"/>
                  <a:gd name="connsiteY12" fmla="*/ 48560 h 80078"/>
                  <a:gd name="connsiteX13" fmla="*/ 34054 w 62056"/>
                  <a:gd name="connsiteY13" fmla="*/ 57282 h 80078"/>
                  <a:gd name="connsiteX14" fmla="*/ 62207 w 62056"/>
                  <a:gd name="connsiteY14" fmla="*/ 28739 h 80078"/>
                  <a:gd name="connsiteX15" fmla="*/ 35839 w 62056"/>
                  <a:gd name="connsiteY15" fmla="*/ 196 h 80078"/>
                  <a:gd name="connsiteX16" fmla="*/ 18193 w 62056"/>
                  <a:gd name="connsiteY16" fmla="*/ 8521 h 80078"/>
                  <a:gd name="connsiteX17" fmla="*/ 18590 w 62056"/>
                  <a:gd name="connsiteY17" fmla="*/ 41623 h 80078"/>
                  <a:gd name="connsiteX18" fmla="*/ 18590 w 62056"/>
                  <a:gd name="connsiteY18" fmla="*/ 13476 h 80078"/>
                  <a:gd name="connsiteX19" fmla="*/ 34847 w 62056"/>
                  <a:gd name="connsiteY19" fmla="*/ 3367 h 80078"/>
                  <a:gd name="connsiteX20" fmla="*/ 51700 w 62056"/>
                  <a:gd name="connsiteY20" fmla="*/ 28739 h 80078"/>
                  <a:gd name="connsiteX21" fmla="*/ 33658 w 62056"/>
                  <a:gd name="connsiteY21" fmla="*/ 54507 h 80078"/>
                  <a:gd name="connsiteX22" fmla="*/ 20374 w 62056"/>
                  <a:gd name="connsiteY22" fmla="*/ 46776 h 80078"/>
                  <a:gd name="connsiteX23" fmla="*/ 18590 w 62056"/>
                  <a:gd name="connsiteY23" fmla="*/ 41623 h 8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056" h="80078">
                    <a:moveTo>
                      <a:pt x="18193" y="8521"/>
                    </a:moveTo>
                    <a:lnTo>
                      <a:pt x="18193" y="196"/>
                    </a:lnTo>
                    <a:lnTo>
                      <a:pt x="151" y="1583"/>
                    </a:lnTo>
                    <a:lnTo>
                      <a:pt x="151" y="5548"/>
                    </a:lnTo>
                    <a:cubicBezTo>
                      <a:pt x="9073" y="5548"/>
                      <a:pt x="9866" y="6340"/>
                      <a:pt x="9866" y="11890"/>
                    </a:cubicBezTo>
                    <a:lnTo>
                      <a:pt x="9866" y="70760"/>
                    </a:lnTo>
                    <a:cubicBezTo>
                      <a:pt x="9866" y="76509"/>
                      <a:pt x="8478" y="76509"/>
                      <a:pt x="151" y="76509"/>
                    </a:cubicBezTo>
                    <a:lnTo>
                      <a:pt x="151" y="80275"/>
                    </a:lnTo>
                    <a:cubicBezTo>
                      <a:pt x="4315" y="80275"/>
                      <a:pt x="10858" y="79878"/>
                      <a:pt x="14228" y="79878"/>
                    </a:cubicBezTo>
                    <a:cubicBezTo>
                      <a:pt x="17598" y="79878"/>
                      <a:pt x="23943" y="80275"/>
                      <a:pt x="28503" y="80275"/>
                    </a:cubicBezTo>
                    <a:lnTo>
                      <a:pt x="28503" y="76509"/>
                    </a:lnTo>
                    <a:cubicBezTo>
                      <a:pt x="19978" y="76509"/>
                      <a:pt x="18590" y="76509"/>
                      <a:pt x="18590" y="70760"/>
                    </a:cubicBezTo>
                    <a:lnTo>
                      <a:pt x="18590" y="48560"/>
                    </a:lnTo>
                    <a:cubicBezTo>
                      <a:pt x="19185" y="50542"/>
                      <a:pt x="24538" y="57282"/>
                      <a:pt x="34054" y="57282"/>
                    </a:cubicBezTo>
                    <a:cubicBezTo>
                      <a:pt x="49122" y="57282"/>
                      <a:pt x="62207" y="44992"/>
                      <a:pt x="62207" y="28739"/>
                    </a:cubicBezTo>
                    <a:cubicBezTo>
                      <a:pt x="62207" y="12683"/>
                      <a:pt x="49915" y="196"/>
                      <a:pt x="35839" y="196"/>
                    </a:cubicBezTo>
                    <a:cubicBezTo>
                      <a:pt x="26124" y="196"/>
                      <a:pt x="20771" y="5746"/>
                      <a:pt x="18193" y="8521"/>
                    </a:cubicBezTo>
                    <a:close/>
                    <a:moveTo>
                      <a:pt x="18590" y="41623"/>
                    </a:moveTo>
                    <a:lnTo>
                      <a:pt x="18590" y="13476"/>
                    </a:lnTo>
                    <a:cubicBezTo>
                      <a:pt x="22357" y="7133"/>
                      <a:pt x="28503" y="3367"/>
                      <a:pt x="34847" y="3367"/>
                    </a:cubicBezTo>
                    <a:cubicBezTo>
                      <a:pt x="43967" y="3367"/>
                      <a:pt x="51700" y="14467"/>
                      <a:pt x="51700" y="28739"/>
                    </a:cubicBezTo>
                    <a:cubicBezTo>
                      <a:pt x="51700" y="44001"/>
                      <a:pt x="42976" y="54507"/>
                      <a:pt x="33658" y="54507"/>
                    </a:cubicBezTo>
                    <a:cubicBezTo>
                      <a:pt x="28503" y="54507"/>
                      <a:pt x="23745" y="51930"/>
                      <a:pt x="20374" y="46776"/>
                    </a:cubicBezTo>
                    <a:cubicBezTo>
                      <a:pt x="18590" y="44200"/>
                      <a:pt x="18590" y="44001"/>
                      <a:pt x="18590" y="41623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153C3D04-E659-6DE8-AC47-558D41B00925}"/>
                </a:ext>
              </a:extLst>
            </p:cNvPr>
            <p:cNvSpPr/>
            <p:nvPr/>
          </p:nvSpPr>
          <p:spPr>
            <a:xfrm>
              <a:off x="6335652" y="5739952"/>
              <a:ext cx="128994" cy="133553"/>
            </a:xfrm>
            <a:custGeom>
              <a:avLst/>
              <a:gdLst>
                <a:gd name="connsiteX0" fmla="*/ 55869 w 55711"/>
                <a:gd name="connsiteY0" fmla="*/ 29532 h 57680"/>
                <a:gd name="connsiteX1" fmla="*/ 28112 w 55711"/>
                <a:gd name="connsiteY1" fmla="*/ 196 h 57680"/>
                <a:gd name="connsiteX2" fmla="*/ 157 w 55711"/>
                <a:gd name="connsiteY2" fmla="*/ 29532 h 57680"/>
                <a:gd name="connsiteX3" fmla="*/ 27914 w 55711"/>
                <a:gd name="connsiteY3" fmla="*/ 57876 h 57680"/>
                <a:gd name="connsiteX4" fmla="*/ 55869 w 55711"/>
                <a:gd name="connsiteY4" fmla="*/ 29532 h 57680"/>
                <a:gd name="connsiteX5" fmla="*/ 28112 w 55711"/>
                <a:gd name="connsiteY5" fmla="*/ 54705 h 57680"/>
                <a:gd name="connsiteX6" fmla="*/ 13639 w 55711"/>
                <a:gd name="connsiteY6" fmla="*/ 46380 h 57680"/>
                <a:gd name="connsiteX7" fmla="*/ 10467 w 55711"/>
                <a:gd name="connsiteY7" fmla="*/ 28541 h 57680"/>
                <a:gd name="connsiteX8" fmla="*/ 13639 w 55711"/>
                <a:gd name="connsiteY8" fmla="*/ 11296 h 57680"/>
                <a:gd name="connsiteX9" fmla="*/ 27914 w 55711"/>
                <a:gd name="connsiteY9" fmla="*/ 2773 h 57680"/>
                <a:gd name="connsiteX10" fmla="*/ 42189 w 55711"/>
                <a:gd name="connsiteY10" fmla="*/ 11098 h 57680"/>
                <a:gd name="connsiteX11" fmla="*/ 45361 w 55711"/>
                <a:gd name="connsiteY11" fmla="*/ 28541 h 57680"/>
                <a:gd name="connsiteX12" fmla="*/ 42585 w 55711"/>
                <a:gd name="connsiteY12" fmla="*/ 45389 h 57680"/>
                <a:gd name="connsiteX13" fmla="*/ 28112 w 55711"/>
                <a:gd name="connsiteY13" fmla="*/ 54705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711" h="57680">
                  <a:moveTo>
                    <a:pt x="55869" y="29532"/>
                  </a:moveTo>
                  <a:cubicBezTo>
                    <a:pt x="55869" y="13476"/>
                    <a:pt x="43378" y="196"/>
                    <a:pt x="28112" y="196"/>
                  </a:cubicBezTo>
                  <a:cubicBezTo>
                    <a:pt x="12251" y="196"/>
                    <a:pt x="157" y="13873"/>
                    <a:pt x="157" y="29532"/>
                  </a:cubicBezTo>
                  <a:cubicBezTo>
                    <a:pt x="157" y="45785"/>
                    <a:pt x="13242" y="57876"/>
                    <a:pt x="27914" y="57876"/>
                  </a:cubicBezTo>
                  <a:cubicBezTo>
                    <a:pt x="43180" y="57876"/>
                    <a:pt x="55869" y="45587"/>
                    <a:pt x="55869" y="29532"/>
                  </a:cubicBezTo>
                  <a:close/>
                  <a:moveTo>
                    <a:pt x="28112" y="54705"/>
                  </a:moveTo>
                  <a:cubicBezTo>
                    <a:pt x="22561" y="54705"/>
                    <a:pt x="17208" y="52128"/>
                    <a:pt x="13639" y="46380"/>
                  </a:cubicBezTo>
                  <a:cubicBezTo>
                    <a:pt x="10467" y="40830"/>
                    <a:pt x="10467" y="33099"/>
                    <a:pt x="10467" y="28541"/>
                  </a:cubicBezTo>
                  <a:cubicBezTo>
                    <a:pt x="10467" y="23585"/>
                    <a:pt x="10467" y="16846"/>
                    <a:pt x="13639" y="11296"/>
                  </a:cubicBezTo>
                  <a:cubicBezTo>
                    <a:pt x="17009" y="5548"/>
                    <a:pt x="22957" y="2773"/>
                    <a:pt x="27914" y="2773"/>
                  </a:cubicBezTo>
                  <a:cubicBezTo>
                    <a:pt x="33465" y="2773"/>
                    <a:pt x="38818" y="5548"/>
                    <a:pt x="42189" y="11098"/>
                  </a:cubicBezTo>
                  <a:cubicBezTo>
                    <a:pt x="45361" y="16449"/>
                    <a:pt x="45361" y="23783"/>
                    <a:pt x="45361" y="28541"/>
                  </a:cubicBezTo>
                  <a:cubicBezTo>
                    <a:pt x="45361" y="33099"/>
                    <a:pt x="45361" y="39839"/>
                    <a:pt x="42585" y="45389"/>
                  </a:cubicBezTo>
                  <a:cubicBezTo>
                    <a:pt x="39810" y="51137"/>
                    <a:pt x="34258" y="54705"/>
                    <a:pt x="28112" y="54705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47" name="Graphic 325">
              <a:extLst>
                <a:ext uri="{FF2B5EF4-FFF2-40B4-BE49-F238E27FC236}">
                  <a16:creationId xmlns:a16="http://schemas.microsoft.com/office/drawing/2014/main" id="{E5F933E9-F695-AA10-B0BB-852166CE17AA}"/>
                </a:ext>
              </a:extLst>
            </p:cNvPr>
            <p:cNvGrpSpPr/>
            <p:nvPr/>
          </p:nvGrpSpPr>
          <p:grpSpPr>
            <a:xfrm>
              <a:off x="1783415" y="3118434"/>
              <a:ext cx="212085" cy="935112"/>
              <a:chOff x="4480876" y="3420369"/>
              <a:chExt cx="91597" cy="403863"/>
            </a:xfrm>
            <a:solidFill>
              <a:schemeClr val="tx1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D2075F00-FE21-4D98-7CEE-883E4BBBA99A}"/>
                  </a:ext>
                </a:extLst>
              </p:cNvPr>
              <p:cNvSpPr/>
              <p:nvPr/>
            </p:nvSpPr>
            <p:spPr>
              <a:xfrm>
                <a:off x="4480876" y="3747721"/>
                <a:ext cx="91597" cy="76511"/>
              </a:xfrm>
              <a:custGeom>
                <a:avLst/>
                <a:gdLst>
                  <a:gd name="connsiteX0" fmla="*/ 45820 w 91597"/>
                  <a:gd name="connsiteY0" fmla="*/ 76654 h 76511"/>
                  <a:gd name="connsiteX1" fmla="*/ 91618 w 91597"/>
                  <a:gd name="connsiteY1" fmla="*/ 32849 h 76511"/>
                  <a:gd name="connsiteX2" fmla="*/ 59500 w 91597"/>
                  <a:gd name="connsiteY2" fmla="*/ 143 h 76511"/>
                  <a:gd name="connsiteX3" fmla="*/ 57319 w 91597"/>
                  <a:gd name="connsiteY3" fmla="*/ 1729 h 76511"/>
                  <a:gd name="connsiteX4" fmla="*/ 59302 w 91597"/>
                  <a:gd name="connsiteY4" fmla="*/ 3315 h 76511"/>
                  <a:gd name="connsiteX5" fmla="*/ 87653 w 91597"/>
                  <a:gd name="connsiteY5" fmla="*/ 31461 h 76511"/>
                  <a:gd name="connsiteX6" fmla="*/ 45820 w 91597"/>
                  <a:gd name="connsiteY6" fmla="*/ 63770 h 76511"/>
                  <a:gd name="connsiteX7" fmla="*/ 3986 w 91597"/>
                  <a:gd name="connsiteY7" fmla="*/ 31461 h 76511"/>
                  <a:gd name="connsiteX8" fmla="*/ 33924 w 91597"/>
                  <a:gd name="connsiteY8" fmla="*/ 4108 h 76511"/>
                  <a:gd name="connsiteX9" fmla="*/ 35907 w 91597"/>
                  <a:gd name="connsiteY9" fmla="*/ 2125 h 76511"/>
                  <a:gd name="connsiteX10" fmla="*/ 32933 w 91597"/>
                  <a:gd name="connsiteY10" fmla="*/ 143 h 76511"/>
                  <a:gd name="connsiteX11" fmla="*/ 3193 w 91597"/>
                  <a:gd name="connsiteY11" fmla="*/ 143 h 76511"/>
                  <a:gd name="connsiteX12" fmla="*/ 21 w 91597"/>
                  <a:gd name="connsiteY12" fmla="*/ 1531 h 76511"/>
                  <a:gd name="connsiteX13" fmla="*/ 1607 w 91597"/>
                  <a:gd name="connsiteY13" fmla="*/ 3513 h 76511"/>
                  <a:gd name="connsiteX14" fmla="*/ 10926 w 91597"/>
                  <a:gd name="connsiteY14" fmla="*/ 9856 h 76511"/>
                  <a:gd name="connsiteX15" fmla="*/ 21 w 91597"/>
                  <a:gd name="connsiteY15" fmla="*/ 32849 h 76511"/>
                  <a:gd name="connsiteX16" fmla="*/ 45820 w 91597"/>
                  <a:gd name="connsiteY16" fmla="*/ 76654 h 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597" h="76511">
                    <a:moveTo>
                      <a:pt x="45820" y="76654"/>
                    </a:moveTo>
                    <a:cubicBezTo>
                      <a:pt x="71792" y="76654"/>
                      <a:pt x="91618" y="56436"/>
                      <a:pt x="91618" y="32849"/>
                    </a:cubicBezTo>
                    <a:cubicBezTo>
                      <a:pt x="91618" y="12433"/>
                      <a:pt x="74171" y="143"/>
                      <a:pt x="59500" y="143"/>
                    </a:cubicBezTo>
                    <a:cubicBezTo>
                      <a:pt x="58310" y="143"/>
                      <a:pt x="57319" y="143"/>
                      <a:pt x="57319" y="1729"/>
                    </a:cubicBezTo>
                    <a:cubicBezTo>
                      <a:pt x="57319" y="3116"/>
                      <a:pt x="58112" y="3116"/>
                      <a:pt x="59302" y="3315"/>
                    </a:cubicBezTo>
                    <a:cubicBezTo>
                      <a:pt x="77343" y="4306"/>
                      <a:pt x="87653" y="17784"/>
                      <a:pt x="87653" y="31461"/>
                    </a:cubicBezTo>
                    <a:cubicBezTo>
                      <a:pt x="87653" y="39192"/>
                      <a:pt x="83490" y="63770"/>
                      <a:pt x="45820" y="63770"/>
                    </a:cubicBezTo>
                    <a:cubicBezTo>
                      <a:pt x="8348" y="63770"/>
                      <a:pt x="3986" y="39192"/>
                      <a:pt x="3986" y="31461"/>
                    </a:cubicBezTo>
                    <a:cubicBezTo>
                      <a:pt x="3986" y="17784"/>
                      <a:pt x="15486" y="6684"/>
                      <a:pt x="33924" y="4108"/>
                    </a:cubicBezTo>
                    <a:cubicBezTo>
                      <a:pt x="35510" y="3909"/>
                      <a:pt x="35907" y="3909"/>
                      <a:pt x="35907" y="2125"/>
                    </a:cubicBezTo>
                    <a:cubicBezTo>
                      <a:pt x="35907" y="143"/>
                      <a:pt x="35510" y="143"/>
                      <a:pt x="32933" y="143"/>
                    </a:cubicBezTo>
                    <a:lnTo>
                      <a:pt x="3193" y="143"/>
                    </a:lnTo>
                    <a:cubicBezTo>
                      <a:pt x="1013" y="143"/>
                      <a:pt x="21" y="143"/>
                      <a:pt x="21" y="1531"/>
                    </a:cubicBezTo>
                    <a:cubicBezTo>
                      <a:pt x="21" y="1927"/>
                      <a:pt x="21" y="2522"/>
                      <a:pt x="1607" y="3513"/>
                    </a:cubicBezTo>
                    <a:lnTo>
                      <a:pt x="10926" y="9856"/>
                    </a:lnTo>
                    <a:cubicBezTo>
                      <a:pt x="6366" y="14415"/>
                      <a:pt x="21" y="20956"/>
                      <a:pt x="21" y="32849"/>
                    </a:cubicBezTo>
                    <a:cubicBezTo>
                      <a:pt x="21" y="56436"/>
                      <a:pt x="20046" y="76654"/>
                      <a:pt x="45820" y="7665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E234EF-9F9D-A0F1-7614-DFA28A77E0AB}"/>
                  </a:ext>
                </a:extLst>
              </p:cNvPr>
              <p:cNvSpPr/>
              <p:nvPr/>
            </p:nvSpPr>
            <p:spPr>
              <a:xfrm>
                <a:off x="4513391" y="3681130"/>
                <a:ext cx="57694" cy="55698"/>
              </a:xfrm>
              <a:custGeom>
                <a:avLst/>
                <a:gdLst>
                  <a:gd name="connsiteX0" fmla="*/ 29364 w 57694"/>
                  <a:gd name="connsiteY0" fmla="*/ 136 h 55698"/>
                  <a:gd name="connsiteX1" fmla="*/ 21 w 57694"/>
                  <a:gd name="connsiteY1" fmla="*/ 27886 h 55698"/>
                  <a:gd name="connsiteX2" fmla="*/ 29364 w 57694"/>
                  <a:gd name="connsiteY2" fmla="*/ 55834 h 55698"/>
                  <a:gd name="connsiteX3" fmla="*/ 57716 w 57694"/>
                  <a:gd name="connsiteY3" fmla="*/ 28084 h 55698"/>
                  <a:gd name="connsiteX4" fmla="*/ 29364 w 57694"/>
                  <a:gd name="connsiteY4" fmla="*/ 136 h 55698"/>
                  <a:gd name="connsiteX5" fmla="*/ 54543 w 57694"/>
                  <a:gd name="connsiteY5" fmla="*/ 27886 h 55698"/>
                  <a:gd name="connsiteX6" fmla="*/ 46216 w 57694"/>
                  <a:gd name="connsiteY6" fmla="*/ 42356 h 55698"/>
                  <a:gd name="connsiteX7" fmla="*/ 28373 w 57694"/>
                  <a:gd name="connsiteY7" fmla="*/ 45527 h 55698"/>
                  <a:gd name="connsiteX8" fmla="*/ 11124 w 57694"/>
                  <a:gd name="connsiteY8" fmla="*/ 42356 h 55698"/>
                  <a:gd name="connsiteX9" fmla="*/ 2599 w 57694"/>
                  <a:gd name="connsiteY9" fmla="*/ 28084 h 55698"/>
                  <a:gd name="connsiteX10" fmla="*/ 10926 w 57694"/>
                  <a:gd name="connsiteY10" fmla="*/ 13813 h 55698"/>
                  <a:gd name="connsiteX11" fmla="*/ 28373 w 57694"/>
                  <a:gd name="connsiteY11" fmla="*/ 10641 h 55698"/>
                  <a:gd name="connsiteX12" fmla="*/ 45225 w 57694"/>
                  <a:gd name="connsiteY12" fmla="*/ 13416 h 55698"/>
                  <a:gd name="connsiteX13" fmla="*/ 54543 w 57694"/>
                  <a:gd name="connsiteY13" fmla="*/ 27886 h 5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94" h="55698">
                    <a:moveTo>
                      <a:pt x="29364" y="136"/>
                    </a:moveTo>
                    <a:cubicBezTo>
                      <a:pt x="13305" y="136"/>
                      <a:pt x="21" y="12624"/>
                      <a:pt x="21" y="27886"/>
                    </a:cubicBezTo>
                    <a:cubicBezTo>
                      <a:pt x="21" y="43743"/>
                      <a:pt x="13701" y="55834"/>
                      <a:pt x="29364" y="55834"/>
                    </a:cubicBezTo>
                    <a:cubicBezTo>
                      <a:pt x="45622" y="55834"/>
                      <a:pt x="57716" y="42752"/>
                      <a:pt x="57716" y="28084"/>
                    </a:cubicBezTo>
                    <a:cubicBezTo>
                      <a:pt x="57716" y="12822"/>
                      <a:pt x="45423" y="136"/>
                      <a:pt x="29364" y="136"/>
                    </a:cubicBezTo>
                    <a:close/>
                    <a:moveTo>
                      <a:pt x="54543" y="27886"/>
                    </a:moveTo>
                    <a:cubicBezTo>
                      <a:pt x="54543" y="33436"/>
                      <a:pt x="51966" y="38788"/>
                      <a:pt x="46216" y="42356"/>
                    </a:cubicBezTo>
                    <a:cubicBezTo>
                      <a:pt x="40665" y="45527"/>
                      <a:pt x="32933" y="45527"/>
                      <a:pt x="28373" y="45527"/>
                    </a:cubicBezTo>
                    <a:cubicBezTo>
                      <a:pt x="23416" y="45527"/>
                      <a:pt x="16675" y="45527"/>
                      <a:pt x="11124" y="42356"/>
                    </a:cubicBezTo>
                    <a:cubicBezTo>
                      <a:pt x="5374" y="38986"/>
                      <a:pt x="2599" y="33040"/>
                      <a:pt x="2599" y="28084"/>
                    </a:cubicBezTo>
                    <a:cubicBezTo>
                      <a:pt x="2599" y="22534"/>
                      <a:pt x="5374" y="17183"/>
                      <a:pt x="10926" y="13813"/>
                    </a:cubicBezTo>
                    <a:cubicBezTo>
                      <a:pt x="16279" y="10641"/>
                      <a:pt x="23614" y="10641"/>
                      <a:pt x="28373" y="10641"/>
                    </a:cubicBezTo>
                    <a:cubicBezTo>
                      <a:pt x="32933" y="10641"/>
                      <a:pt x="39674" y="10641"/>
                      <a:pt x="45225" y="13416"/>
                    </a:cubicBezTo>
                    <a:cubicBezTo>
                      <a:pt x="50975" y="16191"/>
                      <a:pt x="54543" y="21741"/>
                      <a:pt x="54543" y="27886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40B1FC3-0A86-00B6-EC9C-9002F6D7C7B2}"/>
                  </a:ext>
                </a:extLst>
              </p:cNvPr>
              <p:cNvSpPr/>
              <p:nvPr/>
            </p:nvSpPr>
            <p:spPr>
              <a:xfrm>
                <a:off x="4513985" y="3631626"/>
                <a:ext cx="55711" cy="42219"/>
              </a:xfrm>
              <a:custGeom>
                <a:avLst/>
                <a:gdLst>
                  <a:gd name="connsiteX0" fmla="*/ 13900 w 55711"/>
                  <a:gd name="connsiteY0" fmla="*/ 24908 h 42219"/>
                  <a:gd name="connsiteX1" fmla="*/ 21 w 55711"/>
                  <a:gd name="connsiteY1" fmla="*/ 24908 h 42219"/>
                  <a:gd name="connsiteX2" fmla="*/ 1409 w 55711"/>
                  <a:gd name="connsiteY2" fmla="*/ 42351 h 42219"/>
                  <a:gd name="connsiteX3" fmla="*/ 5374 w 55711"/>
                  <a:gd name="connsiteY3" fmla="*/ 42351 h 42219"/>
                  <a:gd name="connsiteX4" fmla="*/ 12512 w 55711"/>
                  <a:gd name="connsiteY4" fmla="*/ 32638 h 42219"/>
                  <a:gd name="connsiteX5" fmla="*/ 46216 w 55711"/>
                  <a:gd name="connsiteY5" fmla="*/ 32638 h 42219"/>
                  <a:gd name="connsiteX6" fmla="*/ 51768 w 55711"/>
                  <a:gd name="connsiteY6" fmla="*/ 42351 h 42219"/>
                  <a:gd name="connsiteX7" fmla="*/ 55733 w 55711"/>
                  <a:gd name="connsiteY7" fmla="*/ 42351 h 42219"/>
                  <a:gd name="connsiteX8" fmla="*/ 55336 w 55711"/>
                  <a:gd name="connsiteY8" fmla="*/ 28079 h 42219"/>
                  <a:gd name="connsiteX9" fmla="*/ 55733 w 55711"/>
                  <a:gd name="connsiteY9" fmla="*/ 12024 h 42219"/>
                  <a:gd name="connsiteX10" fmla="*/ 51768 w 55711"/>
                  <a:gd name="connsiteY10" fmla="*/ 12024 h 42219"/>
                  <a:gd name="connsiteX11" fmla="*/ 51768 w 55711"/>
                  <a:gd name="connsiteY11" fmla="*/ 14799 h 42219"/>
                  <a:gd name="connsiteX12" fmla="*/ 45820 w 55711"/>
                  <a:gd name="connsiteY12" fmla="*/ 24313 h 42219"/>
                  <a:gd name="connsiteX13" fmla="*/ 26588 w 55711"/>
                  <a:gd name="connsiteY13" fmla="*/ 24313 h 42219"/>
                  <a:gd name="connsiteX14" fmla="*/ 2797 w 55711"/>
                  <a:gd name="connsiteY14" fmla="*/ 9447 h 42219"/>
                  <a:gd name="connsiteX15" fmla="*/ 2995 w 55711"/>
                  <a:gd name="connsiteY15" fmla="*/ 8060 h 42219"/>
                  <a:gd name="connsiteX16" fmla="*/ 7952 w 55711"/>
                  <a:gd name="connsiteY16" fmla="*/ 10835 h 42219"/>
                  <a:gd name="connsiteX17" fmla="*/ 13305 w 55711"/>
                  <a:gd name="connsiteY17" fmla="*/ 5483 h 42219"/>
                  <a:gd name="connsiteX18" fmla="*/ 7753 w 55711"/>
                  <a:gd name="connsiteY18" fmla="*/ 131 h 42219"/>
                  <a:gd name="connsiteX19" fmla="*/ 21 w 55711"/>
                  <a:gd name="connsiteY19" fmla="*/ 9447 h 42219"/>
                  <a:gd name="connsiteX20" fmla="*/ 13900 w 55711"/>
                  <a:gd name="connsiteY20" fmla="*/ 24908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8"/>
                    </a:moveTo>
                    <a:lnTo>
                      <a:pt x="21" y="24908"/>
                    </a:lnTo>
                    <a:lnTo>
                      <a:pt x="1409" y="42351"/>
                    </a:lnTo>
                    <a:lnTo>
                      <a:pt x="5374" y="42351"/>
                    </a:lnTo>
                    <a:cubicBezTo>
                      <a:pt x="5374" y="33629"/>
                      <a:pt x="6167" y="32638"/>
                      <a:pt x="12512" y="32638"/>
                    </a:cubicBezTo>
                    <a:lnTo>
                      <a:pt x="46216" y="32638"/>
                    </a:lnTo>
                    <a:cubicBezTo>
                      <a:pt x="51768" y="32638"/>
                      <a:pt x="51768" y="34026"/>
                      <a:pt x="51768" y="42351"/>
                    </a:cubicBezTo>
                    <a:lnTo>
                      <a:pt x="55733" y="42351"/>
                    </a:lnTo>
                    <a:cubicBezTo>
                      <a:pt x="55535" y="37396"/>
                      <a:pt x="55336" y="31647"/>
                      <a:pt x="55336" y="28079"/>
                    </a:cubicBezTo>
                    <a:cubicBezTo>
                      <a:pt x="55336" y="22926"/>
                      <a:pt x="55336" y="17178"/>
                      <a:pt x="55733" y="12024"/>
                    </a:cubicBezTo>
                    <a:lnTo>
                      <a:pt x="51768" y="12024"/>
                    </a:lnTo>
                    <a:lnTo>
                      <a:pt x="51768" y="14799"/>
                    </a:lnTo>
                    <a:cubicBezTo>
                      <a:pt x="51768" y="24115"/>
                      <a:pt x="50380" y="24313"/>
                      <a:pt x="45820" y="24313"/>
                    </a:cubicBezTo>
                    <a:lnTo>
                      <a:pt x="26588" y="24313"/>
                    </a:lnTo>
                    <a:cubicBezTo>
                      <a:pt x="14098" y="24313"/>
                      <a:pt x="2797" y="18962"/>
                      <a:pt x="2797" y="9447"/>
                    </a:cubicBezTo>
                    <a:cubicBezTo>
                      <a:pt x="2797" y="8456"/>
                      <a:pt x="2797" y="8258"/>
                      <a:pt x="2995" y="8060"/>
                    </a:cubicBezTo>
                    <a:cubicBezTo>
                      <a:pt x="3193" y="8456"/>
                      <a:pt x="4581" y="10835"/>
                      <a:pt x="7952" y="10835"/>
                    </a:cubicBezTo>
                    <a:cubicBezTo>
                      <a:pt x="11322" y="10835"/>
                      <a:pt x="13305" y="8258"/>
                      <a:pt x="13305" y="5483"/>
                    </a:cubicBezTo>
                    <a:cubicBezTo>
                      <a:pt x="13305" y="3303"/>
                      <a:pt x="11719" y="131"/>
                      <a:pt x="7753" y="131"/>
                    </a:cubicBezTo>
                    <a:cubicBezTo>
                      <a:pt x="3788" y="131"/>
                      <a:pt x="21" y="4095"/>
                      <a:pt x="21" y="9447"/>
                    </a:cubicBezTo>
                    <a:cubicBezTo>
                      <a:pt x="21" y="18565"/>
                      <a:pt x="8546" y="23124"/>
                      <a:pt x="13900" y="2490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9B94522-FC21-7E80-F259-73DD41B5C710}"/>
                  </a:ext>
                </a:extLst>
              </p:cNvPr>
              <p:cNvSpPr/>
              <p:nvPr/>
            </p:nvSpPr>
            <p:spPr>
              <a:xfrm>
                <a:off x="4513985" y="3582286"/>
                <a:ext cx="55711" cy="42219"/>
              </a:xfrm>
              <a:custGeom>
                <a:avLst/>
                <a:gdLst>
                  <a:gd name="connsiteX0" fmla="*/ 13900 w 55711"/>
                  <a:gd name="connsiteY0" fmla="*/ 24904 h 42219"/>
                  <a:gd name="connsiteX1" fmla="*/ 21 w 55711"/>
                  <a:gd name="connsiteY1" fmla="*/ 24904 h 42219"/>
                  <a:gd name="connsiteX2" fmla="*/ 1409 w 55711"/>
                  <a:gd name="connsiteY2" fmla="*/ 42347 h 42219"/>
                  <a:gd name="connsiteX3" fmla="*/ 5374 w 55711"/>
                  <a:gd name="connsiteY3" fmla="*/ 42347 h 42219"/>
                  <a:gd name="connsiteX4" fmla="*/ 12512 w 55711"/>
                  <a:gd name="connsiteY4" fmla="*/ 32634 h 42219"/>
                  <a:gd name="connsiteX5" fmla="*/ 46216 w 55711"/>
                  <a:gd name="connsiteY5" fmla="*/ 32634 h 42219"/>
                  <a:gd name="connsiteX6" fmla="*/ 51768 w 55711"/>
                  <a:gd name="connsiteY6" fmla="*/ 42347 h 42219"/>
                  <a:gd name="connsiteX7" fmla="*/ 55733 w 55711"/>
                  <a:gd name="connsiteY7" fmla="*/ 42347 h 42219"/>
                  <a:gd name="connsiteX8" fmla="*/ 55336 w 55711"/>
                  <a:gd name="connsiteY8" fmla="*/ 28076 h 42219"/>
                  <a:gd name="connsiteX9" fmla="*/ 55733 w 55711"/>
                  <a:gd name="connsiteY9" fmla="*/ 12020 h 42219"/>
                  <a:gd name="connsiteX10" fmla="*/ 51768 w 55711"/>
                  <a:gd name="connsiteY10" fmla="*/ 12020 h 42219"/>
                  <a:gd name="connsiteX11" fmla="*/ 51768 w 55711"/>
                  <a:gd name="connsiteY11" fmla="*/ 14795 h 42219"/>
                  <a:gd name="connsiteX12" fmla="*/ 45820 w 55711"/>
                  <a:gd name="connsiteY12" fmla="*/ 24309 h 42219"/>
                  <a:gd name="connsiteX13" fmla="*/ 26588 w 55711"/>
                  <a:gd name="connsiteY13" fmla="*/ 24309 h 42219"/>
                  <a:gd name="connsiteX14" fmla="*/ 2797 w 55711"/>
                  <a:gd name="connsiteY14" fmla="*/ 9443 h 42219"/>
                  <a:gd name="connsiteX15" fmla="*/ 2995 w 55711"/>
                  <a:gd name="connsiteY15" fmla="*/ 8056 h 42219"/>
                  <a:gd name="connsiteX16" fmla="*/ 7952 w 55711"/>
                  <a:gd name="connsiteY16" fmla="*/ 10831 h 42219"/>
                  <a:gd name="connsiteX17" fmla="*/ 13305 w 55711"/>
                  <a:gd name="connsiteY17" fmla="*/ 5479 h 42219"/>
                  <a:gd name="connsiteX18" fmla="*/ 7753 w 55711"/>
                  <a:gd name="connsiteY18" fmla="*/ 127 h 42219"/>
                  <a:gd name="connsiteX19" fmla="*/ 21 w 55711"/>
                  <a:gd name="connsiteY19" fmla="*/ 9443 h 42219"/>
                  <a:gd name="connsiteX20" fmla="*/ 13900 w 55711"/>
                  <a:gd name="connsiteY20" fmla="*/ 24904 h 42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711" h="42219">
                    <a:moveTo>
                      <a:pt x="13900" y="24904"/>
                    </a:moveTo>
                    <a:lnTo>
                      <a:pt x="21" y="24904"/>
                    </a:lnTo>
                    <a:lnTo>
                      <a:pt x="1409" y="42347"/>
                    </a:lnTo>
                    <a:lnTo>
                      <a:pt x="5374" y="42347"/>
                    </a:lnTo>
                    <a:cubicBezTo>
                      <a:pt x="5374" y="33626"/>
                      <a:pt x="6167" y="32634"/>
                      <a:pt x="12512" y="32634"/>
                    </a:cubicBezTo>
                    <a:lnTo>
                      <a:pt x="46216" y="32634"/>
                    </a:lnTo>
                    <a:cubicBezTo>
                      <a:pt x="51768" y="32634"/>
                      <a:pt x="51768" y="34022"/>
                      <a:pt x="51768" y="42347"/>
                    </a:cubicBezTo>
                    <a:lnTo>
                      <a:pt x="55733" y="42347"/>
                    </a:lnTo>
                    <a:cubicBezTo>
                      <a:pt x="55535" y="37392"/>
                      <a:pt x="55336" y="31643"/>
                      <a:pt x="55336" y="28076"/>
                    </a:cubicBezTo>
                    <a:cubicBezTo>
                      <a:pt x="55336" y="22922"/>
                      <a:pt x="55336" y="17174"/>
                      <a:pt x="55733" y="12020"/>
                    </a:cubicBezTo>
                    <a:lnTo>
                      <a:pt x="51768" y="12020"/>
                    </a:lnTo>
                    <a:lnTo>
                      <a:pt x="51768" y="14795"/>
                    </a:lnTo>
                    <a:cubicBezTo>
                      <a:pt x="51768" y="24111"/>
                      <a:pt x="50380" y="24309"/>
                      <a:pt x="45820" y="24309"/>
                    </a:cubicBezTo>
                    <a:lnTo>
                      <a:pt x="26588" y="24309"/>
                    </a:lnTo>
                    <a:cubicBezTo>
                      <a:pt x="14098" y="24309"/>
                      <a:pt x="2797" y="18958"/>
                      <a:pt x="2797" y="9443"/>
                    </a:cubicBezTo>
                    <a:cubicBezTo>
                      <a:pt x="2797" y="8452"/>
                      <a:pt x="2797" y="8254"/>
                      <a:pt x="2995" y="8056"/>
                    </a:cubicBezTo>
                    <a:cubicBezTo>
                      <a:pt x="3193" y="8452"/>
                      <a:pt x="4581" y="10831"/>
                      <a:pt x="7952" y="10831"/>
                    </a:cubicBezTo>
                    <a:cubicBezTo>
                      <a:pt x="11322" y="10831"/>
                      <a:pt x="13305" y="8254"/>
                      <a:pt x="13305" y="5479"/>
                    </a:cubicBezTo>
                    <a:cubicBezTo>
                      <a:pt x="13305" y="3299"/>
                      <a:pt x="11719" y="127"/>
                      <a:pt x="7753" y="127"/>
                    </a:cubicBezTo>
                    <a:cubicBezTo>
                      <a:pt x="3788" y="127"/>
                      <a:pt x="21" y="4091"/>
                      <a:pt x="21" y="9443"/>
                    </a:cubicBezTo>
                    <a:cubicBezTo>
                      <a:pt x="21" y="18561"/>
                      <a:pt x="8546" y="23120"/>
                      <a:pt x="13900" y="2490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EE695903-2782-E149-D9FA-0F2576E14886}"/>
                  </a:ext>
                </a:extLst>
              </p:cNvPr>
              <p:cNvSpPr/>
              <p:nvPr/>
            </p:nvSpPr>
            <p:spPr>
              <a:xfrm>
                <a:off x="4485436" y="3547614"/>
                <a:ext cx="84261" cy="26957"/>
              </a:xfrm>
              <a:custGeom>
                <a:avLst/>
                <a:gdLst>
                  <a:gd name="connsiteX0" fmla="*/ 28571 w 84261"/>
                  <a:gd name="connsiteY0" fmla="*/ 9043 h 26957"/>
                  <a:gd name="connsiteX1" fmla="*/ 29959 w 84261"/>
                  <a:gd name="connsiteY1" fmla="*/ 26684 h 26957"/>
                  <a:gd name="connsiteX2" fmla="*/ 33924 w 84261"/>
                  <a:gd name="connsiteY2" fmla="*/ 26684 h 26957"/>
                  <a:gd name="connsiteX3" fmla="*/ 40863 w 84261"/>
                  <a:gd name="connsiteY3" fmla="*/ 17368 h 26957"/>
                  <a:gd name="connsiteX4" fmla="*/ 74766 w 84261"/>
                  <a:gd name="connsiteY4" fmla="*/ 17368 h 26957"/>
                  <a:gd name="connsiteX5" fmla="*/ 80317 w 84261"/>
                  <a:gd name="connsiteY5" fmla="*/ 27081 h 26957"/>
                  <a:gd name="connsiteX6" fmla="*/ 84283 w 84261"/>
                  <a:gd name="connsiteY6" fmla="*/ 27081 h 26957"/>
                  <a:gd name="connsiteX7" fmla="*/ 83886 w 84261"/>
                  <a:gd name="connsiteY7" fmla="*/ 13205 h 26957"/>
                  <a:gd name="connsiteX8" fmla="*/ 84283 w 84261"/>
                  <a:gd name="connsiteY8" fmla="*/ 123 h 26957"/>
                  <a:gd name="connsiteX9" fmla="*/ 80317 w 84261"/>
                  <a:gd name="connsiteY9" fmla="*/ 123 h 26957"/>
                  <a:gd name="connsiteX10" fmla="*/ 74766 w 84261"/>
                  <a:gd name="connsiteY10" fmla="*/ 9043 h 26957"/>
                  <a:gd name="connsiteX11" fmla="*/ 6762 w 84261"/>
                  <a:gd name="connsiteY11" fmla="*/ 8448 h 26957"/>
                  <a:gd name="connsiteX12" fmla="*/ 21 w 84261"/>
                  <a:gd name="connsiteY12" fmla="*/ 15188 h 26957"/>
                  <a:gd name="connsiteX13" fmla="*/ 6762 w 84261"/>
                  <a:gd name="connsiteY13" fmla="*/ 21729 h 26957"/>
                  <a:gd name="connsiteX14" fmla="*/ 13305 w 84261"/>
                  <a:gd name="connsiteY14" fmla="*/ 15188 h 26957"/>
                  <a:gd name="connsiteX15" fmla="*/ 6762 w 84261"/>
                  <a:gd name="connsiteY15" fmla="*/ 8448 h 26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261" h="26957">
                    <a:moveTo>
                      <a:pt x="28571" y="9043"/>
                    </a:moveTo>
                    <a:lnTo>
                      <a:pt x="29959" y="26684"/>
                    </a:lnTo>
                    <a:lnTo>
                      <a:pt x="33924" y="26684"/>
                    </a:lnTo>
                    <a:cubicBezTo>
                      <a:pt x="33924" y="18359"/>
                      <a:pt x="34717" y="17368"/>
                      <a:pt x="40863" y="17368"/>
                    </a:cubicBezTo>
                    <a:lnTo>
                      <a:pt x="74766" y="17368"/>
                    </a:lnTo>
                    <a:cubicBezTo>
                      <a:pt x="80317" y="17368"/>
                      <a:pt x="80317" y="18756"/>
                      <a:pt x="80317" y="27081"/>
                    </a:cubicBezTo>
                    <a:lnTo>
                      <a:pt x="84283" y="27081"/>
                    </a:lnTo>
                    <a:cubicBezTo>
                      <a:pt x="84084" y="23116"/>
                      <a:pt x="83886" y="16179"/>
                      <a:pt x="83886" y="13205"/>
                    </a:cubicBezTo>
                    <a:cubicBezTo>
                      <a:pt x="83886" y="8845"/>
                      <a:pt x="84084" y="4484"/>
                      <a:pt x="84283" y="123"/>
                    </a:cubicBezTo>
                    <a:lnTo>
                      <a:pt x="80317" y="123"/>
                    </a:lnTo>
                    <a:cubicBezTo>
                      <a:pt x="80317" y="8448"/>
                      <a:pt x="79723" y="9043"/>
                      <a:pt x="74766" y="9043"/>
                    </a:cubicBezTo>
                    <a:close/>
                    <a:moveTo>
                      <a:pt x="6762" y="8448"/>
                    </a:moveTo>
                    <a:cubicBezTo>
                      <a:pt x="2797" y="8448"/>
                      <a:pt x="21" y="11620"/>
                      <a:pt x="21" y="15188"/>
                    </a:cubicBezTo>
                    <a:cubicBezTo>
                      <a:pt x="21" y="18954"/>
                      <a:pt x="3392" y="21729"/>
                      <a:pt x="6762" y="21729"/>
                    </a:cubicBezTo>
                    <a:cubicBezTo>
                      <a:pt x="10133" y="21729"/>
                      <a:pt x="13305" y="18954"/>
                      <a:pt x="13305" y="15188"/>
                    </a:cubicBezTo>
                    <a:cubicBezTo>
                      <a:pt x="13305" y="11620"/>
                      <a:pt x="10727" y="8448"/>
                      <a:pt x="6762" y="8448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031CCA4-2F31-BA6E-8F17-3D324F915E16}"/>
                  </a:ext>
                </a:extLst>
              </p:cNvPr>
              <p:cNvSpPr/>
              <p:nvPr/>
            </p:nvSpPr>
            <p:spPr>
              <a:xfrm>
                <a:off x="4513391" y="3491412"/>
                <a:ext cx="57694" cy="48760"/>
              </a:xfrm>
              <a:custGeom>
                <a:avLst/>
                <a:gdLst>
                  <a:gd name="connsiteX0" fmla="*/ 24606 w 57694"/>
                  <a:gd name="connsiteY0" fmla="*/ 38376 h 48760"/>
                  <a:gd name="connsiteX1" fmla="*/ 2599 w 57694"/>
                  <a:gd name="connsiteY1" fmla="*/ 22717 h 48760"/>
                  <a:gd name="connsiteX2" fmla="*/ 24606 w 57694"/>
                  <a:gd name="connsiteY2" fmla="*/ 8446 h 48760"/>
                  <a:gd name="connsiteX3" fmla="*/ 27183 w 57694"/>
                  <a:gd name="connsiteY3" fmla="*/ 38574 h 48760"/>
                  <a:gd name="connsiteX4" fmla="*/ 27183 w 57694"/>
                  <a:gd name="connsiteY4" fmla="*/ 3292 h 48760"/>
                  <a:gd name="connsiteX5" fmla="*/ 24606 w 57694"/>
                  <a:gd name="connsiteY5" fmla="*/ 121 h 48760"/>
                  <a:gd name="connsiteX6" fmla="*/ 21 w 57694"/>
                  <a:gd name="connsiteY6" fmla="*/ 22717 h 48760"/>
                  <a:gd name="connsiteX7" fmla="*/ 28571 w 57694"/>
                  <a:gd name="connsiteY7" fmla="*/ 48881 h 48760"/>
                  <a:gd name="connsiteX8" fmla="*/ 57716 w 57694"/>
                  <a:gd name="connsiteY8" fmla="*/ 21330 h 48760"/>
                  <a:gd name="connsiteX9" fmla="*/ 41260 w 57694"/>
                  <a:gd name="connsiteY9" fmla="*/ 121 h 48760"/>
                  <a:gd name="connsiteX10" fmla="*/ 39872 w 57694"/>
                  <a:gd name="connsiteY10" fmla="*/ 1904 h 48760"/>
                  <a:gd name="connsiteX11" fmla="*/ 41656 w 57694"/>
                  <a:gd name="connsiteY11" fmla="*/ 3490 h 48760"/>
                  <a:gd name="connsiteX12" fmla="*/ 54543 w 57694"/>
                  <a:gd name="connsiteY12" fmla="*/ 20537 h 48760"/>
                  <a:gd name="connsiteX13" fmla="*/ 46216 w 57694"/>
                  <a:gd name="connsiteY13" fmla="*/ 34610 h 48760"/>
                  <a:gd name="connsiteX14" fmla="*/ 27183 w 57694"/>
                  <a:gd name="connsiteY14" fmla="*/ 38574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76"/>
                    </a:moveTo>
                    <a:cubicBezTo>
                      <a:pt x="5771" y="37583"/>
                      <a:pt x="2599" y="27078"/>
                      <a:pt x="2599" y="22717"/>
                    </a:cubicBezTo>
                    <a:cubicBezTo>
                      <a:pt x="2599" y="9833"/>
                      <a:pt x="19649" y="8446"/>
                      <a:pt x="24606" y="8446"/>
                    </a:cubicBezTo>
                    <a:close/>
                    <a:moveTo>
                      <a:pt x="27183" y="38574"/>
                    </a:moveTo>
                    <a:lnTo>
                      <a:pt x="27183" y="3292"/>
                    </a:lnTo>
                    <a:cubicBezTo>
                      <a:pt x="27183" y="517"/>
                      <a:pt x="27183" y="121"/>
                      <a:pt x="24606" y="121"/>
                    </a:cubicBezTo>
                    <a:cubicBezTo>
                      <a:pt x="12115" y="121"/>
                      <a:pt x="21" y="7058"/>
                      <a:pt x="21" y="22717"/>
                    </a:cubicBezTo>
                    <a:cubicBezTo>
                      <a:pt x="21" y="37385"/>
                      <a:pt x="12908" y="48881"/>
                      <a:pt x="28571" y="48881"/>
                    </a:cubicBezTo>
                    <a:cubicBezTo>
                      <a:pt x="45423" y="48881"/>
                      <a:pt x="57716" y="35799"/>
                      <a:pt x="57716" y="21330"/>
                    </a:cubicBezTo>
                    <a:cubicBezTo>
                      <a:pt x="57716" y="5869"/>
                      <a:pt x="43837" y="121"/>
                      <a:pt x="41260" y="121"/>
                    </a:cubicBezTo>
                    <a:cubicBezTo>
                      <a:pt x="40070" y="121"/>
                      <a:pt x="39872" y="1310"/>
                      <a:pt x="39872" y="1904"/>
                    </a:cubicBezTo>
                    <a:cubicBezTo>
                      <a:pt x="39872" y="2896"/>
                      <a:pt x="40665" y="3292"/>
                      <a:pt x="41656" y="3490"/>
                    </a:cubicBezTo>
                    <a:cubicBezTo>
                      <a:pt x="54543" y="7851"/>
                      <a:pt x="54543" y="19149"/>
                      <a:pt x="54543" y="20537"/>
                    </a:cubicBezTo>
                    <a:cubicBezTo>
                      <a:pt x="54543" y="26681"/>
                      <a:pt x="50776" y="31835"/>
                      <a:pt x="46216" y="34610"/>
                    </a:cubicBezTo>
                    <a:cubicBezTo>
                      <a:pt x="40070" y="38574"/>
                      <a:pt x="31743" y="38574"/>
                      <a:pt x="27183" y="3857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AB41CF9-62A3-F11D-8563-C9180F682E0C}"/>
                  </a:ext>
                </a:extLst>
              </p:cNvPr>
              <p:cNvSpPr/>
              <p:nvPr/>
            </p:nvSpPr>
            <p:spPr>
              <a:xfrm>
                <a:off x="4513985" y="3420369"/>
                <a:ext cx="55711" cy="63428"/>
              </a:xfrm>
              <a:custGeom>
                <a:avLst/>
                <a:gdLst>
                  <a:gd name="connsiteX0" fmla="*/ 12512 w 55711"/>
                  <a:gd name="connsiteY0" fmla="*/ 53634 h 63428"/>
                  <a:gd name="connsiteX1" fmla="*/ 46216 w 55711"/>
                  <a:gd name="connsiteY1" fmla="*/ 53634 h 63428"/>
                  <a:gd name="connsiteX2" fmla="*/ 51768 w 55711"/>
                  <a:gd name="connsiteY2" fmla="*/ 63545 h 63428"/>
                  <a:gd name="connsiteX3" fmla="*/ 55733 w 55711"/>
                  <a:gd name="connsiteY3" fmla="*/ 63545 h 63428"/>
                  <a:gd name="connsiteX4" fmla="*/ 55336 w 55711"/>
                  <a:gd name="connsiteY4" fmla="*/ 49273 h 63428"/>
                  <a:gd name="connsiteX5" fmla="*/ 55733 w 55711"/>
                  <a:gd name="connsiteY5" fmla="*/ 35200 h 63428"/>
                  <a:gd name="connsiteX6" fmla="*/ 51768 w 55711"/>
                  <a:gd name="connsiteY6" fmla="*/ 35200 h 63428"/>
                  <a:gd name="connsiteX7" fmla="*/ 46216 w 55711"/>
                  <a:gd name="connsiteY7" fmla="*/ 44913 h 63428"/>
                  <a:gd name="connsiteX8" fmla="*/ 23020 w 55711"/>
                  <a:gd name="connsiteY8" fmla="*/ 44913 h 63428"/>
                  <a:gd name="connsiteX9" fmla="*/ 2797 w 55711"/>
                  <a:gd name="connsiteY9" fmla="*/ 28064 h 63428"/>
                  <a:gd name="connsiteX10" fmla="*/ 16874 w 55711"/>
                  <a:gd name="connsiteY10" fmla="*/ 18748 h 63428"/>
                  <a:gd name="connsiteX11" fmla="*/ 46216 w 55711"/>
                  <a:gd name="connsiteY11" fmla="*/ 18748 h 63428"/>
                  <a:gd name="connsiteX12" fmla="*/ 51768 w 55711"/>
                  <a:gd name="connsiteY12" fmla="*/ 28461 h 63428"/>
                  <a:gd name="connsiteX13" fmla="*/ 55733 w 55711"/>
                  <a:gd name="connsiteY13" fmla="*/ 28461 h 63428"/>
                  <a:gd name="connsiteX14" fmla="*/ 55336 w 55711"/>
                  <a:gd name="connsiteY14" fmla="*/ 14189 h 63428"/>
                  <a:gd name="connsiteX15" fmla="*/ 55733 w 55711"/>
                  <a:gd name="connsiteY15" fmla="*/ 116 h 63428"/>
                  <a:gd name="connsiteX16" fmla="*/ 51768 w 55711"/>
                  <a:gd name="connsiteY16" fmla="*/ 116 h 63428"/>
                  <a:gd name="connsiteX17" fmla="*/ 48001 w 55711"/>
                  <a:gd name="connsiteY17" fmla="*/ 10027 h 63428"/>
                  <a:gd name="connsiteX18" fmla="*/ 24011 w 55711"/>
                  <a:gd name="connsiteY18" fmla="*/ 10027 h 63428"/>
                  <a:gd name="connsiteX19" fmla="*/ 4780 w 55711"/>
                  <a:gd name="connsiteY19" fmla="*/ 13793 h 63428"/>
                  <a:gd name="connsiteX20" fmla="*/ 21 w 55711"/>
                  <a:gd name="connsiteY20" fmla="*/ 27073 h 63428"/>
                  <a:gd name="connsiteX21" fmla="*/ 13305 w 55711"/>
                  <a:gd name="connsiteY21" fmla="*/ 45706 h 63428"/>
                  <a:gd name="connsiteX22" fmla="*/ 21 w 55711"/>
                  <a:gd name="connsiteY22" fmla="*/ 45706 h 63428"/>
                  <a:gd name="connsiteX23" fmla="*/ 1409 w 55711"/>
                  <a:gd name="connsiteY23" fmla="*/ 63545 h 63428"/>
                  <a:gd name="connsiteX24" fmla="*/ 5374 w 55711"/>
                  <a:gd name="connsiteY24" fmla="*/ 63545 h 63428"/>
                  <a:gd name="connsiteX25" fmla="*/ 12512 w 55711"/>
                  <a:gd name="connsiteY25" fmla="*/ 53634 h 6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711" h="63428">
                    <a:moveTo>
                      <a:pt x="12512" y="53634"/>
                    </a:moveTo>
                    <a:lnTo>
                      <a:pt x="46216" y="53634"/>
                    </a:lnTo>
                    <a:cubicBezTo>
                      <a:pt x="51768" y="53634"/>
                      <a:pt x="51768" y="55022"/>
                      <a:pt x="51768" y="63545"/>
                    </a:cubicBezTo>
                    <a:lnTo>
                      <a:pt x="55733" y="63545"/>
                    </a:lnTo>
                    <a:cubicBezTo>
                      <a:pt x="55535" y="58986"/>
                      <a:pt x="55336" y="52643"/>
                      <a:pt x="55336" y="49273"/>
                    </a:cubicBezTo>
                    <a:cubicBezTo>
                      <a:pt x="55336" y="45904"/>
                      <a:pt x="55535" y="39363"/>
                      <a:pt x="55733" y="35200"/>
                    </a:cubicBezTo>
                    <a:lnTo>
                      <a:pt x="51768" y="35200"/>
                    </a:lnTo>
                    <a:cubicBezTo>
                      <a:pt x="51768" y="43525"/>
                      <a:pt x="51768" y="44913"/>
                      <a:pt x="46216" y="44913"/>
                    </a:cubicBezTo>
                    <a:lnTo>
                      <a:pt x="23020" y="44913"/>
                    </a:lnTo>
                    <a:cubicBezTo>
                      <a:pt x="9934" y="44913"/>
                      <a:pt x="2797" y="35993"/>
                      <a:pt x="2797" y="28064"/>
                    </a:cubicBezTo>
                    <a:cubicBezTo>
                      <a:pt x="2797" y="20136"/>
                      <a:pt x="9736" y="18748"/>
                      <a:pt x="16874" y="18748"/>
                    </a:cubicBezTo>
                    <a:lnTo>
                      <a:pt x="46216" y="18748"/>
                    </a:lnTo>
                    <a:cubicBezTo>
                      <a:pt x="51768" y="18748"/>
                      <a:pt x="51768" y="20136"/>
                      <a:pt x="51768" y="28461"/>
                    </a:cubicBezTo>
                    <a:lnTo>
                      <a:pt x="55733" y="28461"/>
                    </a:lnTo>
                    <a:cubicBezTo>
                      <a:pt x="55535" y="24100"/>
                      <a:pt x="55336" y="17757"/>
                      <a:pt x="55336" y="14189"/>
                    </a:cubicBezTo>
                    <a:cubicBezTo>
                      <a:pt x="55336" y="11018"/>
                      <a:pt x="55535" y="4477"/>
                      <a:pt x="55733" y="116"/>
                    </a:cubicBezTo>
                    <a:lnTo>
                      <a:pt x="51768" y="116"/>
                    </a:lnTo>
                    <a:cubicBezTo>
                      <a:pt x="51768" y="6657"/>
                      <a:pt x="51768" y="9829"/>
                      <a:pt x="48001" y="10027"/>
                    </a:cubicBezTo>
                    <a:lnTo>
                      <a:pt x="24011" y="10027"/>
                    </a:lnTo>
                    <a:cubicBezTo>
                      <a:pt x="13107" y="10027"/>
                      <a:pt x="9340" y="10027"/>
                      <a:pt x="4780" y="13793"/>
                    </a:cubicBezTo>
                    <a:cubicBezTo>
                      <a:pt x="2599" y="15577"/>
                      <a:pt x="21" y="19739"/>
                      <a:pt x="21" y="27073"/>
                    </a:cubicBezTo>
                    <a:cubicBezTo>
                      <a:pt x="21" y="36389"/>
                      <a:pt x="5573" y="42138"/>
                      <a:pt x="13305" y="45706"/>
                    </a:cubicBezTo>
                    <a:lnTo>
                      <a:pt x="21" y="45706"/>
                    </a:lnTo>
                    <a:lnTo>
                      <a:pt x="1409" y="63545"/>
                    </a:lnTo>
                    <a:lnTo>
                      <a:pt x="5374" y="63545"/>
                    </a:lnTo>
                    <a:cubicBezTo>
                      <a:pt x="5374" y="54625"/>
                      <a:pt x="6167" y="53634"/>
                      <a:pt x="12512" y="53634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355" name="Graphic 325">
              <a:extLst>
                <a:ext uri="{FF2B5EF4-FFF2-40B4-BE49-F238E27FC236}">
                  <a16:creationId xmlns:a16="http://schemas.microsoft.com/office/drawing/2014/main" id="{E9DFB55D-76FA-7A77-D29A-EF1919B70E9A}"/>
                </a:ext>
              </a:extLst>
            </p:cNvPr>
            <p:cNvGrpSpPr/>
            <p:nvPr/>
          </p:nvGrpSpPr>
          <p:grpSpPr>
            <a:xfrm>
              <a:off x="1809582" y="2886008"/>
              <a:ext cx="182705" cy="229081"/>
              <a:chOff x="4492177" y="3319987"/>
              <a:chExt cx="78908" cy="98937"/>
            </a:xfrm>
            <a:solidFill>
              <a:schemeClr val="tx1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35617A99-9B85-C4DD-69D3-AF2E4BB0A56E}"/>
                  </a:ext>
                </a:extLst>
              </p:cNvPr>
              <p:cNvSpPr/>
              <p:nvPr/>
            </p:nvSpPr>
            <p:spPr>
              <a:xfrm>
                <a:off x="4492177" y="3379480"/>
                <a:ext cx="78908" cy="39444"/>
              </a:xfrm>
              <a:custGeom>
                <a:avLst/>
                <a:gdLst>
                  <a:gd name="connsiteX0" fmla="*/ 27183 w 78908"/>
                  <a:gd name="connsiteY0" fmla="*/ 20131 h 39444"/>
                  <a:gd name="connsiteX1" fmla="*/ 27183 w 78908"/>
                  <a:gd name="connsiteY1" fmla="*/ 2093 h 39444"/>
                  <a:gd name="connsiteX2" fmla="*/ 23218 w 78908"/>
                  <a:gd name="connsiteY2" fmla="*/ 2093 h 39444"/>
                  <a:gd name="connsiteX3" fmla="*/ 23218 w 78908"/>
                  <a:gd name="connsiteY3" fmla="*/ 20131 h 39444"/>
                  <a:gd name="connsiteX4" fmla="*/ 21 w 78908"/>
                  <a:gd name="connsiteY4" fmla="*/ 20131 h 39444"/>
                  <a:gd name="connsiteX5" fmla="*/ 21 w 78908"/>
                  <a:gd name="connsiteY5" fmla="*/ 23302 h 39444"/>
                  <a:gd name="connsiteX6" fmla="*/ 24407 w 78908"/>
                  <a:gd name="connsiteY6" fmla="*/ 39556 h 39444"/>
                  <a:gd name="connsiteX7" fmla="*/ 27183 w 78908"/>
                  <a:gd name="connsiteY7" fmla="*/ 39556 h 39444"/>
                  <a:gd name="connsiteX8" fmla="*/ 27183 w 78908"/>
                  <a:gd name="connsiteY8" fmla="*/ 28852 h 39444"/>
                  <a:gd name="connsiteX9" fmla="*/ 61879 w 78908"/>
                  <a:gd name="connsiteY9" fmla="*/ 28852 h 39444"/>
                  <a:gd name="connsiteX10" fmla="*/ 78930 w 78908"/>
                  <a:gd name="connsiteY10" fmla="*/ 12598 h 39444"/>
                  <a:gd name="connsiteX11" fmla="*/ 61879 w 78908"/>
                  <a:gd name="connsiteY11" fmla="*/ 111 h 39444"/>
                  <a:gd name="connsiteX12" fmla="*/ 54742 w 78908"/>
                  <a:gd name="connsiteY12" fmla="*/ 111 h 39444"/>
                  <a:gd name="connsiteX13" fmla="*/ 54742 w 78908"/>
                  <a:gd name="connsiteY13" fmla="*/ 3282 h 39444"/>
                  <a:gd name="connsiteX14" fmla="*/ 61681 w 78908"/>
                  <a:gd name="connsiteY14" fmla="*/ 3282 h 39444"/>
                  <a:gd name="connsiteX15" fmla="*/ 75757 w 78908"/>
                  <a:gd name="connsiteY15" fmla="*/ 11806 h 39444"/>
                  <a:gd name="connsiteX16" fmla="*/ 62276 w 78908"/>
                  <a:gd name="connsiteY16" fmla="*/ 20131 h 39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8908" h="39444">
                    <a:moveTo>
                      <a:pt x="27183" y="20131"/>
                    </a:moveTo>
                    <a:lnTo>
                      <a:pt x="27183" y="2093"/>
                    </a:lnTo>
                    <a:lnTo>
                      <a:pt x="23218" y="2093"/>
                    </a:lnTo>
                    <a:lnTo>
                      <a:pt x="23218" y="20131"/>
                    </a:lnTo>
                    <a:lnTo>
                      <a:pt x="21" y="20131"/>
                    </a:lnTo>
                    <a:lnTo>
                      <a:pt x="21" y="23302"/>
                    </a:lnTo>
                    <a:cubicBezTo>
                      <a:pt x="10529" y="23500"/>
                      <a:pt x="23813" y="27266"/>
                      <a:pt x="24407" y="39556"/>
                    </a:cubicBezTo>
                    <a:lnTo>
                      <a:pt x="27183" y="39556"/>
                    </a:lnTo>
                    <a:lnTo>
                      <a:pt x="27183" y="28852"/>
                    </a:lnTo>
                    <a:lnTo>
                      <a:pt x="61879" y="28852"/>
                    </a:lnTo>
                    <a:cubicBezTo>
                      <a:pt x="77343" y="28852"/>
                      <a:pt x="78930" y="17157"/>
                      <a:pt x="78930" y="12598"/>
                    </a:cubicBezTo>
                    <a:cubicBezTo>
                      <a:pt x="78930" y="3679"/>
                      <a:pt x="70008" y="111"/>
                      <a:pt x="61879" y="111"/>
                    </a:cubicBezTo>
                    <a:lnTo>
                      <a:pt x="54742" y="111"/>
                    </a:lnTo>
                    <a:lnTo>
                      <a:pt x="54742" y="3282"/>
                    </a:lnTo>
                    <a:lnTo>
                      <a:pt x="61681" y="3282"/>
                    </a:lnTo>
                    <a:cubicBezTo>
                      <a:pt x="70999" y="3282"/>
                      <a:pt x="75757" y="7048"/>
                      <a:pt x="75757" y="11806"/>
                    </a:cubicBezTo>
                    <a:cubicBezTo>
                      <a:pt x="75757" y="20131"/>
                      <a:pt x="64258" y="20131"/>
                      <a:pt x="62276" y="2013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57B13D93-E8DC-CDA0-83D7-F01D77775876}"/>
                  </a:ext>
                </a:extLst>
              </p:cNvPr>
              <p:cNvSpPr/>
              <p:nvPr/>
            </p:nvSpPr>
            <p:spPr>
              <a:xfrm>
                <a:off x="4513391" y="3319987"/>
                <a:ext cx="57694" cy="48760"/>
              </a:xfrm>
              <a:custGeom>
                <a:avLst/>
                <a:gdLst>
                  <a:gd name="connsiteX0" fmla="*/ 24606 w 57694"/>
                  <a:gd name="connsiteY0" fmla="*/ 38363 h 48760"/>
                  <a:gd name="connsiteX1" fmla="*/ 2599 w 57694"/>
                  <a:gd name="connsiteY1" fmla="*/ 22704 h 48760"/>
                  <a:gd name="connsiteX2" fmla="*/ 24606 w 57694"/>
                  <a:gd name="connsiteY2" fmla="*/ 8432 h 48760"/>
                  <a:gd name="connsiteX3" fmla="*/ 27183 w 57694"/>
                  <a:gd name="connsiteY3" fmla="*/ 38561 h 48760"/>
                  <a:gd name="connsiteX4" fmla="*/ 27183 w 57694"/>
                  <a:gd name="connsiteY4" fmla="*/ 3278 h 48760"/>
                  <a:gd name="connsiteX5" fmla="*/ 24606 w 57694"/>
                  <a:gd name="connsiteY5" fmla="*/ 107 h 48760"/>
                  <a:gd name="connsiteX6" fmla="*/ 21 w 57694"/>
                  <a:gd name="connsiteY6" fmla="*/ 22704 h 48760"/>
                  <a:gd name="connsiteX7" fmla="*/ 28571 w 57694"/>
                  <a:gd name="connsiteY7" fmla="*/ 48868 h 48760"/>
                  <a:gd name="connsiteX8" fmla="*/ 57716 w 57694"/>
                  <a:gd name="connsiteY8" fmla="*/ 21316 h 48760"/>
                  <a:gd name="connsiteX9" fmla="*/ 41260 w 57694"/>
                  <a:gd name="connsiteY9" fmla="*/ 107 h 48760"/>
                  <a:gd name="connsiteX10" fmla="*/ 39872 w 57694"/>
                  <a:gd name="connsiteY10" fmla="*/ 1891 h 48760"/>
                  <a:gd name="connsiteX11" fmla="*/ 41656 w 57694"/>
                  <a:gd name="connsiteY11" fmla="*/ 3477 h 48760"/>
                  <a:gd name="connsiteX12" fmla="*/ 54543 w 57694"/>
                  <a:gd name="connsiteY12" fmla="*/ 20523 h 48760"/>
                  <a:gd name="connsiteX13" fmla="*/ 46216 w 57694"/>
                  <a:gd name="connsiteY13" fmla="*/ 34596 h 48760"/>
                  <a:gd name="connsiteX14" fmla="*/ 27183 w 57694"/>
                  <a:gd name="connsiteY14" fmla="*/ 38561 h 4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694" h="48760">
                    <a:moveTo>
                      <a:pt x="24606" y="38363"/>
                    </a:moveTo>
                    <a:cubicBezTo>
                      <a:pt x="5771" y="37570"/>
                      <a:pt x="2599" y="27064"/>
                      <a:pt x="2599" y="22704"/>
                    </a:cubicBezTo>
                    <a:cubicBezTo>
                      <a:pt x="2599" y="9820"/>
                      <a:pt x="19649" y="8432"/>
                      <a:pt x="24606" y="8432"/>
                    </a:cubicBezTo>
                    <a:close/>
                    <a:moveTo>
                      <a:pt x="27183" y="38561"/>
                    </a:moveTo>
                    <a:lnTo>
                      <a:pt x="27183" y="3278"/>
                    </a:lnTo>
                    <a:cubicBezTo>
                      <a:pt x="27183" y="503"/>
                      <a:pt x="27183" y="107"/>
                      <a:pt x="24606" y="107"/>
                    </a:cubicBezTo>
                    <a:cubicBezTo>
                      <a:pt x="12115" y="107"/>
                      <a:pt x="21" y="7045"/>
                      <a:pt x="21" y="22704"/>
                    </a:cubicBezTo>
                    <a:cubicBezTo>
                      <a:pt x="21" y="37371"/>
                      <a:pt x="12908" y="48868"/>
                      <a:pt x="28571" y="48868"/>
                    </a:cubicBezTo>
                    <a:cubicBezTo>
                      <a:pt x="45423" y="48868"/>
                      <a:pt x="57716" y="35786"/>
                      <a:pt x="57716" y="21316"/>
                    </a:cubicBezTo>
                    <a:cubicBezTo>
                      <a:pt x="57716" y="5855"/>
                      <a:pt x="43837" y="107"/>
                      <a:pt x="41260" y="107"/>
                    </a:cubicBezTo>
                    <a:cubicBezTo>
                      <a:pt x="40070" y="107"/>
                      <a:pt x="39872" y="1296"/>
                      <a:pt x="39872" y="1891"/>
                    </a:cubicBezTo>
                    <a:cubicBezTo>
                      <a:pt x="39872" y="2882"/>
                      <a:pt x="40665" y="3278"/>
                      <a:pt x="41656" y="3477"/>
                    </a:cubicBezTo>
                    <a:cubicBezTo>
                      <a:pt x="54543" y="7837"/>
                      <a:pt x="54543" y="19136"/>
                      <a:pt x="54543" y="20523"/>
                    </a:cubicBezTo>
                    <a:cubicBezTo>
                      <a:pt x="54543" y="26668"/>
                      <a:pt x="50776" y="31821"/>
                      <a:pt x="46216" y="34596"/>
                    </a:cubicBezTo>
                    <a:cubicBezTo>
                      <a:pt x="40070" y="38561"/>
                      <a:pt x="31743" y="38561"/>
                      <a:pt x="27183" y="38561"/>
                    </a:cubicBezTo>
                    <a:close/>
                  </a:path>
                </a:pathLst>
              </a:custGeom>
              <a:grpFill/>
              <a:ln w="12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38248D58-7901-ED38-E109-F38806FF2FEE}"/>
                </a:ext>
              </a:extLst>
            </p:cNvPr>
            <p:cNvSpPr/>
            <p:nvPr/>
          </p:nvSpPr>
          <p:spPr>
            <a:xfrm flipV="1">
              <a:off x="9353778" y="2220799"/>
              <a:ext cx="1054806" cy="1175029"/>
            </a:xfrm>
            <a:custGeom>
              <a:avLst/>
              <a:gdLst>
                <a:gd name="connsiteX0" fmla="*/ 53 w 455557"/>
                <a:gd name="connsiteY0" fmla="*/ 140 h 507480"/>
                <a:gd name="connsiteX1" fmla="*/ 455610 w 455557"/>
                <a:gd name="connsiteY1" fmla="*/ 140 h 507480"/>
                <a:gd name="connsiteX2" fmla="*/ 455610 w 455557"/>
                <a:gd name="connsiteY2" fmla="*/ 507621 h 507480"/>
                <a:gd name="connsiteX3" fmla="*/ 53 w 455557"/>
                <a:gd name="connsiteY3" fmla="*/ 507621 h 50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57" h="507480">
                  <a:moveTo>
                    <a:pt x="53" y="140"/>
                  </a:moveTo>
                  <a:lnTo>
                    <a:pt x="455610" y="140"/>
                  </a:lnTo>
                  <a:lnTo>
                    <a:pt x="455610" y="507621"/>
                  </a:lnTo>
                  <a:lnTo>
                    <a:pt x="53" y="507621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569FEE6-1428-E831-A6C8-6884ECAA8422}"/>
                </a:ext>
              </a:extLst>
            </p:cNvPr>
            <p:cNvSpPr/>
            <p:nvPr/>
          </p:nvSpPr>
          <p:spPr>
            <a:xfrm flipV="1">
              <a:off x="9452932" y="2455553"/>
              <a:ext cx="497966" cy="29371"/>
            </a:xfrm>
            <a:custGeom>
              <a:avLst/>
              <a:gdLst>
                <a:gd name="connsiteX0" fmla="*/ 232 w 215065"/>
                <a:gd name="connsiteY0" fmla="*/ 142 h 12685"/>
                <a:gd name="connsiteX1" fmla="*/ 215297 w 215065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42"/>
                  </a:moveTo>
                  <a:lnTo>
                    <a:pt x="215297" y="142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E2C098D-325B-39B0-0642-7361221CF1CB}"/>
                </a:ext>
              </a:extLst>
            </p:cNvPr>
            <p:cNvSpPr/>
            <p:nvPr/>
          </p:nvSpPr>
          <p:spPr>
            <a:xfrm>
              <a:off x="10029216" y="2337112"/>
              <a:ext cx="77122" cy="195970"/>
            </a:xfrm>
            <a:custGeom>
              <a:avLst/>
              <a:gdLst>
                <a:gd name="connsiteX0" fmla="*/ 32370 w 33308"/>
                <a:gd name="connsiteY0" fmla="*/ 4704 h 84637"/>
                <a:gd name="connsiteX1" fmla="*/ 27810 w 33308"/>
                <a:gd name="connsiteY1" fmla="*/ 145 h 84637"/>
                <a:gd name="connsiteX2" fmla="*/ 21069 w 33308"/>
                <a:gd name="connsiteY2" fmla="*/ 6884 h 84637"/>
                <a:gd name="connsiteX3" fmla="*/ 25827 w 33308"/>
                <a:gd name="connsiteY3" fmla="*/ 11443 h 84637"/>
                <a:gd name="connsiteX4" fmla="*/ 32370 w 33308"/>
                <a:gd name="connsiteY4" fmla="*/ 4704 h 84637"/>
                <a:gd name="connsiteX5" fmla="*/ 22853 w 33308"/>
                <a:gd name="connsiteY5" fmla="*/ 52077 h 84637"/>
                <a:gd name="connsiteX6" fmla="*/ 25629 w 33308"/>
                <a:gd name="connsiteY6" fmla="*/ 44743 h 84637"/>
                <a:gd name="connsiteX7" fmla="*/ 27215 w 33308"/>
                <a:gd name="connsiteY7" fmla="*/ 38004 h 84637"/>
                <a:gd name="connsiteX8" fmla="*/ 16905 w 33308"/>
                <a:gd name="connsiteY8" fmla="*/ 27696 h 84637"/>
                <a:gd name="connsiteX9" fmla="*/ 251 w 33308"/>
                <a:gd name="connsiteY9" fmla="*/ 47122 h 84637"/>
                <a:gd name="connsiteX10" fmla="*/ 1837 w 33308"/>
                <a:gd name="connsiteY10" fmla="*/ 48311 h 84637"/>
                <a:gd name="connsiteX11" fmla="*/ 3820 w 33308"/>
                <a:gd name="connsiteY11" fmla="*/ 46130 h 84637"/>
                <a:gd name="connsiteX12" fmla="*/ 16509 w 33308"/>
                <a:gd name="connsiteY12" fmla="*/ 30471 h 84637"/>
                <a:gd name="connsiteX13" fmla="*/ 19681 w 33308"/>
                <a:gd name="connsiteY13" fmla="*/ 34634 h 84637"/>
                <a:gd name="connsiteX14" fmla="*/ 18293 w 33308"/>
                <a:gd name="connsiteY14" fmla="*/ 41175 h 84637"/>
                <a:gd name="connsiteX15" fmla="*/ 9570 w 33308"/>
                <a:gd name="connsiteY15" fmla="*/ 64366 h 84637"/>
                <a:gd name="connsiteX16" fmla="*/ 6794 w 33308"/>
                <a:gd name="connsiteY16" fmla="*/ 74475 h 84637"/>
                <a:gd name="connsiteX17" fmla="*/ 17104 w 33308"/>
                <a:gd name="connsiteY17" fmla="*/ 84782 h 84637"/>
                <a:gd name="connsiteX18" fmla="*/ 33559 w 33308"/>
                <a:gd name="connsiteY18" fmla="*/ 65357 h 84637"/>
                <a:gd name="connsiteX19" fmla="*/ 31973 w 33308"/>
                <a:gd name="connsiteY19" fmla="*/ 64168 h 84637"/>
                <a:gd name="connsiteX20" fmla="*/ 30189 w 33308"/>
                <a:gd name="connsiteY20" fmla="*/ 66348 h 84637"/>
                <a:gd name="connsiteX21" fmla="*/ 17302 w 33308"/>
                <a:gd name="connsiteY21" fmla="*/ 82007 h 84637"/>
                <a:gd name="connsiteX22" fmla="*/ 14328 w 33308"/>
                <a:gd name="connsiteY22" fmla="*/ 77845 h 84637"/>
                <a:gd name="connsiteX23" fmla="*/ 17897 w 33308"/>
                <a:gd name="connsiteY23" fmla="*/ 65357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04"/>
                  </a:moveTo>
                  <a:cubicBezTo>
                    <a:pt x="32370" y="2127"/>
                    <a:pt x="30585" y="145"/>
                    <a:pt x="27810" y="145"/>
                  </a:cubicBezTo>
                  <a:cubicBezTo>
                    <a:pt x="24439" y="145"/>
                    <a:pt x="21069" y="3514"/>
                    <a:pt x="21069" y="6884"/>
                  </a:cubicBezTo>
                  <a:cubicBezTo>
                    <a:pt x="21069" y="9262"/>
                    <a:pt x="22655" y="11443"/>
                    <a:pt x="25827" y="11443"/>
                  </a:cubicBezTo>
                  <a:cubicBezTo>
                    <a:pt x="28603" y="11443"/>
                    <a:pt x="32370" y="8470"/>
                    <a:pt x="32370" y="4704"/>
                  </a:cubicBezTo>
                  <a:close/>
                  <a:moveTo>
                    <a:pt x="22853" y="52077"/>
                  </a:moveTo>
                  <a:cubicBezTo>
                    <a:pt x="24439" y="48311"/>
                    <a:pt x="24439" y="48113"/>
                    <a:pt x="25629" y="44743"/>
                  </a:cubicBezTo>
                  <a:cubicBezTo>
                    <a:pt x="26620" y="42166"/>
                    <a:pt x="27215" y="40382"/>
                    <a:pt x="27215" y="38004"/>
                  </a:cubicBezTo>
                  <a:cubicBezTo>
                    <a:pt x="27215" y="32454"/>
                    <a:pt x="23250" y="27696"/>
                    <a:pt x="16905" y="27696"/>
                  </a:cubicBezTo>
                  <a:cubicBezTo>
                    <a:pt x="5208" y="27696"/>
                    <a:pt x="251" y="45932"/>
                    <a:pt x="251" y="47122"/>
                  </a:cubicBezTo>
                  <a:cubicBezTo>
                    <a:pt x="251" y="48311"/>
                    <a:pt x="1639" y="48311"/>
                    <a:pt x="1837" y="48311"/>
                  </a:cubicBezTo>
                  <a:cubicBezTo>
                    <a:pt x="3027" y="48311"/>
                    <a:pt x="3225" y="48113"/>
                    <a:pt x="3820" y="46130"/>
                  </a:cubicBezTo>
                  <a:cubicBezTo>
                    <a:pt x="7191" y="34238"/>
                    <a:pt x="12345" y="30471"/>
                    <a:pt x="16509" y="30471"/>
                  </a:cubicBezTo>
                  <a:cubicBezTo>
                    <a:pt x="17500" y="30471"/>
                    <a:pt x="19681" y="30471"/>
                    <a:pt x="19681" y="34634"/>
                  </a:cubicBezTo>
                  <a:cubicBezTo>
                    <a:pt x="19681" y="37211"/>
                    <a:pt x="18888" y="39788"/>
                    <a:pt x="18293" y="41175"/>
                  </a:cubicBezTo>
                  <a:cubicBezTo>
                    <a:pt x="17302" y="44347"/>
                    <a:pt x="11751" y="59014"/>
                    <a:pt x="9570" y="64366"/>
                  </a:cubicBezTo>
                  <a:cubicBezTo>
                    <a:pt x="8380" y="67736"/>
                    <a:pt x="6794" y="71898"/>
                    <a:pt x="6794" y="74475"/>
                  </a:cubicBezTo>
                  <a:cubicBezTo>
                    <a:pt x="6794" y="80422"/>
                    <a:pt x="10958" y="84782"/>
                    <a:pt x="17104" y="84782"/>
                  </a:cubicBezTo>
                  <a:cubicBezTo>
                    <a:pt x="28999" y="84782"/>
                    <a:pt x="33559" y="66547"/>
                    <a:pt x="33559" y="65357"/>
                  </a:cubicBezTo>
                  <a:cubicBezTo>
                    <a:pt x="33559" y="64168"/>
                    <a:pt x="32370" y="64168"/>
                    <a:pt x="31973" y="64168"/>
                  </a:cubicBezTo>
                  <a:cubicBezTo>
                    <a:pt x="30784" y="64168"/>
                    <a:pt x="30784" y="64564"/>
                    <a:pt x="30189" y="66348"/>
                  </a:cubicBezTo>
                  <a:cubicBezTo>
                    <a:pt x="27810" y="74277"/>
                    <a:pt x="23845" y="82007"/>
                    <a:pt x="17302" y="82007"/>
                  </a:cubicBezTo>
                  <a:cubicBezTo>
                    <a:pt x="15121" y="82007"/>
                    <a:pt x="14328" y="80818"/>
                    <a:pt x="14328" y="77845"/>
                  </a:cubicBezTo>
                  <a:cubicBezTo>
                    <a:pt x="14328" y="74673"/>
                    <a:pt x="15121" y="72890"/>
                    <a:pt x="17897" y="65357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555846A-E4DE-47C4-C958-E512BC1F8D0E}"/>
                </a:ext>
              </a:extLst>
            </p:cNvPr>
            <p:cNvSpPr/>
            <p:nvPr/>
          </p:nvSpPr>
          <p:spPr>
            <a:xfrm>
              <a:off x="10133846" y="2483655"/>
              <a:ext cx="104205" cy="91790"/>
            </a:xfrm>
            <a:custGeom>
              <a:avLst/>
              <a:gdLst>
                <a:gd name="connsiteX0" fmla="*/ 32175 w 45005"/>
                <a:gd name="connsiteY0" fmla="*/ 5300 h 39643"/>
                <a:gd name="connsiteX1" fmla="*/ 23055 w 45005"/>
                <a:gd name="connsiteY1" fmla="*/ 146 h 39643"/>
                <a:gd name="connsiteX2" fmla="*/ 255 w 45005"/>
                <a:gd name="connsiteY2" fmla="*/ 25319 h 39643"/>
                <a:gd name="connsiteX3" fmla="*/ 13538 w 45005"/>
                <a:gd name="connsiteY3" fmla="*/ 39789 h 39643"/>
                <a:gd name="connsiteX4" fmla="*/ 26227 w 45005"/>
                <a:gd name="connsiteY4" fmla="*/ 33644 h 39643"/>
                <a:gd name="connsiteX5" fmla="*/ 35149 w 45005"/>
                <a:gd name="connsiteY5" fmla="*/ 39789 h 39643"/>
                <a:gd name="connsiteX6" fmla="*/ 42286 w 45005"/>
                <a:gd name="connsiteY6" fmla="*/ 35230 h 39643"/>
                <a:gd name="connsiteX7" fmla="*/ 45260 w 45005"/>
                <a:gd name="connsiteY7" fmla="*/ 26310 h 39643"/>
                <a:gd name="connsiteX8" fmla="*/ 43872 w 45005"/>
                <a:gd name="connsiteY8" fmla="*/ 25319 h 39643"/>
                <a:gd name="connsiteX9" fmla="*/ 41890 w 45005"/>
                <a:gd name="connsiteY9" fmla="*/ 27896 h 39643"/>
                <a:gd name="connsiteX10" fmla="*/ 35545 w 45005"/>
                <a:gd name="connsiteY10" fmla="*/ 37411 h 39643"/>
                <a:gd name="connsiteX11" fmla="*/ 32572 w 45005"/>
                <a:gd name="connsiteY11" fmla="*/ 33050 h 39643"/>
                <a:gd name="connsiteX12" fmla="*/ 33959 w 45005"/>
                <a:gd name="connsiteY12" fmla="*/ 26112 h 39643"/>
                <a:gd name="connsiteX13" fmla="*/ 35744 w 45005"/>
                <a:gd name="connsiteY13" fmla="*/ 18184 h 39643"/>
                <a:gd name="connsiteX14" fmla="*/ 37528 w 45005"/>
                <a:gd name="connsiteY14" fmla="*/ 11444 h 39643"/>
                <a:gd name="connsiteX15" fmla="*/ 39114 w 45005"/>
                <a:gd name="connsiteY15" fmla="*/ 4507 h 39643"/>
                <a:gd name="connsiteX16" fmla="*/ 36140 w 45005"/>
                <a:gd name="connsiteY16" fmla="*/ 1732 h 39643"/>
                <a:gd name="connsiteX17" fmla="*/ 32175 w 45005"/>
                <a:gd name="connsiteY17" fmla="*/ 5300 h 39643"/>
                <a:gd name="connsiteX18" fmla="*/ 26425 w 45005"/>
                <a:gd name="connsiteY18" fmla="*/ 27896 h 39643"/>
                <a:gd name="connsiteX19" fmla="*/ 22064 w 45005"/>
                <a:gd name="connsiteY19" fmla="*/ 33843 h 39643"/>
                <a:gd name="connsiteX20" fmla="*/ 13935 w 45005"/>
                <a:gd name="connsiteY20" fmla="*/ 37411 h 39643"/>
                <a:gd name="connsiteX21" fmla="*/ 7392 w 45005"/>
                <a:gd name="connsiteY21" fmla="*/ 28887 h 39643"/>
                <a:gd name="connsiteX22" fmla="*/ 11952 w 45005"/>
                <a:gd name="connsiteY22" fmla="*/ 10850 h 39643"/>
                <a:gd name="connsiteX23" fmla="*/ 23055 w 45005"/>
                <a:gd name="connsiteY23" fmla="*/ 2525 h 39643"/>
                <a:gd name="connsiteX24" fmla="*/ 30985 w 45005"/>
                <a:gd name="connsiteY24" fmla="*/ 10255 h 39643"/>
                <a:gd name="connsiteX25" fmla="*/ 30589 w 45005"/>
                <a:gd name="connsiteY25" fmla="*/ 1144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005" h="39643">
                  <a:moveTo>
                    <a:pt x="32175" y="5300"/>
                  </a:moveTo>
                  <a:cubicBezTo>
                    <a:pt x="30192" y="2326"/>
                    <a:pt x="27218" y="146"/>
                    <a:pt x="23055" y="146"/>
                  </a:cubicBezTo>
                  <a:cubicBezTo>
                    <a:pt x="11754" y="146"/>
                    <a:pt x="255" y="12435"/>
                    <a:pt x="255" y="25319"/>
                  </a:cubicBezTo>
                  <a:cubicBezTo>
                    <a:pt x="255" y="33843"/>
                    <a:pt x="6004" y="39789"/>
                    <a:pt x="13538" y="39789"/>
                  </a:cubicBezTo>
                  <a:cubicBezTo>
                    <a:pt x="18297" y="39789"/>
                    <a:pt x="22658" y="37212"/>
                    <a:pt x="26227" y="33644"/>
                  </a:cubicBezTo>
                  <a:cubicBezTo>
                    <a:pt x="27813" y="38996"/>
                    <a:pt x="32968" y="39789"/>
                    <a:pt x="35149" y="39789"/>
                  </a:cubicBezTo>
                  <a:cubicBezTo>
                    <a:pt x="38321" y="39789"/>
                    <a:pt x="40700" y="38005"/>
                    <a:pt x="42286" y="35230"/>
                  </a:cubicBezTo>
                  <a:cubicBezTo>
                    <a:pt x="44071" y="31860"/>
                    <a:pt x="45260" y="26707"/>
                    <a:pt x="45260" y="26310"/>
                  </a:cubicBezTo>
                  <a:cubicBezTo>
                    <a:pt x="45260" y="25319"/>
                    <a:pt x="44071" y="25319"/>
                    <a:pt x="43872" y="25319"/>
                  </a:cubicBezTo>
                  <a:cubicBezTo>
                    <a:pt x="42683" y="25319"/>
                    <a:pt x="42485" y="25518"/>
                    <a:pt x="41890" y="27896"/>
                  </a:cubicBezTo>
                  <a:cubicBezTo>
                    <a:pt x="40899" y="32257"/>
                    <a:pt x="39114" y="37411"/>
                    <a:pt x="35545" y="37411"/>
                  </a:cubicBezTo>
                  <a:cubicBezTo>
                    <a:pt x="33166" y="37411"/>
                    <a:pt x="32572" y="35428"/>
                    <a:pt x="32572" y="33050"/>
                  </a:cubicBezTo>
                  <a:cubicBezTo>
                    <a:pt x="32572" y="31662"/>
                    <a:pt x="33365" y="28491"/>
                    <a:pt x="33959" y="26112"/>
                  </a:cubicBezTo>
                  <a:cubicBezTo>
                    <a:pt x="34554" y="23734"/>
                    <a:pt x="35347" y="20166"/>
                    <a:pt x="35744" y="18184"/>
                  </a:cubicBezTo>
                  <a:lnTo>
                    <a:pt x="37528" y="11444"/>
                  </a:lnTo>
                  <a:cubicBezTo>
                    <a:pt x="38123" y="9264"/>
                    <a:pt x="39114" y="5101"/>
                    <a:pt x="39114" y="4507"/>
                  </a:cubicBezTo>
                  <a:cubicBezTo>
                    <a:pt x="39114" y="2723"/>
                    <a:pt x="37528" y="1732"/>
                    <a:pt x="36140" y="1732"/>
                  </a:cubicBezTo>
                  <a:cubicBezTo>
                    <a:pt x="34752" y="1732"/>
                    <a:pt x="32572" y="2921"/>
                    <a:pt x="32175" y="5300"/>
                  </a:cubicBezTo>
                  <a:close/>
                  <a:moveTo>
                    <a:pt x="26425" y="27896"/>
                  </a:moveTo>
                  <a:cubicBezTo>
                    <a:pt x="25831" y="30473"/>
                    <a:pt x="23848" y="32257"/>
                    <a:pt x="22064" y="33843"/>
                  </a:cubicBezTo>
                  <a:cubicBezTo>
                    <a:pt x="21271" y="34636"/>
                    <a:pt x="17702" y="37411"/>
                    <a:pt x="13935" y="37411"/>
                  </a:cubicBezTo>
                  <a:cubicBezTo>
                    <a:pt x="10564" y="37411"/>
                    <a:pt x="7392" y="35032"/>
                    <a:pt x="7392" y="28887"/>
                  </a:cubicBezTo>
                  <a:cubicBezTo>
                    <a:pt x="7392" y="24130"/>
                    <a:pt x="9970" y="14418"/>
                    <a:pt x="11952" y="10850"/>
                  </a:cubicBezTo>
                  <a:cubicBezTo>
                    <a:pt x="16116" y="3912"/>
                    <a:pt x="20478" y="2525"/>
                    <a:pt x="23055" y="2525"/>
                  </a:cubicBezTo>
                  <a:cubicBezTo>
                    <a:pt x="29201" y="2525"/>
                    <a:pt x="30985" y="9264"/>
                    <a:pt x="30985" y="10255"/>
                  </a:cubicBezTo>
                  <a:cubicBezTo>
                    <a:pt x="30985" y="10651"/>
                    <a:pt x="30787" y="11246"/>
                    <a:pt x="30589" y="1144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239FEAD9-3199-14F9-1C1B-A76A7C2A3300}"/>
                </a:ext>
              </a:extLst>
            </p:cNvPr>
            <p:cNvSpPr/>
            <p:nvPr/>
          </p:nvSpPr>
          <p:spPr>
            <a:xfrm flipV="1">
              <a:off x="9452932" y="2808256"/>
              <a:ext cx="497966" cy="29371"/>
            </a:xfrm>
            <a:custGeom>
              <a:avLst/>
              <a:gdLst>
                <a:gd name="connsiteX0" fmla="*/ 232 w 215065"/>
                <a:gd name="connsiteY0" fmla="*/ 154 h 12685"/>
                <a:gd name="connsiteX1" fmla="*/ 215297 w 215065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54"/>
                  </a:moveTo>
                  <a:lnTo>
                    <a:pt x="215297" y="15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5D443362-7AC2-7A30-AE98-3AE4E2653EEE}"/>
                </a:ext>
              </a:extLst>
            </p:cNvPr>
            <p:cNvSpPr/>
            <p:nvPr/>
          </p:nvSpPr>
          <p:spPr>
            <a:xfrm>
              <a:off x="10041194" y="2689852"/>
              <a:ext cx="77122" cy="195970"/>
            </a:xfrm>
            <a:custGeom>
              <a:avLst/>
              <a:gdLst>
                <a:gd name="connsiteX0" fmla="*/ 32370 w 33308"/>
                <a:gd name="connsiteY0" fmla="*/ 4716 h 84637"/>
                <a:gd name="connsiteX1" fmla="*/ 27810 w 33308"/>
                <a:gd name="connsiteY1" fmla="*/ 157 h 84637"/>
                <a:gd name="connsiteX2" fmla="*/ 21069 w 33308"/>
                <a:gd name="connsiteY2" fmla="*/ 6896 h 84637"/>
                <a:gd name="connsiteX3" fmla="*/ 25828 w 33308"/>
                <a:gd name="connsiteY3" fmla="*/ 11455 h 84637"/>
                <a:gd name="connsiteX4" fmla="*/ 32370 w 33308"/>
                <a:gd name="connsiteY4" fmla="*/ 4716 h 84637"/>
                <a:gd name="connsiteX5" fmla="*/ 22854 w 33308"/>
                <a:gd name="connsiteY5" fmla="*/ 52089 h 84637"/>
                <a:gd name="connsiteX6" fmla="*/ 25629 w 33308"/>
                <a:gd name="connsiteY6" fmla="*/ 44755 h 84637"/>
                <a:gd name="connsiteX7" fmla="*/ 27215 w 33308"/>
                <a:gd name="connsiteY7" fmla="*/ 38016 h 84637"/>
                <a:gd name="connsiteX8" fmla="*/ 16906 w 33308"/>
                <a:gd name="connsiteY8" fmla="*/ 27708 h 84637"/>
                <a:gd name="connsiteX9" fmla="*/ 252 w 33308"/>
                <a:gd name="connsiteY9" fmla="*/ 47134 h 84637"/>
                <a:gd name="connsiteX10" fmla="*/ 1838 w 33308"/>
                <a:gd name="connsiteY10" fmla="*/ 48323 h 84637"/>
                <a:gd name="connsiteX11" fmla="*/ 3820 w 33308"/>
                <a:gd name="connsiteY11" fmla="*/ 46142 h 84637"/>
                <a:gd name="connsiteX12" fmla="*/ 16509 w 33308"/>
                <a:gd name="connsiteY12" fmla="*/ 30484 h 84637"/>
                <a:gd name="connsiteX13" fmla="*/ 19681 w 33308"/>
                <a:gd name="connsiteY13" fmla="*/ 34646 h 84637"/>
                <a:gd name="connsiteX14" fmla="*/ 18294 w 33308"/>
                <a:gd name="connsiteY14" fmla="*/ 41187 h 84637"/>
                <a:gd name="connsiteX15" fmla="*/ 9570 w 33308"/>
                <a:gd name="connsiteY15" fmla="*/ 64378 h 84637"/>
                <a:gd name="connsiteX16" fmla="*/ 6794 w 33308"/>
                <a:gd name="connsiteY16" fmla="*/ 74487 h 84637"/>
                <a:gd name="connsiteX17" fmla="*/ 17104 w 33308"/>
                <a:gd name="connsiteY17" fmla="*/ 84794 h 84637"/>
                <a:gd name="connsiteX18" fmla="*/ 33560 w 33308"/>
                <a:gd name="connsiteY18" fmla="*/ 65369 h 84637"/>
                <a:gd name="connsiteX19" fmla="*/ 31974 w 33308"/>
                <a:gd name="connsiteY19" fmla="*/ 64180 h 84637"/>
                <a:gd name="connsiteX20" fmla="*/ 30189 w 33308"/>
                <a:gd name="connsiteY20" fmla="*/ 66360 h 84637"/>
                <a:gd name="connsiteX21" fmla="*/ 17302 w 33308"/>
                <a:gd name="connsiteY21" fmla="*/ 82019 h 84637"/>
                <a:gd name="connsiteX22" fmla="*/ 14328 w 33308"/>
                <a:gd name="connsiteY22" fmla="*/ 77857 h 84637"/>
                <a:gd name="connsiteX23" fmla="*/ 17897 w 33308"/>
                <a:gd name="connsiteY23" fmla="*/ 6536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16"/>
                  </a:moveTo>
                  <a:cubicBezTo>
                    <a:pt x="32370" y="2139"/>
                    <a:pt x="30586" y="157"/>
                    <a:pt x="27810" y="157"/>
                  </a:cubicBezTo>
                  <a:cubicBezTo>
                    <a:pt x="24440" y="157"/>
                    <a:pt x="21069" y="3526"/>
                    <a:pt x="21069" y="6896"/>
                  </a:cubicBezTo>
                  <a:cubicBezTo>
                    <a:pt x="21069" y="9274"/>
                    <a:pt x="22655" y="11455"/>
                    <a:pt x="25828" y="11455"/>
                  </a:cubicBezTo>
                  <a:cubicBezTo>
                    <a:pt x="28603" y="11455"/>
                    <a:pt x="32370" y="8482"/>
                    <a:pt x="32370" y="4716"/>
                  </a:cubicBezTo>
                  <a:close/>
                  <a:moveTo>
                    <a:pt x="22854" y="52089"/>
                  </a:moveTo>
                  <a:cubicBezTo>
                    <a:pt x="24440" y="48323"/>
                    <a:pt x="24440" y="48125"/>
                    <a:pt x="25629" y="44755"/>
                  </a:cubicBezTo>
                  <a:cubicBezTo>
                    <a:pt x="26621" y="42178"/>
                    <a:pt x="27215" y="40394"/>
                    <a:pt x="27215" y="38016"/>
                  </a:cubicBezTo>
                  <a:cubicBezTo>
                    <a:pt x="27215" y="32466"/>
                    <a:pt x="23250" y="27708"/>
                    <a:pt x="16906" y="27708"/>
                  </a:cubicBezTo>
                  <a:cubicBezTo>
                    <a:pt x="5208" y="27708"/>
                    <a:pt x="252" y="45944"/>
                    <a:pt x="252" y="47134"/>
                  </a:cubicBezTo>
                  <a:cubicBezTo>
                    <a:pt x="252" y="48323"/>
                    <a:pt x="1640" y="48323"/>
                    <a:pt x="1838" y="48323"/>
                  </a:cubicBezTo>
                  <a:cubicBezTo>
                    <a:pt x="3027" y="48323"/>
                    <a:pt x="3226" y="48125"/>
                    <a:pt x="3820" y="46142"/>
                  </a:cubicBezTo>
                  <a:cubicBezTo>
                    <a:pt x="7191" y="34250"/>
                    <a:pt x="12346" y="30484"/>
                    <a:pt x="16509" y="30484"/>
                  </a:cubicBezTo>
                  <a:cubicBezTo>
                    <a:pt x="17501" y="30484"/>
                    <a:pt x="19681" y="30484"/>
                    <a:pt x="19681" y="34646"/>
                  </a:cubicBezTo>
                  <a:cubicBezTo>
                    <a:pt x="19681" y="37223"/>
                    <a:pt x="18888" y="39800"/>
                    <a:pt x="18294" y="41187"/>
                  </a:cubicBezTo>
                  <a:cubicBezTo>
                    <a:pt x="17302" y="44359"/>
                    <a:pt x="11751" y="59026"/>
                    <a:pt x="9570" y="64378"/>
                  </a:cubicBezTo>
                  <a:cubicBezTo>
                    <a:pt x="8381" y="67748"/>
                    <a:pt x="6794" y="71910"/>
                    <a:pt x="6794" y="74487"/>
                  </a:cubicBezTo>
                  <a:cubicBezTo>
                    <a:pt x="6794" y="80434"/>
                    <a:pt x="10958" y="84794"/>
                    <a:pt x="17104" y="84794"/>
                  </a:cubicBezTo>
                  <a:cubicBezTo>
                    <a:pt x="29000" y="84794"/>
                    <a:pt x="33560" y="66559"/>
                    <a:pt x="33560" y="65369"/>
                  </a:cubicBezTo>
                  <a:cubicBezTo>
                    <a:pt x="33560" y="64180"/>
                    <a:pt x="32370" y="64180"/>
                    <a:pt x="31974" y="64180"/>
                  </a:cubicBezTo>
                  <a:cubicBezTo>
                    <a:pt x="30784" y="64180"/>
                    <a:pt x="30784" y="64576"/>
                    <a:pt x="30189" y="66360"/>
                  </a:cubicBezTo>
                  <a:cubicBezTo>
                    <a:pt x="27810" y="74289"/>
                    <a:pt x="23845" y="82019"/>
                    <a:pt x="17302" y="82019"/>
                  </a:cubicBezTo>
                  <a:cubicBezTo>
                    <a:pt x="15121" y="82019"/>
                    <a:pt x="14328" y="80830"/>
                    <a:pt x="14328" y="77857"/>
                  </a:cubicBezTo>
                  <a:cubicBezTo>
                    <a:pt x="14328" y="74685"/>
                    <a:pt x="15121" y="72902"/>
                    <a:pt x="17897" y="65369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7611B7A-60BE-D202-3486-00266E20DC19}"/>
                </a:ext>
              </a:extLst>
            </p:cNvPr>
            <p:cNvSpPr/>
            <p:nvPr/>
          </p:nvSpPr>
          <p:spPr>
            <a:xfrm>
              <a:off x="10146740" y="2784535"/>
              <a:ext cx="83089" cy="143651"/>
            </a:xfrm>
            <a:custGeom>
              <a:avLst/>
              <a:gdLst>
                <a:gd name="connsiteX0" fmla="*/ 17702 w 35885"/>
                <a:gd name="connsiteY0" fmla="*/ 2933 h 62041"/>
                <a:gd name="connsiteX1" fmla="*/ 18099 w 35885"/>
                <a:gd name="connsiteY1" fmla="*/ 1347 h 62041"/>
                <a:gd name="connsiteX2" fmla="*/ 16711 w 35885"/>
                <a:gd name="connsiteY2" fmla="*/ 158 h 62041"/>
                <a:gd name="connsiteX3" fmla="*/ 5410 w 35885"/>
                <a:gd name="connsiteY3" fmla="*/ 1149 h 62041"/>
                <a:gd name="connsiteX4" fmla="*/ 3427 w 35885"/>
                <a:gd name="connsiteY4" fmla="*/ 3131 h 62041"/>
                <a:gd name="connsiteX5" fmla="*/ 5807 w 35885"/>
                <a:gd name="connsiteY5" fmla="*/ 4321 h 62041"/>
                <a:gd name="connsiteX6" fmla="*/ 9970 w 35885"/>
                <a:gd name="connsiteY6" fmla="*/ 5708 h 62041"/>
                <a:gd name="connsiteX7" fmla="*/ 8582 w 35885"/>
                <a:gd name="connsiteY7" fmla="*/ 11853 h 62041"/>
                <a:gd name="connsiteX8" fmla="*/ 6600 w 35885"/>
                <a:gd name="connsiteY8" fmla="*/ 19980 h 62041"/>
                <a:gd name="connsiteX9" fmla="*/ 850 w 35885"/>
                <a:gd name="connsiteY9" fmla="*/ 43369 h 62041"/>
                <a:gd name="connsiteX10" fmla="*/ 255 w 35885"/>
                <a:gd name="connsiteY10" fmla="*/ 47730 h 62041"/>
                <a:gd name="connsiteX11" fmla="*/ 13340 w 35885"/>
                <a:gd name="connsiteY11" fmla="*/ 62199 h 62041"/>
                <a:gd name="connsiteX12" fmla="*/ 36141 w 35885"/>
                <a:gd name="connsiteY12" fmla="*/ 37224 h 62041"/>
                <a:gd name="connsiteX13" fmla="*/ 22857 w 35885"/>
                <a:gd name="connsiteY13" fmla="*/ 22556 h 62041"/>
                <a:gd name="connsiteX14" fmla="*/ 11754 w 35885"/>
                <a:gd name="connsiteY14" fmla="*/ 27314 h 62041"/>
                <a:gd name="connsiteX15" fmla="*/ 13340 w 35885"/>
                <a:gd name="connsiteY15" fmla="*/ 59821 h 62041"/>
                <a:gd name="connsiteX16" fmla="*/ 6600 w 35885"/>
                <a:gd name="connsiteY16" fmla="*/ 50901 h 62041"/>
                <a:gd name="connsiteX17" fmla="*/ 9772 w 35885"/>
                <a:gd name="connsiteY17" fmla="*/ 34648 h 62041"/>
                <a:gd name="connsiteX18" fmla="*/ 12151 w 35885"/>
                <a:gd name="connsiteY18" fmla="*/ 30881 h 62041"/>
                <a:gd name="connsiteX19" fmla="*/ 22659 w 35885"/>
                <a:gd name="connsiteY19" fmla="*/ 24935 h 62041"/>
                <a:gd name="connsiteX20" fmla="*/ 29003 w 35885"/>
                <a:gd name="connsiteY20" fmla="*/ 33458 h 62041"/>
                <a:gd name="connsiteX21" fmla="*/ 24443 w 35885"/>
                <a:gd name="connsiteY21" fmla="*/ 51298 h 62041"/>
                <a:gd name="connsiteX22" fmla="*/ 13340 w 35885"/>
                <a:gd name="connsiteY22" fmla="*/ 59821 h 6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885" h="62041">
                  <a:moveTo>
                    <a:pt x="17702" y="2933"/>
                  </a:moveTo>
                  <a:cubicBezTo>
                    <a:pt x="17901" y="2735"/>
                    <a:pt x="18099" y="1546"/>
                    <a:pt x="18099" y="1347"/>
                  </a:cubicBezTo>
                  <a:cubicBezTo>
                    <a:pt x="18099" y="951"/>
                    <a:pt x="17702" y="158"/>
                    <a:pt x="16711" y="158"/>
                  </a:cubicBezTo>
                  <a:cubicBezTo>
                    <a:pt x="14927" y="158"/>
                    <a:pt x="7591" y="951"/>
                    <a:pt x="5410" y="1149"/>
                  </a:cubicBezTo>
                  <a:cubicBezTo>
                    <a:pt x="4815" y="1149"/>
                    <a:pt x="3427" y="1347"/>
                    <a:pt x="3427" y="3131"/>
                  </a:cubicBezTo>
                  <a:cubicBezTo>
                    <a:pt x="3427" y="4321"/>
                    <a:pt x="4815" y="4321"/>
                    <a:pt x="5807" y="4321"/>
                  </a:cubicBezTo>
                  <a:cubicBezTo>
                    <a:pt x="9970" y="4321"/>
                    <a:pt x="9970" y="4915"/>
                    <a:pt x="9970" y="5708"/>
                  </a:cubicBezTo>
                  <a:cubicBezTo>
                    <a:pt x="9970" y="6303"/>
                    <a:pt x="9177" y="9871"/>
                    <a:pt x="8582" y="11853"/>
                  </a:cubicBezTo>
                  <a:lnTo>
                    <a:pt x="6600" y="19980"/>
                  </a:lnTo>
                  <a:cubicBezTo>
                    <a:pt x="5807" y="22953"/>
                    <a:pt x="850" y="42180"/>
                    <a:pt x="850" y="43369"/>
                  </a:cubicBezTo>
                  <a:cubicBezTo>
                    <a:pt x="255" y="45549"/>
                    <a:pt x="255" y="46739"/>
                    <a:pt x="255" y="47730"/>
                  </a:cubicBezTo>
                  <a:cubicBezTo>
                    <a:pt x="255" y="56649"/>
                    <a:pt x="6005" y="62199"/>
                    <a:pt x="13340" y="62199"/>
                  </a:cubicBezTo>
                  <a:cubicBezTo>
                    <a:pt x="24245" y="62199"/>
                    <a:pt x="36141" y="50307"/>
                    <a:pt x="36141" y="37224"/>
                  </a:cubicBezTo>
                  <a:cubicBezTo>
                    <a:pt x="36141" y="26917"/>
                    <a:pt x="29003" y="22556"/>
                    <a:pt x="22857" y="22556"/>
                  </a:cubicBezTo>
                  <a:cubicBezTo>
                    <a:pt x="18297" y="22556"/>
                    <a:pt x="14332" y="25133"/>
                    <a:pt x="11754" y="27314"/>
                  </a:cubicBezTo>
                  <a:close/>
                  <a:moveTo>
                    <a:pt x="13340" y="59821"/>
                  </a:moveTo>
                  <a:cubicBezTo>
                    <a:pt x="8979" y="59821"/>
                    <a:pt x="6600" y="56055"/>
                    <a:pt x="6600" y="50901"/>
                  </a:cubicBezTo>
                  <a:cubicBezTo>
                    <a:pt x="6600" y="47531"/>
                    <a:pt x="7393" y="44558"/>
                    <a:pt x="9772" y="34648"/>
                  </a:cubicBezTo>
                  <a:cubicBezTo>
                    <a:pt x="10367" y="32864"/>
                    <a:pt x="10367" y="32665"/>
                    <a:pt x="12151" y="30881"/>
                  </a:cubicBezTo>
                  <a:cubicBezTo>
                    <a:pt x="15323" y="26917"/>
                    <a:pt x="19288" y="24935"/>
                    <a:pt x="22659" y="24935"/>
                  </a:cubicBezTo>
                  <a:cubicBezTo>
                    <a:pt x="26029" y="24935"/>
                    <a:pt x="29003" y="27512"/>
                    <a:pt x="29003" y="33458"/>
                  </a:cubicBezTo>
                  <a:cubicBezTo>
                    <a:pt x="29003" y="37224"/>
                    <a:pt x="27021" y="46144"/>
                    <a:pt x="24443" y="51298"/>
                  </a:cubicBezTo>
                  <a:cubicBezTo>
                    <a:pt x="22262" y="55658"/>
                    <a:pt x="17901" y="59821"/>
                    <a:pt x="13340" y="5982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1712B21-9CB1-9FE5-EFED-78434693A898}"/>
                </a:ext>
              </a:extLst>
            </p:cNvPr>
            <p:cNvSpPr/>
            <p:nvPr/>
          </p:nvSpPr>
          <p:spPr>
            <a:xfrm flipV="1">
              <a:off x="9452932" y="3161075"/>
              <a:ext cx="497966" cy="29371"/>
            </a:xfrm>
            <a:custGeom>
              <a:avLst/>
              <a:gdLst>
                <a:gd name="connsiteX0" fmla="*/ 232 w 215065"/>
                <a:gd name="connsiteY0" fmla="*/ 166 h 12685"/>
                <a:gd name="connsiteX1" fmla="*/ 215297 w 215065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065" h="12685">
                  <a:moveTo>
                    <a:pt x="232" y="166"/>
                  </a:moveTo>
                  <a:lnTo>
                    <a:pt x="215297" y="166"/>
                  </a:lnTo>
                </a:path>
              </a:pathLst>
            </a:custGeom>
            <a:noFill/>
            <a:ln w="57150" cap="flat">
              <a:solidFill>
                <a:srgbClr val="00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7FAD3146-6A08-94F7-0CA2-7BB138631CFD}"/>
                </a:ext>
              </a:extLst>
            </p:cNvPr>
            <p:cNvSpPr/>
            <p:nvPr/>
          </p:nvSpPr>
          <p:spPr>
            <a:xfrm>
              <a:off x="10040374" y="3042623"/>
              <a:ext cx="77122" cy="195970"/>
            </a:xfrm>
            <a:custGeom>
              <a:avLst/>
              <a:gdLst>
                <a:gd name="connsiteX0" fmla="*/ 32370 w 33308"/>
                <a:gd name="connsiteY0" fmla="*/ 4728 h 84637"/>
                <a:gd name="connsiteX1" fmla="*/ 27810 w 33308"/>
                <a:gd name="connsiteY1" fmla="*/ 169 h 84637"/>
                <a:gd name="connsiteX2" fmla="*/ 21069 w 33308"/>
                <a:gd name="connsiteY2" fmla="*/ 6908 h 84637"/>
                <a:gd name="connsiteX3" fmla="*/ 25828 w 33308"/>
                <a:gd name="connsiteY3" fmla="*/ 11467 h 84637"/>
                <a:gd name="connsiteX4" fmla="*/ 32370 w 33308"/>
                <a:gd name="connsiteY4" fmla="*/ 4728 h 84637"/>
                <a:gd name="connsiteX5" fmla="*/ 22854 w 33308"/>
                <a:gd name="connsiteY5" fmla="*/ 52101 h 84637"/>
                <a:gd name="connsiteX6" fmla="*/ 25629 w 33308"/>
                <a:gd name="connsiteY6" fmla="*/ 44767 h 84637"/>
                <a:gd name="connsiteX7" fmla="*/ 27215 w 33308"/>
                <a:gd name="connsiteY7" fmla="*/ 38028 h 84637"/>
                <a:gd name="connsiteX8" fmla="*/ 16906 w 33308"/>
                <a:gd name="connsiteY8" fmla="*/ 27721 h 84637"/>
                <a:gd name="connsiteX9" fmla="*/ 252 w 33308"/>
                <a:gd name="connsiteY9" fmla="*/ 47146 h 84637"/>
                <a:gd name="connsiteX10" fmla="*/ 1838 w 33308"/>
                <a:gd name="connsiteY10" fmla="*/ 48335 h 84637"/>
                <a:gd name="connsiteX11" fmla="*/ 3820 w 33308"/>
                <a:gd name="connsiteY11" fmla="*/ 46155 h 84637"/>
                <a:gd name="connsiteX12" fmla="*/ 16509 w 33308"/>
                <a:gd name="connsiteY12" fmla="*/ 30496 h 84637"/>
                <a:gd name="connsiteX13" fmla="*/ 19681 w 33308"/>
                <a:gd name="connsiteY13" fmla="*/ 34658 h 84637"/>
                <a:gd name="connsiteX14" fmla="*/ 18294 w 33308"/>
                <a:gd name="connsiteY14" fmla="*/ 41199 h 84637"/>
                <a:gd name="connsiteX15" fmla="*/ 9570 w 33308"/>
                <a:gd name="connsiteY15" fmla="*/ 64390 h 84637"/>
                <a:gd name="connsiteX16" fmla="*/ 6794 w 33308"/>
                <a:gd name="connsiteY16" fmla="*/ 74499 h 84637"/>
                <a:gd name="connsiteX17" fmla="*/ 17104 w 33308"/>
                <a:gd name="connsiteY17" fmla="*/ 84806 h 84637"/>
                <a:gd name="connsiteX18" fmla="*/ 33560 w 33308"/>
                <a:gd name="connsiteY18" fmla="*/ 65381 h 84637"/>
                <a:gd name="connsiteX19" fmla="*/ 31974 w 33308"/>
                <a:gd name="connsiteY19" fmla="*/ 64192 h 84637"/>
                <a:gd name="connsiteX20" fmla="*/ 30189 w 33308"/>
                <a:gd name="connsiteY20" fmla="*/ 66372 h 84637"/>
                <a:gd name="connsiteX21" fmla="*/ 17302 w 33308"/>
                <a:gd name="connsiteY21" fmla="*/ 82031 h 84637"/>
                <a:gd name="connsiteX22" fmla="*/ 14328 w 33308"/>
                <a:gd name="connsiteY22" fmla="*/ 77869 h 84637"/>
                <a:gd name="connsiteX23" fmla="*/ 17897 w 33308"/>
                <a:gd name="connsiteY23" fmla="*/ 6538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08" h="84637">
                  <a:moveTo>
                    <a:pt x="32370" y="4728"/>
                  </a:moveTo>
                  <a:cubicBezTo>
                    <a:pt x="32370" y="2151"/>
                    <a:pt x="30586" y="169"/>
                    <a:pt x="27810" y="169"/>
                  </a:cubicBezTo>
                  <a:cubicBezTo>
                    <a:pt x="24440" y="169"/>
                    <a:pt x="21069" y="3538"/>
                    <a:pt x="21069" y="6908"/>
                  </a:cubicBezTo>
                  <a:cubicBezTo>
                    <a:pt x="21069" y="9287"/>
                    <a:pt x="22655" y="11467"/>
                    <a:pt x="25828" y="11467"/>
                  </a:cubicBezTo>
                  <a:cubicBezTo>
                    <a:pt x="28603" y="11467"/>
                    <a:pt x="32370" y="8494"/>
                    <a:pt x="32370" y="4728"/>
                  </a:cubicBezTo>
                  <a:close/>
                  <a:moveTo>
                    <a:pt x="22854" y="52101"/>
                  </a:moveTo>
                  <a:cubicBezTo>
                    <a:pt x="24440" y="48335"/>
                    <a:pt x="24440" y="48137"/>
                    <a:pt x="25629" y="44767"/>
                  </a:cubicBezTo>
                  <a:cubicBezTo>
                    <a:pt x="26621" y="42190"/>
                    <a:pt x="27215" y="40406"/>
                    <a:pt x="27215" y="38028"/>
                  </a:cubicBezTo>
                  <a:cubicBezTo>
                    <a:pt x="27215" y="32478"/>
                    <a:pt x="23250" y="27721"/>
                    <a:pt x="16906" y="27721"/>
                  </a:cubicBezTo>
                  <a:cubicBezTo>
                    <a:pt x="5208" y="27721"/>
                    <a:pt x="252" y="45956"/>
                    <a:pt x="252" y="47146"/>
                  </a:cubicBezTo>
                  <a:cubicBezTo>
                    <a:pt x="252" y="48335"/>
                    <a:pt x="1640" y="48335"/>
                    <a:pt x="1838" y="48335"/>
                  </a:cubicBezTo>
                  <a:cubicBezTo>
                    <a:pt x="3027" y="48335"/>
                    <a:pt x="3226" y="48137"/>
                    <a:pt x="3820" y="46155"/>
                  </a:cubicBezTo>
                  <a:cubicBezTo>
                    <a:pt x="7191" y="34262"/>
                    <a:pt x="12346" y="30496"/>
                    <a:pt x="16509" y="30496"/>
                  </a:cubicBezTo>
                  <a:cubicBezTo>
                    <a:pt x="17501" y="30496"/>
                    <a:pt x="19681" y="30496"/>
                    <a:pt x="19681" y="34658"/>
                  </a:cubicBezTo>
                  <a:cubicBezTo>
                    <a:pt x="19681" y="37235"/>
                    <a:pt x="18888" y="39812"/>
                    <a:pt x="18294" y="41199"/>
                  </a:cubicBezTo>
                  <a:cubicBezTo>
                    <a:pt x="17302" y="44371"/>
                    <a:pt x="11751" y="59038"/>
                    <a:pt x="9570" y="64390"/>
                  </a:cubicBezTo>
                  <a:cubicBezTo>
                    <a:pt x="8380" y="67760"/>
                    <a:pt x="6794" y="71922"/>
                    <a:pt x="6794" y="74499"/>
                  </a:cubicBezTo>
                  <a:cubicBezTo>
                    <a:pt x="6794" y="80446"/>
                    <a:pt x="10958" y="84806"/>
                    <a:pt x="17104" y="84806"/>
                  </a:cubicBezTo>
                  <a:cubicBezTo>
                    <a:pt x="29000" y="84806"/>
                    <a:pt x="33560" y="66571"/>
                    <a:pt x="33560" y="65381"/>
                  </a:cubicBezTo>
                  <a:cubicBezTo>
                    <a:pt x="33560" y="64192"/>
                    <a:pt x="32370" y="64192"/>
                    <a:pt x="31974" y="64192"/>
                  </a:cubicBezTo>
                  <a:cubicBezTo>
                    <a:pt x="30784" y="64192"/>
                    <a:pt x="30784" y="64589"/>
                    <a:pt x="30189" y="66372"/>
                  </a:cubicBezTo>
                  <a:cubicBezTo>
                    <a:pt x="27810" y="74301"/>
                    <a:pt x="23845" y="82031"/>
                    <a:pt x="17302" y="82031"/>
                  </a:cubicBezTo>
                  <a:cubicBezTo>
                    <a:pt x="15121" y="82031"/>
                    <a:pt x="14328" y="80842"/>
                    <a:pt x="14328" y="77869"/>
                  </a:cubicBezTo>
                  <a:cubicBezTo>
                    <a:pt x="14328" y="74697"/>
                    <a:pt x="15121" y="72914"/>
                    <a:pt x="17897" y="65381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34C14F1-0A75-FEF5-1DD9-8E201E63C834}"/>
                </a:ext>
              </a:extLst>
            </p:cNvPr>
            <p:cNvSpPr/>
            <p:nvPr/>
          </p:nvSpPr>
          <p:spPr>
            <a:xfrm>
              <a:off x="10145462" y="3189166"/>
              <a:ext cx="88139" cy="91790"/>
            </a:xfrm>
            <a:custGeom>
              <a:avLst/>
              <a:gdLst>
                <a:gd name="connsiteX0" fmla="*/ 33365 w 38066"/>
                <a:gd name="connsiteY0" fmla="*/ 5324 h 39643"/>
                <a:gd name="connsiteX1" fmla="*/ 28805 w 38066"/>
                <a:gd name="connsiteY1" fmla="*/ 10081 h 39643"/>
                <a:gd name="connsiteX2" fmla="*/ 32374 w 38066"/>
                <a:gd name="connsiteY2" fmla="*/ 13451 h 39643"/>
                <a:gd name="connsiteX3" fmla="*/ 37330 w 38066"/>
                <a:gd name="connsiteY3" fmla="*/ 7702 h 39643"/>
                <a:gd name="connsiteX4" fmla="*/ 25633 w 38066"/>
                <a:gd name="connsiteY4" fmla="*/ 170 h 39643"/>
                <a:gd name="connsiteX5" fmla="*/ 255 w 38066"/>
                <a:gd name="connsiteY5" fmla="*/ 24551 h 39643"/>
                <a:gd name="connsiteX6" fmla="*/ 16513 w 38066"/>
                <a:gd name="connsiteY6" fmla="*/ 39813 h 39643"/>
                <a:gd name="connsiteX7" fmla="*/ 38321 w 38066"/>
                <a:gd name="connsiteY7" fmla="*/ 29902 h 39643"/>
                <a:gd name="connsiteX8" fmla="*/ 36934 w 38066"/>
                <a:gd name="connsiteY8" fmla="*/ 28515 h 39643"/>
                <a:gd name="connsiteX9" fmla="*/ 35546 w 38066"/>
                <a:gd name="connsiteY9" fmla="*/ 29308 h 39643"/>
                <a:gd name="connsiteX10" fmla="*/ 16711 w 38066"/>
                <a:gd name="connsiteY10" fmla="*/ 37435 h 39643"/>
                <a:gd name="connsiteX11" fmla="*/ 7591 w 38066"/>
                <a:gd name="connsiteY11" fmla="*/ 27722 h 39643"/>
                <a:gd name="connsiteX12" fmla="*/ 13340 w 38066"/>
                <a:gd name="connsiteY12" fmla="*/ 9288 h 39643"/>
                <a:gd name="connsiteX13" fmla="*/ 25633 w 38066"/>
                <a:gd name="connsiteY13" fmla="*/ 2549 h 39643"/>
                <a:gd name="connsiteX14" fmla="*/ 33365 w 38066"/>
                <a:gd name="connsiteY14" fmla="*/ 5324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66" h="39643">
                  <a:moveTo>
                    <a:pt x="33365" y="5324"/>
                  </a:moveTo>
                  <a:cubicBezTo>
                    <a:pt x="30193" y="5720"/>
                    <a:pt x="28805" y="8297"/>
                    <a:pt x="28805" y="10081"/>
                  </a:cubicBezTo>
                  <a:cubicBezTo>
                    <a:pt x="28805" y="12459"/>
                    <a:pt x="30788" y="13451"/>
                    <a:pt x="32374" y="13451"/>
                  </a:cubicBezTo>
                  <a:cubicBezTo>
                    <a:pt x="34158" y="13451"/>
                    <a:pt x="37330" y="12063"/>
                    <a:pt x="37330" y="7702"/>
                  </a:cubicBezTo>
                  <a:cubicBezTo>
                    <a:pt x="37330" y="1756"/>
                    <a:pt x="30391" y="170"/>
                    <a:pt x="25633" y="170"/>
                  </a:cubicBezTo>
                  <a:cubicBezTo>
                    <a:pt x="12349" y="170"/>
                    <a:pt x="255" y="12261"/>
                    <a:pt x="255" y="24551"/>
                  </a:cubicBezTo>
                  <a:cubicBezTo>
                    <a:pt x="255" y="32083"/>
                    <a:pt x="5410" y="39813"/>
                    <a:pt x="16513" y="39813"/>
                  </a:cubicBezTo>
                  <a:cubicBezTo>
                    <a:pt x="31382" y="39813"/>
                    <a:pt x="38321" y="31092"/>
                    <a:pt x="38321" y="29902"/>
                  </a:cubicBezTo>
                  <a:cubicBezTo>
                    <a:pt x="38321" y="29308"/>
                    <a:pt x="37528" y="28515"/>
                    <a:pt x="36934" y="28515"/>
                  </a:cubicBezTo>
                  <a:cubicBezTo>
                    <a:pt x="36339" y="28515"/>
                    <a:pt x="36141" y="28515"/>
                    <a:pt x="35546" y="29308"/>
                  </a:cubicBezTo>
                  <a:cubicBezTo>
                    <a:pt x="28607" y="37435"/>
                    <a:pt x="18297" y="37435"/>
                    <a:pt x="16711" y="37435"/>
                  </a:cubicBezTo>
                  <a:cubicBezTo>
                    <a:pt x="10367" y="37435"/>
                    <a:pt x="7591" y="33074"/>
                    <a:pt x="7591" y="27722"/>
                  </a:cubicBezTo>
                  <a:cubicBezTo>
                    <a:pt x="7591" y="25145"/>
                    <a:pt x="8780" y="15433"/>
                    <a:pt x="13340" y="9288"/>
                  </a:cubicBezTo>
                  <a:cubicBezTo>
                    <a:pt x="16711" y="5125"/>
                    <a:pt x="21271" y="2549"/>
                    <a:pt x="25633" y="2549"/>
                  </a:cubicBezTo>
                  <a:cubicBezTo>
                    <a:pt x="26822" y="2549"/>
                    <a:pt x="31184" y="2747"/>
                    <a:pt x="33365" y="5324"/>
                  </a:cubicBezTo>
                  <a:close/>
                </a:path>
              </a:pathLst>
            </a:custGeom>
            <a:solidFill>
              <a:schemeClr val="tx1"/>
            </a:solidFill>
            <a:ln w="12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88E76D-BD7D-92CE-A506-88C8C1C921BB}"/>
              </a:ext>
            </a:extLst>
          </p:cNvPr>
          <p:cNvSpPr/>
          <p:nvPr/>
        </p:nvSpPr>
        <p:spPr>
          <a:xfrm flipV="1">
            <a:off x="7577881" y="1731003"/>
            <a:ext cx="3419989" cy="3390973"/>
          </a:xfrm>
          <a:custGeom>
            <a:avLst/>
            <a:gdLst>
              <a:gd name="connsiteX0" fmla="*/ 636135 w 1012980"/>
              <a:gd name="connsiteY0" fmla="*/ 963794 h 1004386"/>
              <a:gd name="connsiteX1" fmla="*/ 527624 w 1012980"/>
              <a:gd name="connsiteY1" fmla="*/ 995650 h 1004386"/>
              <a:gd name="connsiteX2" fmla="*/ 418072 w 1012980"/>
              <a:gd name="connsiteY2" fmla="*/ 1004469 h 1004386"/>
              <a:gd name="connsiteX3" fmla="*/ 312586 w 1012980"/>
              <a:gd name="connsiteY3" fmla="*/ 989705 h 1004386"/>
              <a:gd name="connsiteX4" fmla="*/ 216121 w 1012980"/>
              <a:gd name="connsiteY4" fmla="*/ 952152 h 1004386"/>
              <a:gd name="connsiteX5" fmla="*/ 133189 w 1012980"/>
              <a:gd name="connsiteY5" fmla="*/ 893542 h 1004386"/>
              <a:gd name="connsiteX6" fmla="*/ 67606 w 1012980"/>
              <a:gd name="connsiteY6" fmla="*/ 816552 h 1004386"/>
              <a:gd name="connsiteX7" fmla="*/ 22546 w 1012980"/>
              <a:gd name="connsiteY7" fmla="*/ 724848 h 1004386"/>
              <a:gd name="connsiteX8" fmla="*/ 41 w 1012980"/>
              <a:gd name="connsiteY8" fmla="*/ 622740 h 1004386"/>
              <a:gd name="connsiteX9" fmla="*/ 1181 w 1012980"/>
              <a:gd name="connsiteY9" fmla="*/ 514934 h 1004386"/>
              <a:gd name="connsiteX10" fmla="*/ 25868 w 1012980"/>
              <a:gd name="connsiteY10" fmla="*/ 406534 h 1004386"/>
              <a:gd name="connsiteX11" fmla="*/ 72960 w 1012980"/>
              <a:gd name="connsiteY11" fmla="*/ 302543 h 1004386"/>
              <a:gd name="connsiteX12" fmla="*/ 140277 w 1012980"/>
              <a:gd name="connsiteY12" fmla="*/ 207866 h 1004386"/>
              <a:gd name="connsiteX13" fmla="*/ 224696 w 1012980"/>
              <a:gd name="connsiteY13" fmla="*/ 126913 h 1004386"/>
              <a:gd name="connsiteX14" fmla="*/ 322252 w 1012980"/>
              <a:gd name="connsiteY14" fmla="*/ 63498 h 1004386"/>
              <a:gd name="connsiteX15" fmla="*/ 428284 w 1012980"/>
              <a:gd name="connsiteY15" fmla="*/ 20544 h 1004386"/>
              <a:gd name="connsiteX16" fmla="*/ 537984 w 1012980"/>
              <a:gd name="connsiteY16" fmla="*/ 83 h 1004386"/>
              <a:gd name="connsiteX17" fmla="*/ 646148 w 1012980"/>
              <a:gd name="connsiteY17" fmla="*/ 3055 h 1004386"/>
              <a:gd name="connsiteX18" fmla="*/ 747719 w 1012980"/>
              <a:gd name="connsiteY18" fmla="*/ 29412 h 1004386"/>
              <a:gd name="connsiteX19" fmla="*/ 837987 w 1012980"/>
              <a:gd name="connsiteY19" fmla="*/ 77766 h 1004386"/>
              <a:gd name="connsiteX20" fmla="*/ 912641 w 1012980"/>
              <a:gd name="connsiteY20" fmla="*/ 145987 h 1004386"/>
              <a:gd name="connsiteX21" fmla="*/ 968309 w 1012980"/>
              <a:gd name="connsiteY21" fmla="*/ 230805 h 1004386"/>
              <a:gd name="connsiteX22" fmla="*/ 1002265 w 1012980"/>
              <a:gd name="connsiteY22" fmla="*/ 328256 h 1004386"/>
              <a:gd name="connsiteX23" fmla="*/ 1013022 w 1012980"/>
              <a:gd name="connsiteY23" fmla="*/ 433882 h 1004386"/>
              <a:gd name="connsiteX24" fmla="*/ 1000034 w 1012980"/>
              <a:gd name="connsiteY24" fmla="*/ 542629 h 1004386"/>
              <a:gd name="connsiteX25" fmla="*/ 963947 w 1012980"/>
              <a:gd name="connsiteY25" fmla="*/ 649444 h 1004386"/>
              <a:gd name="connsiteX26" fmla="*/ 906395 w 1012980"/>
              <a:gd name="connsiteY26" fmla="*/ 749322 h 1004386"/>
              <a:gd name="connsiteX27" fmla="*/ 830056 w 1012980"/>
              <a:gd name="connsiteY27" fmla="*/ 837658 h 1004386"/>
              <a:gd name="connsiteX28" fmla="*/ 738548 w 1012980"/>
              <a:gd name="connsiteY28" fmla="*/ 910288 h 1004386"/>
              <a:gd name="connsiteX29" fmla="*/ 636184 w 1012980"/>
              <a:gd name="connsiteY29" fmla="*/ 963794 h 1004386"/>
              <a:gd name="connsiteX30" fmla="*/ 636135 w 1012980"/>
              <a:gd name="connsiteY30" fmla="*/ 963794 h 1004386"/>
              <a:gd name="connsiteX31" fmla="*/ 527624 w 1012980"/>
              <a:gd name="connsiteY31" fmla="*/ 995650 h 1004386"/>
              <a:gd name="connsiteX32" fmla="*/ 418072 w 1012980"/>
              <a:gd name="connsiteY32" fmla="*/ 1004469 h 1004386"/>
              <a:gd name="connsiteX33" fmla="*/ 312586 w 1012980"/>
              <a:gd name="connsiteY33" fmla="*/ 989705 h 1004386"/>
              <a:gd name="connsiteX34" fmla="*/ 216121 w 1012980"/>
              <a:gd name="connsiteY34" fmla="*/ 952152 h 1004386"/>
              <a:gd name="connsiteX35" fmla="*/ 133189 w 1012980"/>
              <a:gd name="connsiteY35" fmla="*/ 893542 h 1004386"/>
              <a:gd name="connsiteX36" fmla="*/ 67606 w 1012980"/>
              <a:gd name="connsiteY36" fmla="*/ 816552 h 1004386"/>
              <a:gd name="connsiteX37" fmla="*/ 22546 w 1012980"/>
              <a:gd name="connsiteY37" fmla="*/ 724848 h 1004386"/>
              <a:gd name="connsiteX38" fmla="*/ 41 w 1012980"/>
              <a:gd name="connsiteY38" fmla="*/ 622740 h 1004386"/>
              <a:gd name="connsiteX39" fmla="*/ 1181 w 1012980"/>
              <a:gd name="connsiteY39" fmla="*/ 514934 h 1004386"/>
              <a:gd name="connsiteX40" fmla="*/ 25868 w 1012980"/>
              <a:gd name="connsiteY40" fmla="*/ 406534 h 1004386"/>
              <a:gd name="connsiteX41" fmla="*/ 72960 w 1012980"/>
              <a:gd name="connsiteY41" fmla="*/ 302543 h 1004386"/>
              <a:gd name="connsiteX42" fmla="*/ 140277 w 1012980"/>
              <a:gd name="connsiteY42" fmla="*/ 207866 h 1004386"/>
              <a:gd name="connsiteX43" fmla="*/ 224696 w 1012980"/>
              <a:gd name="connsiteY43" fmla="*/ 126913 h 1004386"/>
              <a:gd name="connsiteX44" fmla="*/ 322252 w 1012980"/>
              <a:gd name="connsiteY44" fmla="*/ 63498 h 1004386"/>
              <a:gd name="connsiteX45" fmla="*/ 428284 w 1012980"/>
              <a:gd name="connsiteY45" fmla="*/ 20544 h 1004386"/>
              <a:gd name="connsiteX46" fmla="*/ 537984 w 1012980"/>
              <a:gd name="connsiteY46" fmla="*/ 83 h 1004386"/>
              <a:gd name="connsiteX47" fmla="*/ 646148 w 1012980"/>
              <a:gd name="connsiteY47" fmla="*/ 3055 h 1004386"/>
              <a:gd name="connsiteX48" fmla="*/ 747719 w 1012980"/>
              <a:gd name="connsiteY48" fmla="*/ 29412 h 1004386"/>
              <a:gd name="connsiteX49" fmla="*/ 837987 w 1012980"/>
              <a:gd name="connsiteY49" fmla="*/ 77766 h 1004386"/>
              <a:gd name="connsiteX50" fmla="*/ 912641 w 1012980"/>
              <a:gd name="connsiteY50" fmla="*/ 145987 h 1004386"/>
              <a:gd name="connsiteX51" fmla="*/ 968309 w 1012980"/>
              <a:gd name="connsiteY51" fmla="*/ 230805 h 1004386"/>
              <a:gd name="connsiteX52" fmla="*/ 1002265 w 1012980"/>
              <a:gd name="connsiteY52" fmla="*/ 328256 h 1004386"/>
              <a:gd name="connsiteX53" fmla="*/ 1013022 w 1012980"/>
              <a:gd name="connsiteY53" fmla="*/ 433882 h 1004386"/>
              <a:gd name="connsiteX54" fmla="*/ 1000034 w 1012980"/>
              <a:gd name="connsiteY54" fmla="*/ 542629 h 1004386"/>
              <a:gd name="connsiteX55" fmla="*/ 963947 w 1012980"/>
              <a:gd name="connsiteY55" fmla="*/ 649444 h 1004386"/>
              <a:gd name="connsiteX56" fmla="*/ 906395 w 1012980"/>
              <a:gd name="connsiteY56" fmla="*/ 749322 h 1004386"/>
              <a:gd name="connsiteX57" fmla="*/ 830056 w 1012980"/>
              <a:gd name="connsiteY57" fmla="*/ 837658 h 1004386"/>
              <a:gd name="connsiteX58" fmla="*/ 738548 w 1012980"/>
              <a:gd name="connsiteY58" fmla="*/ 910288 h 1004386"/>
              <a:gd name="connsiteX59" fmla="*/ 636184 w 1012980"/>
              <a:gd name="connsiteY59" fmla="*/ 963794 h 1004386"/>
              <a:gd name="connsiteX60" fmla="*/ 636135 w 1012980"/>
              <a:gd name="connsiteY60" fmla="*/ 963794 h 1004386"/>
              <a:gd name="connsiteX61" fmla="*/ 527624 w 1012980"/>
              <a:gd name="connsiteY61" fmla="*/ 995650 h 1004386"/>
              <a:gd name="connsiteX62" fmla="*/ 418072 w 1012980"/>
              <a:gd name="connsiteY62" fmla="*/ 1004469 h 1004386"/>
              <a:gd name="connsiteX63" fmla="*/ 312586 w 1012980"/>
              <a:gd name="connsiteY63" fmla="*/ 989705 h 1004386"/>
              <a:gd name="connsiteX64" fmla="*/ 216121 w 1012980"/>
              <a:gd name="connsiteY64" fmla="*/ 952152 h 1004386"/>
              <a:gd name="connsiteX65" fmla="*/ 133189 w 1012980"/>
              <a:gd name="connsiteY65" fmla="*/ 893542 h 1004386"/>
              <a:gd name="connsiteX66" fmla="*/ 67606 w 1012980"/>
              <a:gd name="connsiteY66" fmla="*/ 816552 h 1004386"/>
              <a:gd name="connsiteX67" fmla="*/ 22546 w 1012980"/>
              <a:gd name="connsiteY67" fmla="*/ 724848 h 1004386"/>
              <a:gd name="connsiteX68" fmla="*/ 41 w 1012980"/>
              <a:gd name="connsiteY68" fmla="*/ 622740 h 1004386"/>
              <a:gd name="connsiteX69" fmla="*/ 1181 w 1012980"/>
              <a:gd name="connsiteY69" fmla="*/ 514934 h 1004386"/>
              <a:gd name="connsiteX70" fmla="*/ 25868 w 1012980"/>
              <a:gd name="connsiteY70" fmla="*/ 406534 h 1004386"/>
              <a:gd name="connsiteX71" fmla="*/ 72960 w 1012980"/>
              <a:gd name="connsiteY71" fmla="*/ 302543 h 1004386"/>
              <a:gd name="connsiteX72" fmla="*/ 140277 w 1012980"/>
              <a:gd name="connsiteY72" fmla="*/ 207866 h 1004386"/>
              <a:gd name="connsiteX73" fmla="*/ 224696 w 1012980"/>
              <a:gd name="connsiteY73" fmla="*/ 126913 h 1004386"/>
              <a:gd name="connsiteX74" fmla="*/ 322252 w 1012980"/>
              <a:gd name="connsiteY74" fmla="*/ 63498 h 1004386"/>
              <a:gd name="connsiteX75" fmla="*/ 428284 w 1012980"/>
              <a:gd name="connsiteY75" fmla="*/ 20544 h 1004386"/>
              <a:gd name="connsiteX76" fmla="*/ 537984 w 1012980"/>
              <a:gd name="connsiteY76" fmla="*/ 83 h 1004386"/>
              <a:gd name="connsiteX77" fmla="*/ 646148 w 1012980"/>
              <a:gd name="connsiteY77" fmla="*/ 3055 h 1004386"/>
              <a:gd name="connsiteX78" fmla="*/ 747719 w 1012980"/>
              <a:gd name="connsiteY78" fmla="*/ 29412 h 1004386"/>
              <a:gd name="connsiteX79" fmla="*/ 837987 w 1012980"/>
              <a:gd name="connsiteY79" fmla="*/ 77766 h 1004386"/>
              <a:gd name="connsiteX80" fmla="*/ 912641 w 1012980"/>
              <a:gd name="connsiteY80" fmla="*/ 145987 h 1004386"/>
              <a:gd name="connsiteX81" fmla="*/ 968309 w 1012980"/>
              <a:gd name="connsiteY81" fmla="*/ 230805 h 1004386"/>
              <a:gd name="connsiteX82" fmla="*/ 1002265 w 1012980"/>
              <a:gd name="connsiteY82" fmla="*/ 328256 h 1004386"/>
              <a:gd name="connsiteX83" fmla="*/ 1013022 w 1012980"/>
              <a:gd name="connsiteY83" fmla="*/ 433882 h 1004386"/>
              <a:gd name="connsiteX84" fmla="*/ 1000034 w 1012980"/>
              <a:gd name="connsiteY84" fmla="*/ 542629 h 1004386"/>
              <a:gd name="connsiteX85" fmla="*/ 963947 w 1012980"/>
              <a:gd name="connsiteY85" fmla="*/ 649444 h 1004386"/>
              <a:gd name="connsiteX86" fmla="*/ 906395 w 1012980"/>
              <a:gd name="connsiteY86" fmla="*/ 749322 h 1004386"/>
              <a:gd name="connsiteX87" fmla="*/ 830056 w 1012980"/>
              <a:gd name="connsiteY87" fmla="*/ 837658 h 1004386"/>
              <a:gd name="connsiteX88" fmla="*/ 738548 w 1012980"/>
              <a:gd name="connsiteY88" fmla="*/ 910288 h 1004386"/>
              <a:gd name="connsiteX89" fmla="*/ 636184 w 1012980"/>
              <a:gd name="connsiteY89" fmla="*/ 963794 h 1004386"/>
              <a:gd name="connsiteX90" fmla="*/ 636135 w 1012980"/>
              <a:gd name="connsiteY90" fmla="*/ 963794 h 1004386"/>
              <a:gd name="connsiteX91" fmla="*/ 527624 w 1012980"/>
              <a:gd name="connsiteY91" fmla="*/ 995650 h 1004386"/>
              <a:gd name="connsiteX92" fmla="*/ 418072 w 1012980"/>
              <a:gd name="connsiteY92" fmla="*/ 1004469 h 1004386"/>
              <a:gd name="connsiteX93" fmla="*/ 312586 w 1012980"/>
              <a:gd name="connsiteY93" fmla="*/ 989705 h 1004386"/>
              <a:gd name="connsiteX94" fmla="*/ 216121 w 1012980"/>
              <a:gd name="connsiteY94" fmla="*/ 952152 h 1004386"/>
              <a:gd name="connsiteX95" fmla="*/ 133189 w 1012980"/>
              <a:gd name="connsiteY95" fmla="*/ 893542 h 1004386"/>
              <a:gd name="connsiteX96" fmla="*/ 67606 w 1012980"/>
              <a:gd name="connsiteY96" fmla="*/ 816552 h 1004386"/>
              <a:gd name="connsiteX97" fmla="*/ 22546 w 1012980"/>
              <a:gd name="connsiteY97" fmla="*/ 724848 h 1004386"/>
              <a:gd name="connsiteX98" fmla="*/ 41 w 1012980"/>
              <a:gd name="connsiteY98" fmla="*/ 622740 h 1004386"/>
              <a:gd name="connsiteX99" fmla="*/ 1181 w 1012980"/>
              <a:gd name="connsiteY99" fmla="*/ 514934 h 1004386"/>
              <a:gd name="connsiteX100" fmla="*/ 25868 w 1012980"/>
              <a:gd name="connsiteY100" fmla="*/ 406534 h 1004386"/>
              <a:gd name="connsiteX101" fmla="*/ 72960 w 1012980"/>
              <a:gd name="connsiteY101" fmla="*/ 302543 h 1004386"/>
              <a:gd name="connsiteX102" fmla="*/ 140277 w 1012980"/>
              <a:gd name="connsiteY102" fmla="*/ 207866 h 1004386"/>
              <a:gd name="connsiteX103" fmla="*/ 224696 w 1012980"/>
              <a:gd name="connsiteY103" fmla="*/ 126913 h 1004386"/>
              <a:gd name="connsiteX104" fmla="*/ 322252 w 1012980"/>
              <a:gd name="connsiteY104" fmla="*/ 63498 h 1004386"/>
              <a:gd name="connsiteX105" fmla="*/ 428284 w 1012980"/>
              <a:gd name="connsiteY105" fmla="*/ 20544 h 1004386"/>
              <a:gd name="connsiteX106" fmla="*/ 537984 w 1012980"/>
              <a:gd name="connsiteY106" fmla="*/ 83 h 1004386"/>
              <a:gd name="connsiteX107" fmla="*/ 646148 w 1012980"/>
              <a:gd name="connsiteY107" fmla="*/ 3055 h 1004386"/>
              <a:gd name="connsiteX108" fmla="*/ 747719 w 1012980"/>
              <a:gd name="connsiteY108" fmla="*/ 29412 h 1004386"/>
              <a:gd name="connsiteX109" fmla="*/ 837987 w 1012980"/>
              <a:gd name="connsiteY109" fmla="*/ 77766 h 1004386"/>
              <a:gd name="connsiteX110" fmla="*/ 912641 w 1012980"/>
              <a:gd name="connsiteY110" fmla="*/ 145987 h 1004386"/>
              <a:gd name="connsiteX111" fmla="*/ 968309 w 1012980"/>
              <a:gd name="connsiteY111" fmla="*/ 230805 h 1004386"/>
              <a:gd name="connsiteX112" fmla="*/ 1002265 w 1012980"/>
              <a:gd name="connsiteY112" fmla="*/ 328256 h 1004386"/>
              <a:gd name="connsiteX113" fmla="*/ 1013022 w 1012980"/>
              <a:gd name="connsiteY113" fmla="*/ 433882 h 1004386"/>
              <a:gd name="connsiteX114" fmla="*/ 1000034 w 1012980"/>
              <a:gd name="connsiteY114" fmla="*/ 542629 h 1004386"/>
              <a:gd name="connsiteX115" fmla="*/ 963947 w 1012980"/>
              <a:gd name="connsiteY115" fmla="*/ 649444 h 1004386"/>
              <a:gd name="connsiteX116" fmla="*/ 906395 w 1012980"/>
              <a:gd name="connsiteY116" fmla="*/ 749322 h 1004386"/>
              <a:gd name="connsiteX117" fmla="*/ 830056 w 1012980"/>
              <a:gd name="connsiteY117" fmla="*/ 837658 h 1004386"/>
              <a:gd name="connsiteX118" fmla="*/ 738548 w 1012980"/>
              <a:gd name="connsiteY118" fmla="*/ 910288 h 1004386"/>
              <a:gd name="connsiteX119" fmla="*/ 636184 w 1012980"/>
              <a:gd name="connsiteY119" fmla="*/ 963794 h 1004386"/>
              <a:gd name="connsiteX120" fmla="*/ 636135 w 1012980"/>
              <a:gd name="connsiteY120" fmla="*/ 963794 h 1004386"/>
              <a:gd name="connsiteX121" fmla="*/ 527624 w 1012980"/>
              <a:gd name="connsiteY121" fmla="*/ 995650 h 1004386"/>
              <a:gd name="connsiteX122" fmla="*/ 418072 w 1012980"/>
              <a:gd name="connsiteY122" fmla="*/ 1004469 h 1004386"/>
              <a:gd name="connsiteX123" fmla="*/ 312586 w 1012980"/>
              <a:gd name="connsiteY123" fmla="*/ 989705 h 1004386"/>
              <a:gd name="connsiteX124" fmla="*/ 216121 w 1012980"/>
              <a:gd name="connsiteY124" fmla="*/ 952152 h 1004386"/>
              <a:gd name="connsiteX125" fmla="*/ 133189 w 1012980"/>
              <a:gd name="connsiteY125" fmla="*/ 893542 h 1004386"/>
              <a:gd name="connsiteX126" fmla="*/ 67606 w 1012980"/>
              <a:gd name="connsiteY126" fmla="*/ 816552 h 1004386"/>
              <a:gd name="connsiteX127" fmla="*/ 22546 w 1012980"/>
              <a:gd name="connsiteY127" fmla="*/ 724848 h 1004386"/>
              <a:gd name="connsiteX128" fmla="*/ 41 w 1012980"/>
              <a:gd name="connsiteY128" fmla="*/ 622740 h 1004386"/>
              <a:gd name="connsiteX129" fmla="*/ 1181 w 1012980"/>
              <a:gd name="connsiteY129" fmla="*/ 514934 h 1004386"/>
              <a:gd name="connsiteX130" fmla="*/ 25868 w 1012980"/>
              <a:gd name="connsiteY130" fmla="*/ 406534 h 1004386"/>
              <a:gd name="connsiteX131" fmla="*/ 72960 w 1012980"/>
              <a:gd name="connsiteY131" fmla="*/ 302543 h 1004386"/>
              <a:gd name="connsiteX132" fmla="*/ 140277 w 1012980"/>
              <a:gd name="connsiteY132" fmla="*/ 207866 h 1004386"/>
              <a:gd name="connsiteX133" fmla="*/ 224696 w 1012980"/>
              <a:gd name="connsiteY133" fmla="*/ 126913 h 1004386"/>
              <a:gd name="connsiteX134" fmla="*/ 322252 w 1012980"/>
              <a:gd name="connsiteY134" fmla="*/ 63498 h 1004386"/>
              <a:gd name="connsiteX135" fmla="*/ 428284 w 1012980"/>
              <a:gd name="connsiteY135" fmla="*/ 20544 h 1004386"/>
              <a:gd name="connsiteX136" fmla="*/ 537984 w 1012980"/>
              <a:gd name="connsiteY136" fmla="*/ 83 h 1004386"/>
              <a:gd name="connsiteX137" fmla="*/ 646148 w 1012980"/>
              <a:gd name="connsiteY137" fmla="*/ 3055 h 1004386"/>
              <a:gd name="connsiteX138" fmla="*/ 747719 w 1012980"/>
              <a:gd name="connsiteY138" fmla="*/ 29412 h 1004386"/>
              <a:gd name="connsiteX139" fmla="*/ 837987 w 1012980"/>
              <a:gd name="connsiteY139" fmla="*/ 77766 h 1004386"/>
              <a:gd name="connsiteX140" fmla="*/ 912641 w 1012980"/>
              <a:gd name="connsiteY140" fmla="*/ 145987 h 1004386"/>
              <a:gd name="connsiteX141" fmla="*/ 968309 w 1012980"/>
              <a:gd name="connsiteY141" fmla="*/ 230805 h 1004386"/>
              <a:gd name="connsiteX142" fmla="*/ 1002265 w 1012980"/>
              <a:gd name="connsiteY142" fmla="*/ 328256 h 1004386"/>
              <a:gd name="connsiteX143" fmla="*/ 1013022 w 1012980"/>
              <a:gd name="connsiteY143" fmla="*/ 433882 h 1004386"/>
              <a:gd name="connsiteX144" fmla="*/ 1000034 w 1012980"/>
              <a:gd name="connsiteY144" fmla="*/ 542629 h 1004386"/>
              <a:gd name="connsiteX145" fmla="*/ 963947 w 1012980"/>
              <a:gd name="connsiteY145" fmla="*/ 649444 h 1004386"/>
              <a:gd name="connsiteX146" fmla="*/ 906395 w 1012980"/>
              <a:gd name="connsiteY146" fmla="*/ 749322 h 1004386"/>
              <a:gd name="connsiteX147" fmla="*/ 830056 w 1012980"/>
              <a:gd name="connsiteY147" fmla="*/ 837658 h 1004386"/>
              <a:gd name="connsiteX148" fmla="*/ 738548 w 1012980"/>
              <a:gd name="connsiteY148" fmla="*/ 910288 h 1004386"/>
              <a:gd name="connsiteX149" fmla="*/ 636184 w 1012980"/>
              <a:gd name="connsiteY149" fmla="*/ 963794 h 1004386"/>
              <a:gd name="connsiteX150" fmla="*/ 636135 w 1012980"/>
              <a:gd name="connsiteY150" fmla="*/ 963794 h 1004386"/>
              <a:gd name="connsiteX151" fmla="*/ 527624 w 1012980"/>
              <a:gd name="connsiteY151" fmla="*/ 995650 h 1004386"/>
              <a:gd name="connsiteX152" fmla="*/ 418072 w 1012980"/>
              <a:gd name="connsiteY152" fmla="*/ 1004469 h 1004386"/>
              <a:gd name="connsiteX153" fmla="*/ 312586 w 1012980"/>
              <a:gd name="connsiteY153" fmla="*/ 989705 h 1004386"/>
              <a:gd name="connsiteX154" fmla="*/ 216121 w 1012980"/>
              <a:gd name="connsiteY154" fmla="*/ 952152 h 1004386"/>
              <a:gd name="connsiteX155" fmla="*/ 133189 w 1012980"/>
              <a:gd name="connsiteY155" fmla="*/ 893542 h 1004386"/>
              <a:gd name="connsiteX156" fmla="*/ 67606 w 1012980"/>
              <a:gd name="connsiteY156" fmla="*/ 816552 h 1004386"/>
              <a:gd name="connsiteX157" fmla="*/ 22546 w 1012980"/>
              <a:gd name="connsiteY157" fmla="*/ 724848 h 1004386"/>
              <a:gd name="connsiteX158" fmla="*/ 41 w 1012980"/>
              <a:gd name="connsiteY158" fmla="*/ 622740 h 1004386"/>
              <a:gd name="connsiteX159" fmla="*/ 1181 w 1012980"/>
              <a:gd name="connsiteY159" fmla="*/ 514934 h 1004386"/>
              <a:gd name="connsiteX160" fmla="*/ 25868 w 1012980"/>
              <a:gd name="connsiteY160" fmla="*/ 406534 h 1004386"/>
              <a:gd name="connsiteX161" fmla="*/ 72960 w 1012980"/>
              <a:gd name="connsiteY161" fmla="*/ 302543 h 1004386"/>
              <a:gd name="connsiteX162" fmla="*/ 140277 w 1012980"/>
              <a:gd name="connsiteY162" fmla="*/ 207866 h 1004386"/>
              <a:gd name="connsiteX163" fmla="*/ 224696 w 1012980"/>
              <a:gd name="connsiteY163" fmla="*/ 126913 h 1004386"/>
              <a:gd name="connsiteX164" fmla="*/ 322252 w 1012980"/>
              <a:gd name="connsiteY164" fmla="*/ 63498 h 1004386"/>
              <a:gd name="connsiteX165" fmla="*/ 428284 w 1012980"/>
              <a:gd name="connsiteY165" fmla="*/ 20544 h 1004386"/>
              <a:gd name="connsiteX166" fmla="*/ 537984 w 1012980"/>
              <a:gd name="connsiteY166" fmla="*/ 83 h 1004386"/>
              <a:gd name="connsiteX167" fmla="*/ 646148 w 1012980"/>
              <a:gd name="connsiteY167" fmla="*/ 3055 h 1004386"/>
              <a:gd name="connsiteX168" fmla="*/ 747719 w 1012980"/>
              <a:gd name="connsiteY168" fmla="*/ 29412 h 1004386"/>
              <a:gd name="connsiteX169" fmla="*/ 837987 w 1012980"/>
              <a:gd name="connsiteY169" fmla="*/ 77766 h 1004386"/>
              <a:gd name="connsiteX170" fmla="*/ 912641 w 1012980"/>
              <a:gd name="connsiteY170" fmla="*/ 145987 h 1004386"/>
              <a:gd name="connsiteX171" fmla="*/ 968309 w 1012980"/>
              <a:gd name="connsiteY171" fmla="*/ 230805 h 1004386"/>
              <a:gd name="connsiteX172" fmla="*/ 1002265 w 1012980"/>
              <a:gd name="connsiteY172" fmla="*/ 328256 h 1004386"/>
              <a:gd name="connsiteX173" fmla="*/ 1013022 w 1012980"/>
              <a:gd name="connsiteY173" fmla="*/ 433882 h 1004386"/>
              <a:gd name="connsiteX174" fmla="*/ 1000034 w 1012980"/>
              <a:gd name="connsiteY174" fmla="*/ 542629 h 1004386"/>
              <a:gd name="connsiteX175" fmla="*/ 963947 w 1012980"/>
              <a:gd name="connsiteY175" fmla="*/ 649444 h 1004386"/>
              <a:gd name="connsiteX176" fmla="*/ 906395 w 1012980"/>
              <a:gd name="connsiteY176" fmla="*/ 749322 h 1004386"/>
              <a:gd name="connsiteX177" fmla="*/ 830056 w 1012980"/>
              <a:gd name="connsiteY177" fmla="*/ 837658 h 1004386"/>
              <a:gd name="connsiteX178" fmla="*/ 738548 w 1012980"/>
              <a:gd name="connsiteY178" fmla="*/ 910288 h 1004386"/>
              <a:gd name="connsiteX179" fmla="*/ 636184 w 1012980"/>
              <a:gd name="connsiteY179" fmla="*/ 963794 h 1004386"/>
              <a:gd name="connsiteX180" fmla="*/ 636135 w 1012980"/>
              <a:gd name="connsiteY180" fmla="*/ 963794 h 1004386"/>
              <a:gd name="connsiteX181" fmla="*/ 527624 w 1012980"/>
              <a:gd name="connsiteY181" fmla="*/ 995650 h 1004386"/>
              <a:gd name="connsiteX182" fmla="*/ 418072 w 1012980"/>
              <a:gd name="connsiteY182" fmla="*/ 1004469 h 1004386"/>
              <a:gd name="connsiteX183" fmla="*/ 312586 w 1012980"/>
              <a:gd name="connsiteY183" fmla="*/ 989705 h 1004386"/>
              <a:gd name="connsiteX184" fmla="*/ 216121 w 1012980"/>
              <a:gd name="connsiteY184" fmla="*/ 952152 h 1004386"/>
              <a:gd name="connsiteX185" fmla="*/ 133189 w 1012980"/>
              <a:gd name="connsiteY185" fmla="*/ 893542 h 1004386"/>
              <a:gd name="connsiteX186" fmla="*/ 67606 w 1012980"/>
              <a:gd name="connsiteY186" fmla="*/ 816552 h 1004386"/>
              <a:gd name="connsiteX187" fmla="*/ 22546 w 1012980"/>
              <a:gd name="connsiteY187" fmla="*/ 724848 h 1004386"/>
              <a:gd name="connsiteX188" fmla="*/ 41 w 1012980"/>
              <a:gd name="connsiteY188" fmla="*/ 622740 h 1004386"/>
              <a:gd name="connsiteX189" fmla="*/ 1181 w 1012980"/>
              <a:gd name="connsiteY189" fmla="*/ 514934 h 1004386"/>
              <a:gd name="connsiteX190" fmla="*/ 25868 w 1012980"/>
              <a:gd name="connsiteY190" fmla="*/ 406534 h 1004386"/>
              <a:gd name="connsiteX191" fmla="*/ 72960 w 1012980"/>
              <a:gd name="connsiteY191" fmla="*/ 302543 h 1004386"/>
              <a:gd name="connsiteX192" fmla="*/ 140277 w 1012980"/>
              <a:gd name="connsiteY192" fmla="*/ 207866 h 1004386"/>
              <a:gd name="connsiteX193" fmla="*/ 224696 w 1012980"/>
              <a:gd name="connsiteY193" fmla="*/ 126913 h 1004386"/>
              <a:gd name="connsiteX194" fmla="*/ 322252 w 1012980"/>
              <a:gd name="connsiteY194" fmla="*/ 63498 h 1004386"/>
              <a:gd name="connsiteX195" fmla="*/ 428284 w 1012980"/>
              <a:gd name="connsiteY195" fmla="*/ 20544 h 1004386"/>
              <a:gd name="connsiteX196" fmla="*/ 537984 w 1012980"/>
              <a:gd name="connsiteY196" fmla="*/ 83 h 1004386"/>
              <a:gd name="connsiteX197" fmla="*/ 646148 w 1012980"/>
              <a:gd name="connsiteY197" fmla="*/ 3055 h 1004386"/>
              <a:gd name="connsiteX198" fmla="*/ 747719 w 1012980"/>
              <a:gd name="connsiteY198" fmla="*/ 29412 h 1004386"/>
              <a:gd name="connsiteX199" fmla="*/ 837987 w 1012980"/>
              <a:gd name="connsiteY199" fmla="*/ 77766 h 1004386"/>
              <a:gd name="connsiteX200" fmla="*/ 912641 w 1012980"/>
              <a:gd name="connsiteY200" fmla="*/ 145987 h 1004386"/>
              <a:gd name="connsiteX201" fmla="*/ 968309 w 1012980"/>
              <a:gd name="connsiteY201" fmla="*/ 230805 h 1004386"/>
              <a:gd name="connsiteX202" fmla="*/ 1002265 w 1012980"/>
              <a:gd name="connsiteY202" fmla="*/ 328256 h 1004386"/>
              <a:gd name="connsiteX203" fmla="*/ 1013022 w 1012980"/>
              <a:gd name="connsiteY203" fmla="*/ 433882 h 1004386"/>
              <a:gd name="connsiteX204" fmla="*/ 1000034 w 1012980"/>
              <a:gd name="connsiteY204" fmla="*/ 542629 h 1004386"/>
              <a:gd name="connsiteX205" fmla="*/ 963947 w 1012980"/>
              <a:gd name="connsiteY205" fmla="*/ 649444 h 1004386"/>
              <a:gd name="connsiteX206" fmla="*/ 906395 w 1012980"/>
              <a:gd name="connsiteY206" fmla="*/ 749322 h 1004386"/>
              <a:gd name="connsiteX207" fmla="*/ 830056 w 1012980"/>
              <a:gd name="connsiteY207" fmla="*/ 837658 h 1004386"/>
              <a:gd name="connsiteX208" fmla="*/ 738548 w 1012980"/>
              <a:gd name="connsiteY208" fmla="*/ 910288 h 1004386"/>
              <a:gd name="connsiteX209" fmla="*/ 636184 w 1012980"/>
              <a:gd name="connsiteY209" fmla="*/ 963794 h 1004386"/>
              <a:gd name="connsiteX210" fmla="*/ 636135 w 1012980"/>
              <a:gd name="connsiteY210" fmla="*/ 963794 h 1004386"/>
              <a:gd name="connsiteX211" fmla="*/ 527624 w 1012980"/>
              <a:gd name="connsiteY211" fmla="*/ 995650 h 1004386"/>
              <a:gd name="connsiteX212" fmla="*/ 418072 w 1012980"/>
              <a:gd name="connsiteY212" fmla="*/ 1004469 h 1004386"/>
              <a:gd name="connsiteX213" fmla="*/ 312586 w 1012980"/>
              <a:gd name="connsiteY213" fmla="*/ 989705 h 1004386"/>
              <a:gd name="connsiteX214" fmla="*/ 216121 w 1012980"/>
              <a:gd name="connsiteY214" fmla="*/ 952152 h 1004386"/>
              <a:gd name="connsiteX215" fmla="*/ 133189 w 1012980"/>
              <a:gd name="connsiteY215" fmla="*/ 893542 h 1004386"/>
              <a:gd name="connsiteX216" fmla="*/ 67606 w 1012980"/>
              <a:gd name="connsiteY216" fmla="*/ 816552 h 1004386"/>
              <a:gd name="connsiteX217" fmla="*/ 22546 w 1012980"/>
              <a:gd name="connsiteY217" fmla="*/ 724848 h 1004386"/>
              <a:gd name="connsiteX218" fmla="*/ 41 w 1012980"/>
              <a:gd name="connsiteY218" fmla="*/ 622740 h 1004386"/>
              <a:gd name="connsiteX219" fmla="*/ 1181 w 1012980"/>
              <a:gd name="connsiteY219" fmla="*/ 514934 h 1004386"/>
              <a:gd name="connsiteX220" fmla="*/ 25868 w 1012980"/>
              <a:gd name="connsiteY220" fmla="*/ 406534 h 1004386"/>
              <a:gd name="connsiteX221" fmla="*/ 72960 w 1012980"/>
              <a:gd name="connsiteY221" fmla="*/ 302543 h 1004386"/>
              <a:gd name="connsiteX222" fmla="*/ 140277 w 1012980"/>
              <a:gd name="connsiteY222" fmla="*/ 207866 h 1004386"/>
              <a:gd name="connsiteX223" fmla="*/ 224696 w 1012980"/>
              <a:gd name="connsiteY223" fmla="*/ 126913 h 1004386"/>
              <a:gd name="connsiteX224" fmla="*/ 322252 w 1012980"/>
              <a:gd name="connsiteY224" fmla="*/ 63498 h 1004386"/>
              <a:gd name="connsiteX225" fmla="*/ 428284 w 1012980"/>
              <a:gd name="connsiteY225" fmla="*/ 20544 h 1004386"/>
              <a:gd name="connsiteX226" fmla="*/ 537984 w 1012980"/>
              <a:gd name="connsiteY226" fmla="*/ 83 h 1004386"/>
              <a:gd name="connsiteX227" fmla="*/ 646148 w 1012980"/>
              <a:gd name="connsiteY227" fmla="*/ 3055 h 1004386"/>
              <a:gd name="connsiteX228" fmla="*/ 747719 w 1012980"/>
              <a:gd name="connsiteY228" fmla="*/ 29412 h 1004386"/>
              <a:gd name="connsiteX229" fmla="*/ 837987 w 1012980"/>
              <a:gd name="connsiteY229" fmla="*/ 77766 h 1004386"/>
              <a:gd name="connsiteX230" fmla="*/ 912641 w 1012980"/>
              <a:gd name="connsiteY230" fmla="*/ 145987 h 1004386"/>
              <a:gd name="connsiteX231" fmla="*/ 968309 w 1012980"/>
              <a:gd name="connsiteY231" fmla="*/ 230805 h 1004386"/>
              <a:gd name="connsiteX232" fmla="*/ 1002265 w 1012980"/>
              <a:gd name="connsiteY232" fmla="*/ 328256 h 1004386"/>
              <a:gd name="connsiteX233" fmla="*/ 1013022 w 1012980"/>
              <a:gd name="connsiteY233" fmla="*/ 433882 h 1004386"/>
              <a:gd name="connsiteX234" fmla="*/ 1000034 w 1012980"/>
              <a:gd name="connsiteY234" fmla="*/ 542629 h 1004386"/>
              <a:gd name="connsiteX235" fmla="*/ 963947 w 1012980"/>
              <a:gd name="connsiteY235" fmla="*/ 649444 h 1004386"/>
              <a:gd name="connsiteX236" fmla="*/ 906395 w 1012980"/>
              <a:gd name="connsiteY236" fmla="*/ 749322 h 1004386"/>
              <a:gd name="connsiteX237" fmla="*/ 830056 w 1012980"/>
              <a:gd name="connsiteY237" fmla="*/ 837658 h 1004386"/>
              <a:gd name="connsiteX238" fmla="*/ 738548 w 1012980"/>
              <a:gd name="connsiteY238" fmla="*/ 910288 h 1004386"/>
              <a:gd name="connsiteX239" fmla="*/ 636184 w 1012980"/>
              <a:gd name="connsiteY239" fmla="*/ 963794 h 1004386"/>
              <a:gd name="connsiteX240" fmla="*/ 636135 w 1012980"/>
              <a:gd name="connsiteY240" fmla="*/ 963794 h 1004386"/>
              <a:gd name="connsiteX241" fmla="*/ 527624 w 1012980"/>
              <a:gd name="connsiteY241" fmla="*/ 995650 h 1004386"/>
              <a:gd name="connsiteX242" fmla="*/ 418072 w 1012980"/>
              <a:gd name="connsiteY242" fmla="*/ 1004469 h 1004386"/>
              <a:gd name="connsiteX243" fmla="*/ 312586 w 1012980"/>
              <a:gd name="connsiteY243" fmla="*/ 989705 h 1004386"/>
              <a:gd name="connsiteX244" fmla="*/ 216121 w 1012980"/>
              <a:gd name="connsiteY244" fmla="*/ 952152 h 1004386"/>
              <a:gd name="connsiteX245" fmla="*/ 133189 w 1012980"/>
              <a:gd name="connsiteY245" fmla="*/ 893542 h 1004386"/>
              <a:gd name="connsiteX246" fmla="*/ 67606 w 1012980"/>
              <a:gd name="connsiteY246" fmla="*/ 816552 h 1004386"/>
              <a:gd name="connsiteX247" fmla="*/ 22546 w 1012980"/>
              <a:gd name="connsiteY247" fmla="*/ 724848 h 1004386"/>
              <a:gd name="connsiteX248" fmla="*/ 41 w 1012980"/>
              <a:gd name="connsiteY248" fmla="*/ 622740 h 1004386"/>
              <a:gd name="connsiteX249" fmla="*/ 1181 w 1012980"/>
              <a:gd name="connsiteY249" fmla="*/ 514934 h 1004386"/>
              <a:gd name="connsiteX250" fmla="*/ 25868 w 1012980"/>
              <a:gd name="connsiteY250" fmla="*/ 406534 h 1004386"/>
              <a:gd name="connsiteX251" fmla="*/ 72960 w 1012980"/>
              <a:gd name="connsiteY251" fmla="*/ 302543 h 1004386"/>
              <a:gd name="connsiteX252" fmla="*/ 140277 w 1012980"/>
              <a:gd name="connsiteY252" fmla="*/ 207866 h 1004386"/>
              <a:gd name="connsiteX253" fmla="*/ 224696 w 1012980"/>
              <a:gd name="connsiteY253" fmla="*/ 126913 h 1004386"/>
              <a:gd name="connsiteX254" fmla="*/ 322252 w 1012980"/>
              <a:gd name="connsiteY254" fmla="*/ 63498 h 1004386"/>
              <a:gd name="connsiteX255" fmla="*/ 428284 w 1012980"/>
              <a:gd name="connsiteY255" fmla="*/ 20544 h 1004386"/>
              <a:gd name="connsiteX256" fmla="*/ 537984 w 1012980"/>
              <a:gd name="connsiteY256" fmla="*/ 83 h 1004386"/>
              <a:gd name="connsiteX257" fmla="*/ 646148 w 1012980"/>
              <a:gd name="connsiteY257" fmla="*/ 3055 h 1004386"/>
              <a:gd name="connsiteX258" fmla="*/ 747719 w 1012980"/>
              <a:gd name="connsiteY258" fmla="*/ 29412 h 1004386"/>
              <a:gd name="connsiteX259" fmla="*/ 837987 w 1012980"/>
              <a:gd name="connsiteY259" fmla="*/ 77766 h 1004386"/>
              <a:gd name="connsiteX260" fmla="*/ 912641 w 1012980"/>
              <a:gd name="connsiteY260" fmla="*/ 145987 h 1004386"/>
              <a:gd name="connsiteX261" fmla="*/ 968309 w 1012980"/>
              <a:gd name="connsiteY261" fmla="*/ 230805 h 1004386"/>
              <a:gd name="connsiteX262" fmla="*/ 1002265 w 1012980"/>
              <a:gd name="connsiteY262" fmla="*/ 328256 h 1004386"/>
              <a:gd name="connsiteX263" fmla="*/ 1013022 w 1012980"/>
              <a:gd name="connsiteY263" fmla="*/ 433882 h 1004386"/>
              <a:gd name="connsiteX264" fmla="*/ 1000034 w 1012980"/>
              <a:gd name="connsiteY264" fmla="*/ 542629 h 1004386"/>
              <a:gd name="connsiteX265" fmla="*/ 963947 w 1012980"/>
              <a:gd name="connsiteY265" fmla="*/ 649444 h 1004386"/>
              <a:gd name="connsiteX266" fmla="*/ 906395 w 1012980"/>
              <a:gd name="connsiteY266" fmla="*/ 749322 h 1004386"/>
              <a:gd name="connsiteX267" fmla="*/ 830056 w 1012980"/>
              <a:gd name="connsiteY267" fmla="*/ 837658 h 1004386"/>
              <a:gd name="connsiteX268" fmla="*/ 738548 w 1012980"/>
              <a:gd name="connsiteY268" fmla="*/ 910288 h 1004386"/>
              <a:gd name="connsiteX269" fmla="*/ 636184 w 1012980"/>
              <a:gd name="connsiteY269" fmla="*/ 963794 h 1004386"/>
              <a:gd name="connsiteX270" fmla="*/ 636135 w 1012980"/>
              <a:gd name="connsiteY270" fmla="*/ 963794 h 1004386"/>
              <a:gd name="connsiteX271" fmla="*/ 527624 w 1012980"/>
              <a:gd name="connsiteY271" fmla="*/ 995650 h 1004386"/>
              <a:gd name="connsiteX272" fmla="*/ 418072 w 1012980"/>
              <a:gd name="connsiteY272" fmla="*/ 1004469 h 1004386"/>
              <a:gd name="connsiteX273" fmla="*/ 312586 w 1012980"/>
              <a:gd name="connsiteY273" fmla="*/ 989705 h 1004386"/>
              <a:gd name="connsiteX274" fmla="*/ 216121 w 1012980"/>
              <a:gd name="connsiteY274" fmla="*/ 952152 h 1004386"/>
              <a:gd name="connsiteX275" fmla="*/ 133189 w 1012980"/>
              <a:gd name="connsiteY275" fmla="*/ 893542 h 1004386"/>
              <a:gd name="connsiteX276" fmla="*/ 67606 w 1012980"/>
              <a:gd name="connsiteY276" fmla="*/ 816552 h 1004386"/>
              <a:gd name="connsiteX277" fmla="*/ 22546 w 1012980"/>
              <a:gd name="connsiteY277" fmla="*/ 724848 h 1004386"/>
              <a:gd name="connsiteX278" fmla="*/ 41 w 1012980"/>
              <a:gd name="connsiteY278" fmla="*/ 622740 h 1004386"/>
              <a:gd name="connsiteX279" fmla="*/ 1181 w 1012980"/>
              <a:gd name="connsiteY279" fmla="*/ 514934 h 1004386"/>
              <a:gd name="connsiteX280" fmla="*/ 25868 w 1012980"/>
              <a:gd name="connsiteY280" fmla="*/ 406534 h 1004386"/>
              <a:gd name="connsiteX281" fmla="*/ 72960 w 1012980"/>
              <a:gd name="connsiteY281" fmla="*/ 302543 h 1004386"/>
              <a:gd name="connsiteX282" fmla="*/ 140277 w 1012980"/>
              <a:gd name="connsiteY282" fmla="*/ 207866 h 1004386"/>
              <a:gd name="connsiteX283" fmla="*/ 224696 w 1012980"/>
              <a:gd name="connsiteY283" fmla="*/ 126913 h 1004386"/>
              <a:gd name="connsiteX284" fmla="*/ 322252 w 1012980"/>
              <a:gd name="connsiteY284" fmla="*/ 63498 h 1004386"/>
              <a:gd name="connsiteX285" fmla="*/ 428284 w 1012980"/>
              <a:gd name="connsiteY285" fmla="*/ 20544 h 1004386"/>
              <a:gd name="connsiteX286" fmla="*/ 537984 w 1012980"/>
              <a:gd name="connsiteY286" fmla="*/ 83 h 1004386"/>
              <a:gd name="connsiteX287" fmla="*/ 646148 w 1012980"/>
              <a:gd name="connsiteY287" fmla="*/ 3055 h 1004386"/>
              <a:gd name="connsiteX288" fmla="*/ 747719 w 1012980"/>
              <a:gd name="connsiteY288" fmla="*/ 29412 h 1004386"/>
              <a:gd name="connsiteX289" fmla="*/ 837987 w 1012980"/>
              <a:gd name="connsiteY289" fmla="*/ 77766 h 1004386"/>
              <a:gd name="connsiteX290" fmla="*/ 912641 w 1012980"/>
              <a:gd name="connsiteY290" fmla="*/ 145987 h 1004386"/>
              <a:gd name="connsiteX291" fmla="*/ 968309 w 1012980"/>
              <a:gd name="connsiteY291" fmla="*/ 230805 h 1004386"/>
              <a:gd name="connsiteX292" fmla="*/ 1002265 w 1012980"/>
              <a:gd name="connsiteY292" fmla="*/ 328256 h 1004386"/>
              <a:gd name="connsiteX293" fmla="*/ 1013022 w 1012980"/>
              <a:gd name="connsiteY293" fmla="*/ 433882 h 1004386"/>
              <a:gd name="connsiteX294" fmla="*/ 1000034 w 1012980"/>
              <a:gd name="connsiteY294" fmla="*/ 542629 h 1004386"/>
              <a:gd name="connsiteX295" fmla="*/ 963947 w 1012980"/>
              <a:gd name="connsiteY295" fmla="*/ 649444 h 1004386"/>
              <a:gd name="connsiteX296" fmla="*/ 906395 w 1012980"/>
              <a:gd name="connsiteY296" fmla="*/ 749322 h 1004386"/>
              <a:gd name="connsiteX297" fmla="*/ 830056 w 1012980"/>
              <a:gd name="connsiteY297" fmla="*/ 837658 h 1004386"/>
              <a:gd name="connsiteX298" fmla="*/ 738548 w 1012980"/>
              <a:gd name="connsiteY298" fmla="*/ 910288 h 1004386"/>
              <a:gd name="connsiteX299" fmla="*/ 636184 w 1012980"/>
              <a:gd name="connsiteY299" fmla="*/ 963794 h 1004386"/>
              <a:gd name="connsiteX300" fmla="*/ 636135 w 1012980"/>
              <a:gd name="connsiteY300" fmla="*/ 963794 h 1004386"/>
              <a:gd name="connsiteX301" fmla="*/ 527624 w 1012980"/>
              <a:gd name="connsiteY301" fmla="*/ 995650 h 1004386"/>
              <a:gd name="connsiteX302" fmla="*/ 418072 w 1012980"/>
              <a:gd name="connsiteY302" fmla="*/ 1004469 h 1004386"/>
              <a:gd name="connsiteX303" fmla="*/ 312586 w 1012980"/>
              <a:gd name="connsiteY303" fmla="*/ 989705 h 1004386"/>
              <a:gd name="connsiteX304" fmla="*/ 216121 w 1012980"/>
              <a:gd name="connsiteY304" fmla="*/ 952152 h 1004386"/>
              <a:gd name="connsiteX305" fmla="*/ 133189 w 1012980"/>
              <a:gd name="connsiteY305" fmla="*/ 893542 h 1004386"/>
              <a:gd name="connsiteX306" fmla="*/ 67606 w 1012980"/>
              <a:gd name="connsiteY306" fmla="*/ 816552 h 1004386"/>
              <a:gd name="connsiteX307" fmla="*/ 22546 w 1012980"/>
              <a:gd name="connsiteY307" fmla="*/ 724848 h 1004386"/>
              <a:gd name="connsiteX308" fmla="*/ 41 w 1012980"/>
              <a:gd name="connsiteY308" fmla="*/ 622740 h 1004386"/>
              <a:gd name="connsiteX309" fmla="*/ 1181 w 1012980"/>
              <a:gd name="connsiteY309" fmla="*/ 514934 h 1004386"/>
              <a:gd name="connsiteX310" fmla="*/ 25868 w 1012980"/>
              <a:gd name="connsiteY310" fmla="*/ 406534 h 1004386"/>
              <a:gd name="connsiteX311" fmla="*/ 72960 w 1012980"/>
              <a:gd name="connsiteY311" fmla="*/ 302543 h 1004386"/>
              <a:gd name="connsiteX312" fmla="*/ 140277 w 1012980"/>
              <a:gd name="connsiteY312" fmla="*/ 207866 h 1004386"/>
              <a:gd name="connsiteX313" fmla="*/ 224696 w 1012980"/>
              <a:gd name="connsiteY313" fmla="*/ 126913 h 1004386"/>
              <a:gd name="connsiteX314" fmla="*/ 322252 w 1012980"/>
              <a:gd name="connsiteY314" fmla="*/ 63498 h 1004386"/>
              <a:gd name="connsiteX315" fmla="*/ 428284 w 1012980"/>
              <a:gd name="connsiteY315" fmla="*/ 20544 h 1004386"/>
              <a:gd name="connsiteX316" fmla="*/ 537984 w 1012980"/>
              <a:gd name="connsiteY316" fmla="*/ 83 h 1004386"/>
              <a:gd name="connsiteX317" fmla="*/ 646148 w 1012980"/>
              <a:gd name="connsiteY317" fmla="*/ 3055 h 1004386"/>
              <a:gd name="connsiteX318" fmla="*/ 747719 w 1012980"/>
              <a:gd name="connsiteY318" fmla="*/ 29412 h 1004386"/>
              <a:gd name="connsiteX319" fmla="*/ 837987 w 1012980"/>
              <a:gd name="connsiteY319" fmla="*/ 77766 h 1004386"/>
              <a:gd name="connsiteX320" fmla="*/ 912641 w 1012980"/>
              <a:gd name="connsiteY320" fmla="*/ 145987 h 1004386"/>
              <a:gd name="connsiteX321" fmla="*/ 968309 w 1012980"/>
              <a:gd name="connsiteY321" fmla="*/ 230805 h 1004386"/>
              <a:gd name="connsiteX322" fmla="*/ 1002265 w 1012980"/>
              <a:gd name="connsiteY322" fmla="*/ 328256 h 1004386"/>
              <a:gd name="connsiteX323" fmla="*/ 1013022 w 1012980"/>
              <a:gd name="connsiteY323" fmla="*/ 433882 h 1004386"/>
              <a:gd name="connsiteX324" fmla="*/ 1000034 w 1012980"/>
              <a:gd name="connsiteY324" fmla="*/ 542629 h 1004386"/>
              <a:gd name="connsiteX325" fmla="*/ 963947 w 1012980"/>
              <a:gd name="connsiteY325" fmla="*/ 649444 h 1004386"/>
              <a:gd name="connsiteX326" fmla="*/ 906395 w 1012980"/>
              <a:gd name="connsiteY326" fmla="*/ 749322 h 1004386"/>
              <a:gd name="connsiteX327" fmla="*/ 830056 w 1012980"/>
              <a:gd name="connsiteY327" fmla="*/ 837658 h 1004386"/>
              <a:gd name="connsiteX328" fmla="*/ 738548 w 1012980"/>
              <a:gd name="connsiteY328" fmla="*/ 910288 h 1004386"/>
              <a:gd name="connsiteX329" fmla="*/ 636184 w 1012980"/>
              <a:gd name="connsiteY329" fmla="*/ 963794 h 1004386"/>
              <a:gd name="connsiteX330" fmla="*/ 636135 w 1012980"/>
              <a:gd name="connsiteY330" fmla="*/ 963794 h 1004386"/>
              <a:gd name="connsiteX331" fmla="*/ 527624 w 1012980"/>
              <a:gd name="connsiteY331" fmla="*/ 995650 h 1004386"/>
              <a:gd name="connsiteX332" fmla="*/ 418072 w 1012980"/>
              <a:gd name="connsiteY332" fmla="*/ 1004469 h 1004386"/>
              <a:gd name="connsiteX333" fmla="*/ 312586 w 1012980"/>
              <a:gd name="connsiteY333" fmla="*/ 989705 h 1004386"/>
              <a:gd name="connsiteX334" fmla="*/ 216121 w 1012980"/>
              <a:gd name="connsiteY334" fmla="*/ 952152 h 1004386"/>
              <a:gd name="connsiteX335" fmla="*/ 133189 w 1012980"/>
              <a:gd name="connsiteY335" fmla="*/ 893542 h 1004386"/>
              <a:gd name="connsiteX336" fmla="*/ 67606 w 1012980"/>
              <a:gd name="connsiteY336" fmla="*/ 816552 h 1004386"/>
              <a:gd name="connsiteX337" fmla="*/ 22546 w 1012980"/>
              <a:gd name="connsiteY337" fmla="*/ 724848 h 1004386"/>
              <a:gd name="connsiteX338" fmla="*/ 41 w 1012980"/>
              <a:gd name="connsiteY338" fmla="*/ 622740 h 1004386"/>
              <a:gd name="connsiteX339" fmla="*/ 1181 w 1012980"/>
              <a:gd name="connsiteY339" fmla="*/ 514934 h 1004386"/>
              <a:gd name="connsiteX340" fmla="*/ 25868 w 1012980"/>
              <a:gd name="connsiteY340" fmla="*/ 406534 h 1004386"/>
              <a:gd name="connsiteX341" fmla="*/ 72960 w 1012980"/>
              <a:gd name="connsiteY341" fmla="*/ 302543 h 1004386"/>
              <a:gd name="connsiteX342" fmla="*/ 140277 w 1012980"/>
              <a:gd name="connsiteY342" fmla="*/ 207866 h 1004386"/>
              <a:gd name="connsiteX343" fmla="*/ 224696 w 1012980"/>
              <a:gd name="connsiteY343" fmla="*/ 126913 h 1004386"/>
              <a:gd name="connsiteX344" fmla="*/ 322252 w 1012980"/>
              <a:gd name="connsiteY344" fmla="*/ 63498 h 1004386"/>
              <a:gd name="connsiteX345" fmla="*/ 428284 w 1012980"/>
              <a:gd name="connsiteY345" fmla="*/ 20544 h 1004386"/>
              <a:gd name="connsiteX346" fmla="*/ 537984 w 1012980"/>
              <a:gd name="connsiteY346" fmla="*/ 83 h 1004386"/>
              <a:gd name="connsiteX347" fmla="*/ 646148 w 1012980"/>
              <a:gd name="connsiteY347" fmla="*/ 3055 h 1004386"/>
              <a:gd name="connsiteX348" fmla="*/ 747719 w 1012980"/>
              <a:gd name="connsiteY348" fmla="*/ 29412 h 1004386"/>
              <a:gd name="connsiteX349" fmla="*/ 837987 w 1012980"/>
              <a:gd name="connsiteY349" fmla="*/ 77766 h 1004386"/>
              <a:gd name="connsiteX350" fmla="*/ 912641 w 1012980"/>
              <a:gd name="connsiteY350" fmla="*/ 145987 h 1004386"/>
              <a:gd name="connsiteX351" fmla="*/ 968309 w 1012980"/>
              <a:gd name="connsiteY351" fmla="*/ 230805 h 1004386"/>
              <a:gd name="connsiteX352" fmla="*/ 1002265 w 1012980"/>
              <a:gd name="connsiteY352" fmla="*/ 328256 h 1004386"/>
              <a:gd name="connsiteX353" fmla="*/ 1013022 w 1012980"/>
              <a:gd name="connsiteY353" fmla="*/ 433882 h 1004386"/>
              <a:gd name="connsiteX354" fmla="*/ 1000034 w 1012980"/>
              <a:gd name="connsiteY354" fmla="*/ 542629 h 1004386"/>
              <a:gd name="connsiteX355" fmla="*/ 963947 w 1012980"/>
              <a:gd name="connsiteY355" fmla="*/ 649444 h 1004386"/>
              <a:gd name="connsiteX356" fmla="*/ 906395 w 1012980"/>
              <a:gd name="connsiteY356" fmla="*/ 749322 h 1004386"/>
              <a:gd name="connsiteX357" fmla="*/ 830056 w 1012980"/>
              <a:gd name="connsiteY357" fmla="*/ 837658 h 1004386"/>
              <a:gd name="connsiteX358" fmla="*/ 738548 w 1012980"/>
              <a:gd name="connsiteY358" fmla="*/ 910288 h 1004386"/>
              <a:gd name="connsiteX359" fmla="*/ 636184 w 1012980"/>
              <a:gd name="connsiteY359" fmla="*/ 963794 h 1004386"/>
              <a:gd name="connsiteX360" fmla="*/ 636135 w 1012980"/>
              <a:gd name="connsiteY360" fmla="*/ 963794 h 1004386"/>
              <a:gd name="connsiteX361" fmla="*/ 527624 w 1012980"/>
              <a:gd name="connsiteY361" fmla="*/ 995650 h 1004386"/>
              <a:gd name="connsiteX362" fmla="*/ 418072 w 1012980"/>
              <a:gd name="connsiteY362" fmla="*/ 1004469 h 1004386"/>
              <a:gd name="connsiteX363" fmla="*/ 312586 w 1012980"/>
              <a:gd name="connsiteY363" fmla="*/ 989705 h 1004386"/>
              <a:gd name="connsiteX364" fmla="*/ 216121 w 1012980"/>
              <a:gd name="connsiteY364" fmla="*/ 952152 h 1004386"/>
              <a:gd name="connsiteX365" fmla="*/ 133189 w 1012980"/>
              <a:gd name="connsiteY365" fmla="*/ 893542 h 1004386"/>
              <a:gd name="connsiteX366" fmla="*/ 67606 w 1012980"/>
              <a:gd name="connsiteY366" fmla="*/ 816552 h 1004386"/>
              <a:gd name="connsiteX367" fmla="*/ 22546 w 1012980"/>
              <a:gd name="connsiteY367" fmla="*/ 724848 h 1004386"/>
              <a:gd name="connsiteX368" fmla="*/ 41 w 1012980"/>
              <a:gd name="connsiteY368" fmla="*/ 622740 h 1004386"/>
              <a:gd name="connsiteX369" fmla="*/ 1181 w 1012980"/>
              <a:gd name="connsiteY369" fmla="*/ 514934 h 1004386"/>
              <a:gd name="connsiteX370" fmla="*/ 25868 w 1012980"/>
              <a:gd name="connsiteY370" fmla="*/ 406534 h 1004386"/>
              <a:gd name="connsiteX371" fmla="*/ 72960 w 1012980"/>
              <a:gd name="connsiteY371" fmla="*/ 302543 h 1004386"/>
              <a:gd name="connsiteX372" fmla="*/ 140277 w 1012980"/>
              <a:gd name="connsiteY372" fmla="*/ 207866 h 1004386"/>
              <a:gd name="connsiteX373" fmla="*/ 224696 w 1012980"/>
              <a:gd name="connsiteY373" fmla="*/ 126913 h 1004386"/>
              <a:gd name="connsiteX374" fmla="*/ 322252 w 1012980"/>
              <a:gd name="connsiteY374" fmla="*/ 63498 h 1004386"/>
              <a:gd name="connsiteX375" fmla="*/ 428284 w 1012980"/>
              <a:gd name="connsiteY375" fmla="*/ 20544 h 1004386"/>
              <a:gd name="connsiteX376" fmla="*/ 537984 w 1012980"/>
              <a:gd name="connsiteY376" fmla="*/ 83 h 1004386"/>
              <a:gd name="connsiteX377" fmla="*/ 646148 w 1012980"/>
              <a:gd name="connsiteY377" fmla="*/ 3055 h 1004386"/>
              <a:gd name="connsiteX378" fmla="*/ 747719 w 1012980"/>
              <a:gd name="connsiteY378" fmla="*/ 29412 h 1004386"/>
              <a:gd name="connsiteX379" fmla="*/ 837987 w 1012980"/>
              <a:gd name="connsiteY379" fmla="*/ 77766 h 1004386"/>
              <a:gd name="connsiteX380" fmla="*/ 912641 w 1012980"/>
              <a:gd name="connsiteY380" fmla="*/ 145987 h 1004386"/>
              <a:gd name="connsiteX381" fmla="*/ 968309 w 1012980"/>
              <a:gd name="connsiteY381" fmla="*/ 230805 h 1004386"/>
              <a:gd name="connsiteX382" fmla="*/ 1002265 w 1012980"/>
              <a:gd name="connsiteY382" fmla="*/ 328256 h 1004386"/>
              <a:gd name="connsiteX383" fmla="*/ 1013022 w 1012980"/>
              <a:gd name="connsiteY383" fmla="*/ 433882 h 1004386"/>
              <a:gd name="connsiteX384" fmla="*/ 1000034 w 1012980"/>
              <a:gd name="connsiteY384" fmla="*/ 542629 h 1004386"/>
              <a:gd name="connsiteX385" fmla="*/ 963947 w 1012980"/>
              <a:gd name="connsiteY385" fmla="*/ 649444 h 1004386"/>
              <a:gd name="connsiteX386" fmla="*/ 906395 w 1012980"/>
              <a:gd name="connsiteY386" fmla="*/ 749322 h 1004386"/>
              <a:gd name="connsiteX387" fmla="*/ 830056 w 1012980"/>
              <a:gd name="connsiteY387" fmla="*/ 837658 h 1004386"/>
              <a:gd name="connsiteX388" fmla="*/ 738548 w 1012980"/>
              <a:gd name="connsiteY388" fmla="*/ 910288 h 1004386"/>
              <a:gd name="connsiteX389" fmla="*/ 636184 w 1012980"/>
              <a:gd name="connsiteY389" fmla="*/ 963794 h 1004386"/>
              <a:gd name="connsiteX390" fmla="*/ 636135 w 1012980"/>
              <a:gd name="connsiteY390" fmla="*/ 963794 h 1004386"/>
              <a:gd name="connsiteX391" fmla="*/ 527624 w 1012980"/>
              <a:gd name="connsiteY391" fmla="*/ 995650 h 1004386"/>
              <a:gd name="connsiteX392" fmla="*/ 418072 w 1012980"/>
              <a:gd name="connsiteY392" fmla="*/ 1004469 h 1004386"/>
              <a:gd name="connsiteX393" fmla="*/ 312586 w 1012980"/>
              <a:gd name="connsiteY393" fmla="*/ 989705 h 1004386"/>
              <a:gd name="connsiteX394" fmla="*/ 216121 w 1012980"/>
              <a:gd name="connsiteY394" fmla="*/ 952152 h 1004386"/>
              <a:gd name="connsiteX395" fmla="*/ 133189 w 1012980"/>
              <a:gd name="connsiteY395" fmla="*/ 893542 h 1004386"/>
              <a:gd name="connsiteX396" fmla="*/ 67606 w 1012980"/>
              <a:gd name="connsiteY396" fmla="*/ 816552 h 1004386"/>
              <a:gd name="connsiteX397" fmla="*/ 22546 w 1012980"/>
              <a:gd name="connsiteY397" fmla="*/ 724848 h 1004386"/>
              <a:gd name="connsiteX398" fmla="*/ 41 w 1012980"/>
              <a:gd name="connsiteY398" fmla="*/ 622740 h 1004386"/>
              <a:gd name="connsiteX399" fmla="*/ 1181 w 1012980"/>
              <a:gd name="connsiteY399" fmla="*/ 514934 h 1004386"/>
              <a:gd name="connsiteX400" fmla="*/ 25868 w 1012980"/>
              <a:gd name="connsiteY400" fmla="*/ 406534 h 1004386"/>
              <a:gd name="connsiteX401" fmla="*/ 72960 w 1012980"/>
              <a:gd name="connsiteY401" fmla="*/ 302543 h 1004386"/>
              <a:gd name="connsiteX402" fmla="*/ 140277 w 1012980"/>
              <a:gd name="connsiteY402" fmla="*/ 207866 h 1004386"/>
              <a:gd name="connsiteX403" fmla="*/ 224696 w 1012980"/>
              <a:gd name="connsiteY403" fmla="*/ 126913 h 1004386"/>
              <a:gd name="connsiteX404" fmla="*/ 322252 w 1012980"/>
              <a:gd name="connsiteY404" fmla="*/ 63498 h 1004386"/>
              <a:gd name="connsiteX405" fmla="*/ 428284 w 1012980"/>
              <a:gd name="connsiteY405" fmla="*/ 20544 h 1004386"/>
              <a:gd name="connsiteX406" fmla="*/ 537984 w 1012980"/>
              <a:gd name="connsiteY406" fmla="*/ 83 h 1004386"/>
              <a:gd name="connsiteX407" fmla="*/ 646148 w 1012980"/>
              <a:gd name="connsiteY407" fmla="*/ 3055 h 1004386"/>
              <a:gd name="connsiteX408" fmla="*/ 747719 w 1012980"/>
              <a:gd name="connsiteY408" fmla="*/ 29412 h 1004386"/>
              <a:gd name="connsiteX409" fmla="*/ 837987 w 1012980"/>
              <a:gd name="connsiteY409" fmla="*/ 77766 h 1004386"/>
              <a:gd name="connsiteX410" fmla="*/ 912641 w 1012980"/>
              <a:gd name="connsiteY410" fmla="*/ 145987 h 1004386"/>
              <a:gd name="connsiteX411" fmla="*/ 968309 w 1012980"/>
              <a:gd name="connsiteY411" fmla="*/ 230805 h 1004386"/>
              <a:gd name="connsiteX412" fmla="*/ 1002265 w 1012980"/>
              <a:gd name="connsiteY412" fmla="*/ 328256 h 1004386"/>
              <a:gd name="connsiteX413" fmla="*/ 1013022 w 1012980"/>
              <a:gd name="connsiteY413" fmla="*/ 433882 h 1004386"/>
              <a:gd name="connsiteX414" fmla="*/ 1000034 w 1012980"/>
              <a:gd name="connsiteY414" fmla="*/ 542629 h 1004386"/>
              <a:gd name="connsiteX415" fmla="*/ 963947 w 1012980"/>
              <a:gd name="connsiteY415" fmla="*/ 649444 h 1004386"/>
              <a:gd name="connsiteX416" fmla="*/ 906395 w 1012980"/>
              <a:gd name="connsiteY416" fmla="*/ 749322 h 1004386"/>
              <a:gd name="connsiteX417" fmla="*/ 830056 w 1012980"/>
              <a:gd name="connsiteY417" fmla="*/ 837658 h 1004386"/>
              <a:gd name="connsiteX418" fmla="*/ 738548 w 1012980"/>
              <a:gd name="connsiteY418" fmla="*/ 910288 h 1004386"/>
              <a:gd name="connsiteX419" fmla="*/ 636184 w 1012980"/>
              <a:gd name="connsiteY419" fmla="*/ 963794 h 1004386"/>
              <a:gd name="connsiteX420" fmla="*/ 636135 w 1012980"/>
              <a:gd name="connsiteY420" fmla="*/ 963794 h 1004386"/>
              <a:gd name="connsiteX421" fmla="*/ 527624 w 1012980"/>
              <a:gd name="connsiteY421" fmla="*/ 995650 h 1004386"/>
              <a:gd name="connsiteX422" fmla="*/ 418072 w 1012980"/>
              <a:gd name="connsiteY422" fmla="*/ 1004469 h 1004386"/>
              <a:gd name="connsiteX423" fmla="*/ 312586 w 1012980"/>
              <a:gd name="connsiteY423" fmla="*/ 989705 h 1004386"/>
              <a:gd name="connsiteX424" fmla="*/ 216121 w 1012980"/>
              <a:gd name="connsiteY424" fmla="*/ 952152 h 1004386"/>
              <a:gd name="connsiteX425" fmla="*/ 133189 w 1012980"/>
              <a:gd name="connsiteY425" fmla="*/ 893542 h 1004386"/>
              <a:gd name="connsiteX426" fmla="*/ 67606 w 1012980"/>
              <a:gd name="connsiteY426" fmla="*/ 816552 h 1004386"/>
              <a:gd name="connsiteX427" fmla="*/ 22546 w 1012980"/>
              <a:gd name="connsiteY427" fmla="*/ 724848 h 1004386"/>
              <a:gd name="connsiteX428" fmla="*/ 41 w 1012980"/>
              <a:gd name="connsiteY428" fmla="*/ 622740 h 1004386"/>
              <a:gd name="connsiteX429" fmla="*/ 1181 w 1012980"/>
              <a:gd name="connsiteY429" fmla="*/ 514934 h 1004386"/>
              <a:gd name="connsiteX430" fmla="*/ 25868 w 1012980"/>
              <a:gd name="connsiteY430" fmla="*/ 406534 h 1004386"/>
              <a:gd name="connsiteX431" fmla="*/ 72960 w 1012980"/>
              <a:gd name="connsiteY431" fmla="*/ 302543 h 1004386"/>
              <a:gd name="connsiteX432" fmla="*/ 140277 w 1012980"/>
              <a:gd name="connsiteY432" fmla="*/ 207866 h 1004386"/>
              <a:gd name="connsiteX433" fmla="*/ 224696 w 1012980"/>
              <a:gd name="connsiteY433" fmla="*/ 126913 h 1004386"/>
              <a:gd name="connsiteX434" fmla="*/ 322252 w 1012980"/>
              <a:gd name="connsiteY434" fmla="*/ 63498 h 1004386"/>
              <a:gd name="connsiteX435" fmla="*/ 428284 w 1012980"/>
              <a:gd name="connsiteY435" fmla="*/ 20544 h 1004386"/>
              <a:gd name="connsiteX436" fmla="*/ 537984 w 1012980"/>
              <a:gd name="connsiteY436" fmla="*/ 83 h 1004386"/>
              <a:gd name="connsiteX437" fmla="*/ 646148 w 1012980"/>
              <a:gd name="connsiteY437" fmla="*/ 3055 h 1004386"/>
              <a:gd name="connsiteX438" fmla="*/ 747719 w 1012980"/>
              <a:gd name="connsiteY438" fmla="*/ 29412 h 1004386"/>
              <a:gd name="connsiteX439" fmla="*/ 837987 w 1012980"/>
              <a:gd name="connsiteY439" fmla="*/ 77766 h 1004386"/>
              <a:gd name="connsiteX440" fmla="*/ 912641 w 1012980"/>
              <a:gd name="connsiteY440" fmla="*/ 145987 h 1004386"/>
              <a:gd name="connsiteX441" fmla="*/ 968309 w 1012980"/>
              <a:gd name="connsiteY441" fmla="*/ 230805 h 1004386"/>
              <a:gd name="connsiteX442" fmla="*/ 1002265 w 1012980"/>
              <a:gd name="connsiteY442" fmla="*/ 328256 h 1004386"/>
              <a:gd name="connsiteX443" fmla="*/ 1013022 w 1012980"/>
              <a:gd name="connsiteY443" fmla="*/ 433882 h 1004386"/>
              <a:gd name="connsiteX444" fmla="*/ 1000034 w 1012980"/>
              <a:gd name="connsiteY444" fmla="*/ 542629 h 1004386"/>
              <a:gd name="connsiteX445" fmla="*/ 963947 w 1012980"/>
              <a:gd name="connsiteY445" fmla="*/ 649444 h 1004386"/>
              <a:gd name="connsiteX446" fmla="*/ 906395 w 1012980"/>
              <a:gd name="connsiteY446" fmla="*/ 749322 h 1004386"/>
              <a:gd name="connsiteX447" fmla="*/ 830056 w 1012980"/>
              <a:gd name="connsiteY447" fmla="*/ 837658 h 1004386"/>
              <a:gd name="connsiteX448" fmla="*/ 738548 w 1012980"/>
              <a:gd name="connsiteY448" fmla="*/ 910288 h 1004386"/>
              <a:gd name="connsiteX449" fmla="*/ 636184 w 1012980"/>
              <a:gd name="connsiteY449" fmla="*/ 963794 h 1004386"/>
              <a:gd name="connsiteX450" fmla="*/ 636135 w 1012980"/>
              <a:gd name="connsiteY450" fmla="*/ 963794 h 1004386"/>
              <a:gd name="connsiteX451" fmla="*/ 527624 w 1012980"/>
              <a:gd name="connsiteY451" fmla="*/ 995650 h 1004386"/>
              <a:gd name="connsiteX452" fmla="*/ 418072 w 1012980"/>
              <a:gd name="connsiteY452" fmla="*/ 1004469 h 1004386"/>
              <a:gd name="connsiteX453" fmla="*/ 312586 w 1012980"/>
              <a:gd name="connsiteY453" fmla="*/ 989705 h 1004386"/>
              <a:gd name="connsiteX454" fmla="*/ 216121 w 1012980"/>
              <a:gd name="connsiteY454" fmla="*/ 952152 h 1004386"/>
              <a:gd name="connsiteX455" fmla="*/ 133189 w 1012980"/>
              <a:gd name="connsiteY455" fmla="*/ 893542 h 1004386"/>
              <a:gd name="connsiteX456" fmla="*/ 67606 w 1012980"/>
              <a:gd name="connsiteY456" fmla="*/ 816552 h 1004386"/>
              <a:gd name="connsiteX457" fmla="*/ 22546 w 1012980"/>
              <a:gd name="connsiteY457" fmla="*/ 724848 h 1004386"/>
              <a:gd name="connsiteX458" fmla="*/ 41 w 1012980"/>
              <a:gd name="connsiteY458" fmla="*/ 622740 h 1004386"/>
              <a:gd name="connsiteX459" fmla="*/ 1181 w 1012980"/>
              <a:gd name="connsiteY459" fmla="*/ 514934 h 1004386"/>
              <a:gd name="connsiteX460" fmla="*/ 25868 w 1012980"/>
              <a:gd name="connsiteY460" fmla="*/ 406534 h 1004386"/>
              <a:gd name="connsiteX461" fmla="*/ 72960 w 1012980"/>
              <a:gd name="connsiteY461" fmla="*/ 302543 h 1004386"/>
              <a:gd name="connsiteX462" fmla="*/ 140277 w 1012980"/>
              <a:gd name="connsiteY462" fmla="*/ 207866 h 1004386"/>
              <a:gd name="connsiteX463" fmla="*/ 224696 w 1012980"/>
              <a:gd name="connsiteY463" fmla="*/ 126913 h 1004386"/>
              <a:gd name="connsiteX464" fmla="*/ 322252 w 1012980"/>
              <a:gd name="connsiteY464" fmla="*/ 63498 h 1004386"/>
              <a:gd name="connsiteX465" fmla="*/ 428284 w 1012980"/>
              <a:gd name="connsiteY465" fmla="*/ 20544 h 1004386"/>
              <a:gd name="connsiteX466" fmla="*/ 537984 w 1012980"/>
              <a:gd name="connsiteY466" fmla="*/ 83 h 1004386"/>
              <a:gd name="connsiteX467" fmla="*/ 646148 w 1012980"/>
              <a:gd name="connsiteY467" fmla="*/ 3055 h 1004386"/>
              <a:gd name="connsiteX468" fmla="*/ 747719 w 1012980"/>
              <a:gd name="connsiteY468" fmla="*/ 29412 h 1004386"/>
              <a:gd name="connsiteX469" fmla="*/ 837987 w 1012980"/>
              <a:gd name="connsiteY469" fmla="*/ 77766 h 1004386"/>
              <a:gd name="connsiteX470" fmla="*/ 912641 w 1012980"/>
              <a:gd name="connsiteY470" fmla="*/ 145987 h 1004386"/>
              <a:gd name="connsiteX471" fmla="*/ 968309 w 1012980"/>
              <a:gd name="connsiteY471" fmla="*/ 230805 h 1004386"/>
              <a:gd name="connsiteX472" fmla="*/ 1002265 w 1012980"/>
              <a:gd name="connsiteY472" fmla="*/ 328256 h 1004386"/>
              <a:gd name="connsiteX473" fmla="*/ 1013022 w 1012980"/>
              <a:gd name="connsiteY473" fmla="*/ 433882 h 1004386"/>
              <a:gd name="connsiteX474" fmla="*/ 1000034 w 1012980"/>
              <a:gd name="connsiteY474" fmla="*/ 542629 h 1004386"/>
              <a:gd name="connsiteX475" fmla="*/ 963947 w 1012980"/>
              <a:gd name="connsiteY475" fmla="*/ 649444 h 1004386"/>
              <a:gd name="connsiteX476" fmla="*/ 906395 w 1012980"/>
              <a:gd name="connsiteY476" fmla="*/ 749322 h 1004386"/>
              <a:gd name="connsiteX477" fmla="*/ 830056 w 1012980"/>
              <a:gd name="connsiteY477" fmla="*/ 837658 h 1004386"/>
              <a:gd name="connsiteX478" fmla="*/ 738548 w 1012980"/>
              <a:gd name="connsiteY478" fmla="*/ 910288 h 1004386"/>
              <a:gd name="connsiteX479" fmla="*/ 636184 w 1012980"/>
              <a:gd name="connsiteY479" fmla="*/ 963794 h 1004386"/>
              <a:gd name="connsiteX480" fmla="*/ 636135 w 1012980"/>
              <a:gd name="connsiteY480" fmla="*/ 963794 h 1004386"/>
              <a:gd name="connsiteX481" fmla="*/ 527624 w 1012980"/>
              <a:gd name="connsiteY481" fmla="*/ 995650 h 1004386"/>
              <a:gd name="connsiteX482" fmla="*/ 418072 w 1012980"/>
              <a:gd name="connsiteY482" fmla="*/ 1004469 h 1004386"/>
              <a:gd name="connsiteX483" fmla="*/ 312586 w 1012980"/>
              <a:gd name="connsiteY483" fmla="*/ 989705 h 1004386"/>
              <a:gd name="connsiteX484" fmla="*/ 216121 w 1012980"/>
              <a:gd name="connsiteY484" fmla="*/ 952152 h 1004386"/>
              <a:gd name="connsiteX485" fmla="*/ 133189 w 1012980"/>
              <a:gd name="connsiteY485" fmla="*/ 893542 h 1004386"/>
              <a:gd name="connsiteX486" fmla="*/ 67606 w 1012980"/>
              <a:gd name="connsiteY486" fmla="*/ 816552 h 1004386"/>
              <a:gd name="connsiteX487" fmla="*/ 22546 w 1012980"/>
              <a:gd name="connsiteY487" fmla="*/ 724848 h 1004386"/>
              <a:gd name="connsiteX488" fmla="*/ 41 w 1012980"/>
              <a:gd name="connsiteY488" fmla="*/ 622740 h 1004386"/>
              <a:gd name="connsiteX489" fmla="*/ 1181 w 1012980"/>
              <a:gd name="connsiteY489" fmla="*/ 514934 h 1004386"/>
              <a:gd name="connsiteX490" fmla="*/ 25868 w 1012980"/>
              <a:gd name="connsiteY490" fmla="*/ 406534 h 1004386"/>
              <a:gd name="connsiteX491" fmla="*/ 72960 w 1012980"/>
              <a:gd name="connsiteY491" fmla="*/ 302543 h 1004386"/>
              <a:gd name="connsiteX492" fmla="*/ 140277 w 1012980"/>
              <a:gd name="connsiteY492" fmla="*/ 207866 h 1004386"/>
              <a:gd name="connsiteX493" fmla="*/ 224696 w 1012980"/>
              <a:gd name="connsiteY493" fmla="*/ 126913 h 1004386"/>
              <a:gd name="connsiteX494" fmla="*/ 322252 w 1012980"/>
              <a:gd name="connsiteY494" fmla="*/ 63498 h 1004386"/>
              <a:gd name="connsiteX495" fmla="*/ 428284 w 1012980"/>
              <a:gd name="connsiteY495" fmla="*/ 20544 h 1004386"/>
              <a:gd name="connsiteX496" fmla="*/ 537984 w 1012980"/>
              <a:gd name="connsiteY496" fmla="*/ 83 h 1004386"/>
              <a:gd name="connsiteX497" fmla="*/ 646148 w 1012980"/>
              <a:gd name="connsiteY497" fmla="*/ 3055 h 1004386"/>
              <a:gd name="connsiteX498" fmla="*/ 747719 w 1012980"/>
              <a:gd name="connsiteY498" fmla="*/ 29412 h 1004386"/>
              <a:gd name="connsiteX499" fmla="*/ 837987 w 1012980"/>
              <a:gd name="connsiteY499" fmla="*/ 77766 h 1004386"/>
              <a:gd name="connsiteX500" fmla="*/ 912641 w 1012980"/>
              <a:gd name="connsiteY500" fmla="*/ 145987 h 1004386"/>
              <a:gd name="connsiteX501" fmla="*/ 968309 w 1012980"/>
              <a:gd name="connsiteY501" fmla="*/ 230805 h 1004386"/>
              <a:gd name="connsiteX502" fmla="*/ 1002265 w 1012980"/>
              <a:gd name="connsiteY502" fmla="*/ 328256 h 1004386"/>
              <a:gd name="connsiteX503" fmla="*/ 1013022 w 1012980"/>
              <a:gd name="connsiteY503" fmla="*/ 433882 h 1004386"/>
              <a:gd name="connsiteX504" fmla="*/ 1000034 w 1012980"/>
              <a:gd name="connsiteY504" fmla="*/ 542629 h 1004386"/>
              <a:gd name="connsiteX505" fmla="*/ 963947 w 1012980"/>
              <a:gd name="connsiteY505" fmla="*/ 649444 h 1004386"/>
              <a:gd name="connsiteX506" fmla="*/ 906395 w 1012980"/>
              <a:gd name="connsiteY506" fmla="*/ 749322 h 1004386"/>
              <a:gd name="connsiteX507" fmla="*/ 830056 w 1012980"/>
              <a:gd name="connsiteY507" fmla="*/ 837658 h 1004386"/>
              <a:gd name="connsiteX508" fmla="*/ 738548 w 1012980"/>
              <a:gd name="connsiteY508" fmla="*/ 910288 h 1004386"/>
              <a:gd name="connsiteX509" fmla="*/ 636184 w 1012980"/>
              <a:gd name="connsiteY509" fmla="*/ 963794 h 1004386"/>
              <a:gd name="connsiteX510" fmla="*/ 636135 w 1012980"/>
              <a:gd name="connsiteY510" fmla="*/ 963794 h 1004386"/>
              <a:gd name="connsiteX511" fmla="*/ 527624 w 1012980"/>
              <a:gd name="connsiteY511" fmla="*/ 995650 h 1004386"/>
              <a:gd name="connsiteX512" fmla="*/ 418072 w 1012980"/>
              <a:gd name="connsiteY512" fmla="*/ 1004469 h 1004386"/>
              <a:gd name="connsiteX513" fmla="*/ 312586 w 1012980"/>
              <a:gd name="connsiteY513" fmla="*/ 989705 h 1004386"/>
              <a:gd name="connsiteX514" fmla="*/ 216121 w 1012980"/>
              <a:gd name="connsiteY514" fmla="*/ 952152 h 1004386"/>
              <a:gd name="connsiteX515" fmla="*/ 133189 w 1012980"/>
              <a:gd name="connsiteY515" fmla="*/ 893542 h 1004386"/>
              <a:gd name="connsiteX516" fmla="*/ 67606 w 1012980"/>
              <a:gd name="connsiteY516" fmla="*/ 816552 h 1004386"/>
              <a:gd name="connsiteX517" fmla="*/ 22546 w 1012980"/>
              <a:gd name="connsiteY517" fmla="*/ 724848 h 1004386"/>
              <a:gd name="connsiteX518" fmla="*/ 41 w 1012980"/>
              <a:gd name="connsiteY518" fmla="*/ 622740 h 1004386"/>
              <a:gd name="connsiteX519" fmla="*/ 1181 w 1012980"/>
              <a:gd name="connsiteY519" fmla="*/ 514934 h 1004386"/>
              <a:gd name="connsiteX520" fmla="*/ 25868 w 1012980"/>
              <a:gd name="connsiteY520" fmla="*/ 406534 h 1004386"/>
              <a:gd name="connsiteX521" fmla="*/ 72960 w 1012980"/>
              <a:gd name="connsiteY521" fmla="*/ 302543 h 1004386"/>
              <a:gd name="connsiteX522" fmla="*/ 140277 w 1012980"/>
              <a:gd name="connsiteY522" fmla="*/ 207866 h 1004386"/>
              <a:gd name="connsiteX523" fmla="*/ 224696 w 1012980"/>
              <a:gd name="connsiteY523" fmla="*/ 126913 h 1004386"/>
              <a:gd name="connsiteX524" fmla="*/ 322252 w 1012980"/>
              <a:gd name="connsiteY524" fmla="*/ 63498 h 1004386"/>
              <a:gd name="connsiteX525" fmla="*/ 428284 w 1012980"/>
              <a:gd name="connsiteY525" fmla="*/ 20544 h 1004386"/>
              <a:gd name="connsiteX526" fmla="*/ 537984 w 1012980"/>
              <a:gd name="connsiteY526" fmla="*/ 83 h 1004386"/>
              <a:gd name="connsiteX527" fmla="*/ 646148 w 1012980"/>
              <a:gd name="connsiteY527" fmla="*/ 3055 h 1004386"/>
              <a:gd name="connsiteX528" fmla="*/ 747719 w 1012980"/>
              <a:gd name="connsiteY528" fmla="*/ 29412 h 1004386"/>
              <a:gd name="connsiteX529" fmla="*/ 837987 w 1012980"/>
              <a:gd name="connsiteY529" fmla="*/ 77766 h 1004386"/>
              <a:gd name="connsiteX530" fmla="*/ 912641 w 1012980"/>
              <a:gd name="connsiteY530" fmla="*/ 145987 h 1004386"/>
              <a:gd name="connsiteX531" fmla="*/ 968309 w 1012980"/>
              <a:gd name="connsiteY531" fmla="*/ 230805 h 1004386"/>
              <a:gd name="connsiteX532" fmla="*/ 1002265 w 1012980"/>
              <a:gd name="connsiteY532" fmla="*/ 328256 h 1004386"/>
              <a:gd name="connsiteX533" fmla="*/ 1013022 w 1012980"/>
              <a:gd name="connsiteY533" fmla="*/ 433882 h 1004386"/>
              <a:gd name="connsiteX534" fmla="*/ 1000034 w 1012980"/>
              <a:gd name="connsiteY534" fmla="*/ 542629 h 1004386"/>
              <a:gd name="connsiteX535" fmla="*/ 963947 w 1012980"/>
              <a:gd name="connsiteY535" fmla="*/ 649444 h 1004386"/>
              <a:gd name="connsiteX536" fmla="*/ 906395 w 1012980"/>
              <a:gd name="connsiteY536" fmla="*/ 749322 h 1004386"/>
              <a:gd name="connsiteX537" fmla="*/ 830056 w 1012980"/>
              <a:gd name="connsiteY537" fmla="*/ 837658 h 1004386"/>
              <a:gd name="connsiteX538" fmla="*/ 738548 w 1012980"/>
              <a:gd name="connsiteY538" fmla="*/ 910288 h 1004386"/>
              <a:gd name="connsiteX539" fmla="*/ 636184 w 1012980"/>
              <a:gd name="connsiteY539" fmla="*/ 963794 h 1004386"/>
              <a:gd name="connsiteX540" fmla="*/ 636135 w 1012980"/>
              <a:gd name="connsiteY540" fmla="*/ 963794 h 1004386"/>
              <a:gd name="connsiteX541" fmla="*/ 527624 w 1012980"/>
              <a:gd name="connsiteY541" fmla="*/ 995650 h 1004386"/>
              <a:gd name="connsiteX542" fmla="*/ 418072 w 1012980"/>
              <a:gd name="connsiteY542" fmla="*/ 1004469 h 1004386"/>
              <a:gd name="connsiteX543" fmla="*/ 312586 w 1012980"/>
              <a:gd name="connsiteY543" fmla="*/ 989705 h 1004386"/>
              <a:gd name="connsiteX544" fmla="*/ 216121 w 1012980"/>
              <a:gd name="connsiteY544" fmla="*/ 952152 h 1004386"/>
              <a:gd name="connsiteX545" fmla="*/ 133189 w 1012980"/>
              <a:gd name="connsiteY545" fmla="*/ 893542 h 1004386"/>
              <a:gd name="connsiteX546" fmla="*/ 67606 w 1012980"/>
              <a:gd name="connsiteY546" fmla="*/ 816552 h 1004386"/>
              <a:gd name="connsiteX547" fmla="*/ 22546 w 1012980"/>
              <a:gd name="connsiteY547" fmla="*/ 724848 h 1004386"/>
              <a:gd name="connsiteX548" fmla="*/ 41 w 1012980"/>
              <a:gd name="connsiteY548" fmla="*/ 622740 h 1004386"/>
              <a:gd name="connsiteX549" fmla="*/ 1181 w 1012980"/>
              <a:gd name="connsiteY549" fmla="*/ 514934 h 1004386"/>
              <a:gd name="connsiteX550" fmla="*/ 25868 w 1012980"/>
              <a:gd name="connsiteY550" fmla="*/ 406534 h 1004386"/>
              <a:gd name="connsiteX551" fmla="*/ 72960 w 1012980"/>
              <a:gd name="connsiteY551" fmla="*/ 302543 h 1004386"/>
              <a:gd name="connsiteX552" fmla="*/ 140277 w 1012980"/>
              <a:gd name="connsiteY552" fmla="*/ 207866 h 1004386"/>
              <a:gd name="connsiteX553" fmla="*/ 224696 w 1012980"/>
              <a:gd name="connsiteY553" fmla="*/ 126913 h 1004386"/>
              <a:gd name="connsiteX554" fmla="*/ 322252 w 1012980"/>
              <a:gd name="connsiteY554" fmla="*/ 63498 h 1004386"/>
              <a:gd name="connsiteX555" fmla="*/ 428284 w 1012980"/>
              <a:gd name="connsiteY555" fmla="*/ 20544 h 1004386"/>
              <a:gd name="connsiteX556" fmla="*/ 537984 w 1012980"/>
              <a:gd name="connsiteY556" fmla="*/ 83 h 1004386"/>
              <a:gd name="connsiteX557" fmla="*/ 646148 w 1012980"/>
              <a:gd name="connsiteY557" fmla="*/ 3055 h 1004386"/>
              <a:gd name="connsiteX558" fmla="*/ 747719 w 1012980"/>
              <a:gd name="connsiteY558" fmla="*/ 29412 h 1004386"/>
              <a:gd name="connsiteX559" fmla="*/ 837987 w 1012980"/>
              <a:gd name="connsiteY559" fmla="*/ 77766 h 1004386"/>
              <a:gd name="connsiteX560" fmla="*/ 912641 w 1012980"/>
              <a:gd name="connsiteY560" fmla="*/ 145987 h 1004386"/>
              <a:gd name="connsiteX561" fmla="*/ 968309 w 1012980"/>
              <a:gd name="connsiteY561" fmla="*/ 230805 h 1004386"/>
              <a:gd name="connsiteX562" fmla="*/ 1002265 w 1012980"/>
              <a:gd name="connsiteY562" fmla="*/ 328256 h 1004386"/>
              <a:gd name="connsiteX563" fmla="*/ 1013022 w 1012980"/>
              <a:gd name="connsiteY563" fmla="*/ 433882 h 1004386"/>
              <a:gd name="connsiteX564" fmla="*/ 1000034 w 1012980"/>
              <a:gd name="connsiteY564" fmla="*/ 542629 h 1004386"/>
              <a:gd name="connsiteX565" fmla="*/ 963947 w 1012980"/>
              <a:gd name="connsiteY565" fmla="*/ 649444 h 1004386"/>
              <a:gd name="connsiteX566" fmla="*/ 906395 w 1012980"/>
              <a:gd name="connsiteY566" fmla="*/ 749322 h 1004386"/>
              <a:gd name="connsiteX567" fmla="*/ 830056 w 1012980"/>
              <a:gd name="connsiteY567" fmla="*/ 837658 h 1004386"/>
              <a:gd name="connsiteX568" fmla="*/ 738548 w 1012980"/>
              <a:gd name="connsiteY568" fmla="*/ 910288 h 1004386"/>
              <a:gd name="connsiteX569" fmla="*/ 636184 w 1012980"/>
              <a:gd name="connsiteY569" fmla="*/ 963794 h 1004386"/>
              <a:gd name="connsiteX570" fmla="*/ 636135 w 1012980"/>
              <a:gd name="connsiteY570" fmla="*/ 963794 h 1004386"/>
              <a:gd name="connsiteX571" fmla="*/ 527624 w 1012980"/>
              <a:gd name="connsiteY571" fmla="*/ 995650 h 1004386"/>
              <a:gd name="connsiteX572" fmla="*/ 418072 w 1012980"/>
              <a:gd name="connsiteY572" fmla="*/ 1004469 h 1004386"/>
              <a:gd name="connsiteX573" fmla="*/ 312586 w 1012980"/>
              <a:gd name="connsiteY573" fmla="*/ 989705 h 1004386"/>
              <a:gd name="connsiteX574" fmla="*/ 216121 w 1012980"/>
              <a:gd name="connsiteY574" fmla="*/ 952152 h 1004386"/>
              <a:gd name="connsiteX575" fmla="*/ 133189 w 1012980"/>
              <a:gd name="connsiteY575" fmla="*/ 893542 h 1004386"/>
              <a:gd name="connsiteX576" fmla="*/ 67606 w 1012980"/>
              <a:gd name="connsiteY576" fmla="*/ 816552 h 1004386"/>
              <a:gd name="connsiteX577" fmla="*/ 22546 w 1012980"/>
              <a:gd name="connsiteY577" fmla="*/ 724848 h 1004386"/>
              <a:gd name="connsiteX578" fmla="*/ 41 w 1012980"/>
              <a:gd name="connsiteY578" fmla="*/ 622740 h 1004386"/>
              <a:gd name="connsiteX579" fmla="*/ 1181 w 1012980"/>
              <a:gd name="connsiteY579" fmla="*/ 514934 h 1004386"/>
              <a:gd name="connsiteX580" fmla="*/ 25868 w 1012980"/>
              <a:gd name="connsiteY580" fmla="*/ 406534 h 1004386"/>
              <a:gd name="connsiteX581" fmla="*/ 72960 w 1012980"/>
              <a:gd name="connsiteY581" fmla="*/ 302543 h 1004386"/>
              <a:gd name="connsiteX582" fmla="*/ 140277 w 1012980"/>
              <a:gd name="connsiteY582" fmla="*/ 207866 h 1004386"/>
              <a:gd name="connsiteX583" fmla="*/ 224696 w 1012980"/>
              <a:gd name="connsiteY583" fmla="*/ 126913 h 1004386"/>
              <a:gd name="connsiteX584" fmla="*/ 322252 w 1012980"/>
              <a:gd name="connsiteY584" fmla="*/ 63498 h 1004386"/>
              <a:gd name="connsiteX585" fmla="*/ 428284 w 1012980"/>
              <a:gd name="connsiteY585" fmla="*/ 20544 h 1004386"/>
              <a:gd name="connsiteX586" fmla="*/ 537984 w 1012980"/>
              <a:gd name="connsiteY586" fmla="*/ 83 h 1004386"/>
              <a:gd name="connsiteX587" fmla="*/ 646148 w 1012980"/>
              <a:gd name="connsiteY587" fmla="*/ 3055 h 1004386"/>
              <a:gd name="connsiteX588" fmla="*/ 747719 w 1012980"/>
              <a:gd name="connsiteY588" fmla="*/ 29412 h 1004386"/>
              <a:gd name="connsiteX589" fmla="*/ 837987 w 1012980"/>
              <a:gd name="connsiteY589" fmla="*/ 77766 h 1004386"/>
              <a:gd name="connsiteX590" fmla="*/ 912641 w 1012980"/>
              <a:gd name="connsiteY590" fmla="*/ 145987 h 1004386"/>
              <a:gd name="connsiteX591" fmla="*/ 968309 w 1012980"/>
              <a:gd name="connsiteY591" fmla="*/ 230805 h 1004386"/>
              <a:gd name="connsiteX592" fmla="*/ 1002265 w 1012980"/>
              <a:gd name="connsiteY592" fmla="*/ 328256 h 1004386"/>
              <a:gd name="connsiteX593" fmla="*/ 1013022 w 1012980"/>
              <a:gd name="connsiteY593" fmla="*/ 433882 h 1004386"/>
              <a:gd name="connsiteX594" fmla="*/ 1000034 w 1012980"/>
              <a:gd name="connsiteY594" fmla="*/ 542629 h 1004386"/>
              <a:gd name="connsiteX595" fmla="*/ 963947 w 1012980"/>
              <a:gd name="connsiteY595" fmla="*/ 649444 h 1004386"/>
              <a:gd name="connsiteX596" fmla="*/ 906395 w 1012980"/>
              <a:gd name="connsiteY596" fmla="*/ 749322 h 1004386"/>
              <a:gd name="connsiteX597" fmla="*/ 830056 w 1012980"/>
              <a:gd name="connsiteY597" fmla="*/ 837658 h 1004386"/>
              <a:gd name="connsiteX598" fmla="*/ 738548 w 1012980"/>
              <a:gd name="connsiteY598" fmla="*/ 910288 h 1004386"/>
              <a:gd name="connsiteX599" fmla="*/ 636184 w 1012980"/>
              <a:gd name="connsiteY599" fmla="*/ 963794 h 1004386"/>
              <a:gd name="connsiteX600" fmla="*/ 636135 w 1012980"/>
              <a:gd name="connsiteY600" fmla="*/ 963794 h 1004386"/>
              <a:gd name="connsiteX601" fmla="*/ 527624 w 1012980"/>
              <a:gd name="connsiteY601" fmla="*/ 995650 h 1004386"/>
              <a:gd name="connsiteX602" fmla="*/ 418072 w 1012980"/>
              <a:gd name="connsiteY602" fmla="*/ 1004469 h 1004386"/>
              <a:gd name="connsiteX603" fmla="*/ 312586 w 1012980"/>
              <a:gd name="connsiteY603" fmla="*/ 989705 h 1004386"/>
              <a:gd name="connsiteX604" fmla="*/ 216121 w 1012980"/>
              <a:gd name="connsiteY604" fmla="*/ 952152 h 1004386"/>
              <a:gd name="connsiteX605" fmla="*/ 133189 w 1012980"/>
              <a:gd name="connsiteY605" fmla="*/ 893542 h 1004386"/>
              <a:gd name="connsiteX606" fmla="*/ 67606 w 1012980"/>
              <a:gd name="connsiteY606" fmla="*/ 816552 h 1004386"/>
              <a:gd name="connsiteX607" fmla="*/ 22546 w 1012980"/>
              <a:gd name="connsiteY607" fmla="*/ 724848 h 1004386"/>
              <a:gd name="connsiteX608" fmla="*/ 41 w 1012980"/>
              <a:gd name="connsiteY608" fmla="*/ 622740 h 1004386"/>
              <a:gd name="connsiteX609" fmla="*/ 1181 w 1012980"/>
              <a:gd name="connsiteY609" fmla="*/ 514934 h 1004386"/>
              <a:gd name="connsiteX610" fmla="*/ 25868 w 1012980"/>
              <a:gd name="connsiteY610" fmla="*/ 406534 h 1004386"/>
              <a:gd name="connsiteX611" fmla="*/ 72960 w 1012980"/>
              <a:gd name="connsiteY611" fmla="*/ 302543 h 1004386"/>
              <a:gd name="connsiteX612" fmla="*/ 140277 w 1012980"/>
              <a:gd name="connsiteY612" fmla="*/ 207866 h 1004386"/>
              <a:gd name="connsiteX613" fmla="*/ 224696 w 1012980"/>
              <a:gd name="connsiteY613" fmla="*/ 126913 h 1004386"/>
              <a:gd name="connsiteX614" fmla="*/ 322252 w 1012980"/>
              <a:gd name="connsiteY614" fmla="*/ 63498 h 1004386"/>
              <a:gd name="connsiteX615" fmla="*/ 428284 w 1012980"/>
              <a:gd name="connsiteY615" fmla="*/ 20544 h 1004386"/>
              <a:gd name="connsiteX616" fmla="*/ 537984 w 1012980"/>
              <a:gd name="connsiteY616" fmla="*/ 83 h 1004386"/>
              <a:gd name="connsiteX617" fmla="*/ 646148 w 1012980"/>
              <a:gd name="connsiteY617" fmla="*/ 3055 h 1004386"/>
              <a:gd name="connsiteX618" fmla="*/ 747719 w 1012980"/>
              <a:gd name="connsiteY618" fmla="*/ 29412 h 1004386"/>
              <a:gd name="connsiteX619" fmla="*/ 837987 w 1012980"/>
              <a:gd name="connsiteY619" fmla="*/ 77766 h 1004386"/>
              <a:gd name="connsiteX620" fmla="*/ 912641 w 1012980"/>
              <a:gd name="connsiteY620" fmla="*/ 145987 h 1004386"/>
              <a:gd name="connsiteX621" fmla="*/ 968309 w 1012980"/>
              <a:gd name="connsiteY621" fmla="*/ 230805 h 1004386"/>
              <a:gd name="connsiteX622" fmla="*/ 1002265 w 1012980"/>
              <a:gd name="connsiteY622" fmla="*/ 328256 h 1004386"/>
              <a:gd name="connsiteX623" fmla="*/ 1013022 w 1012980"/>
              <a:gd name="connsiteY623" fmla="*/ 433882 h 1004386"/>
              <a:gd name="connsiteX624" fmla="*/ 1000034 w 1012980"/>
              <a:gd name="connsiteY624" fmla="*/ 542629 h 1004386"/>
              <a:gd name="connsiteX625" fmla="*/ 963947 w 1012980"/>
              <a:gd name="connsiteY625" fmla="*/ 649444 h 1004386"/>
              <a:gd name="connsiteX626" fmla="*/ 906395 w 1012980"/>
              <a:gd name="connsiteY626" fmla="*/ 749322 h 1004386"/>
              <a:gd name="connsiteX627" fmla="*/ 830056 w 1012980"/>
              <a:gd name="connsiteY627" fmla="*/ 837658 h 1004386"/>
              <a:gd name="connsiteX628" fmla="*/ 738548 w 1012980"/>
              <a:gd name="connsiteY628" fmla="*/ 910288 h 1004386"/>
              <a:gd name="connsiteX629" fmla="*/ 636184 w 1012980"/>
              <a:gd name="connsiteY629" fmla="*/ 963794 h 1004386"/>
              <a:gd name="connsiteX630" fmla="*/ 636135 w 1012980"/>
              <a:gd name="connsiteY630" fmla="*/ 963794 h 1004386"/>
              <a:gd name="connsiteX631" fmla="*/ 527624 w 1012980"/>
              <a:gd name="connsiteY631" fmla="*/ 995650 h 1004386"/>
              <a:gd name="connsiteX632" fmla="*/ 418072 w 1012980"/>
              <a:gd name="connsiteY632" fmla="*/ 1004469 h 1004386"/>
              <a:gd name="connsiteX633" fmla="*/ 312586 w 1012980"/>
              <a:gd name="connsiteY633" fmla="*/ 989705 h 1004386"/>
              <a:gd name="connsiteX634" fmla="*/ 216121 w 1012980"/>
              <a:gd name="connsiteY634" fmla="*/ 952152 h 1004386"/>
              <a:gd name="connsiteX635" fmla="*/ 133189 w 1012980"/>
              <a:gd name="connsiteY635" fmla="*/ 893542 h 1004386"/>
              <a:gd name="connsiteX636" fmla="*/ 67606 w 1012980"/>
              <a:gd name="connsiteY636" fmla="*/ 816552 h 1004386"/>
              <a:gd name="connsiteX637" fmla="*/ 22546 w 1012980"/>
              <a:gd name="connsiteY637" fmla="*/ 724848 h 1004386"/>
              <a:gd name="connsiteX638" fmla="*/ 41 w 1012980"/>
              <a:gd name="connsiteY638" fmla="*/ 622740 h 1004386"/>
              <a:gd name="connsiteX639" fmla="*/ 1181 w 1012980"/>
              <a:gd name="connsiteY639" fmla="*/ 514934 h 1004386"/>
              <a:gd name="connsiteX640" fmla="*/ 25868 w 1012980"/>
              <a:gd name="connsiteY640" fmla="*/ 406534 h 1004386"/>
              <a:gd name="connsiteX641" fmla="*/ 72960 w 1012980"/>
              <a:gd name="connsiteY641" fmla="*/ 302543 h 1004386"/>
              <a:gd name="connsiteX642" fmla="*/ 140277 w 1012980"/>
              <a:gd name="connsiteY642" fmla="*/ 207866 h 1004386"/>
              <a:gd name="connsiteX643" fmla="*/ 224696 w 1012980"/>
              <a:gd name="connsiteY643" fmla="*/ 126913 h 1004386"/>
              <a:gd name="connsiteX644" fmla="*/ 322252 w 1012980"/>
              <a:gd name="connsiteY644" fmla="*/ 63498 h 1004386"/>
              <a:gd name="connsiteX645" fmla="*/ 428284 w 1012980"/>
              <a:gd name="connsiteY645" fmla="*/ 20544 h 1004386"/>
              <a:gd name="connsiteX646" fmla="*/ 537984 w 1012980"/>
              <a:gd name="connsiteY646" fmla="*/ 83 h 1004386"/>
              <a:gd name="connsiteX647" fmla="*/ 646148 w 1012980"/>
              <a:gd name="connsiteY647" fmla="*/ 3055 h 1004386"/>
              <a:gd name="connsiteX648" fmla="*/ 747719 w 1012980"/>
              <a:gd name="connsiteY648" fmla="*/ 29412 h 1004386"/>
              <a:gd name="connsiteX649" fmla="*/ 837987 w 1012980"/>
              <a:gd name="connsiteY649" fmla="*/ 77766 h 1004386"/>
              <a:gd name="connsiteX650" fmla="*/ 912641 w 1012980"/>
              <a:gd name="connsiteY650" fmla="*/ 145987 h 1004386"/>
              <a:gd name="connsiteX651" fmla="*/ 968309 w 1012980"/>
              <a:gd name="connsiteY651" fmla="*/ 230805 h 1004386"/>
              <a:gd name="connsiteX652" fmla="*/ 1002265 w 1012980"/>
              <a:gd name="connsiteY652" fmla="*/ 328256 h 1004386"/>
              <a:gd name="connsiteX653" fmla="*/ 1013022 w 1012980"/>
              <a:gd name="connsiteY653" fmla="*/ 433882 h 1004386"/>
              <a:gd name="connsiteX654" fmla="*/ 1000034 w 1012980"/>
              <a:gd name="connsiteY654" fmla="*/ 542629 h 1004386"/>
              <a:gd name="connsiteX655" fmla="*/ 963947 w 1012980"/>
              <a:gd name="connsiteY655" fmla="*/ 649444 h 1004386"/>
              <a:gd name="connsiteX656" fmla="*/ 906395 w 1012980"/>
              <a:gd name="connsiteY656" fmla="*/ 749322 h 1004386"/>
              <a:gd name="connsiteX657" fmla="*/ 830056 w 1012980"/>
              <a:gd name="connsiteY657" fmla="*/ 837658 h 1004386"/>
              <a:gd name="connsiteX658" fmla="*/ 738548 w 1012980"/>
              <a:gd name="connsiteY658" fmla="*/ 910288 h 1004386"/>
              <a:gd name="connsiteX659" fmla="*/ 636184 w 1012980"/>
              <a:gd name="connsiteY659" fmla="*/ 963794 h 1004386"/>
              <a:gd name="connsiteX660" fmla="*/ 636135 w 1012980"/>
              <a:gd name="connsiteY660" fmla="*/ 963794 h 1004386"/>
              <a:gd name="connsiteX661" fmla="*/ 527624 w 1012980"/>
              <a:gd name="connsiteY661" fmla="*/ 995650 h 1004386"/>
              <a:gd name="connsiteX662" fmla="*/ 418072 w 1012980"/>
              <a:gd name="connsiteY662" fmla="*/ 1004469 h 1004386"/>
              <a:gd name="connsiteX663" fmla="*/ 312586 w 1012980"/>
              <a:gd name="connsiteY663" fmla="*/ 989705 h 1004386"/>
              <a:gd name="connsiteX664" fmla="*/ 216121 w 1012980"/>
              <a:gd name="connsiteY664" fmla="*/ 952152 h 1004386"/>
              <a:gd name="connsiteX665" fmla="*/ 133189 w 1012980"/>
              <a:gd name="connsiteY665" fmla="*/ 893542 h 1004386"/>
              <a:gd name="connsiteX666" fmla="*/ 67606 w 1012980"/>
              <a:gd name="connsiteY666" fmla="*/ 816552 h 1004386"/>
              <a:gd name="connsiteX667" fmla="*/ 22546 w 1012980"/>
              <a:gd name="connsiteY667" fmla="*/ 724848 h 1004386"/>
              <a:gd name="connsiteX668" fmla="*/ 41 w 1012980"/>
              <a:gd name="connsiteY668" fmla="*/ 622740 h 1004386"/>
              <a:gd name="connsiteX669" fmla="*/ 1181 w 1012980"/>
              <a:gd name="connsiteY669" fmla="*/ 514934 h 1004386"/>
              <a:gd name="connsiteX670" fmla="*/ 25868 w 1012980"/>
              <a:gd name="connsiteY670" fmla="*/ 406534 h 1004386"/>
              <a:gd name="connsiteX671" fmla="*/ 72960 w 1012980"/>
              <a:gd name="connsiteY671" fmla="*/ 302543 h 1004386"/>
              <a:gd name="connsiteX672" fmla="*/ 140277 w 1012980"/>
              <a:gd name="connsiteY672" fmla="*/ 207866 h 1004386"/>
              <a:gd name="connsiteX673" fmla="*/ 224696 w 1012980"/>
              <a:gd name="connsiteY673" fmla="*/ 126913 h 1004386"/>
              <a:gd name="connsiteX674" fmla="*/ 322252 w 1012980"/>
              <a:gd name="connsiteY674" fmla="*/ 63498 h 1004386"/>
              <a:gd name="connsiteX675" fmla="*/ 428284 w 1012980"/>
              <a:gd name="connsiteY675" fmla="*/ 20544 h 1004386"/>
              <a:gd name="connsiteX676" fmla="*/ 537984 w 1012980"/>
              <a:gd name="connsiteY676" fmla="*/ 83 h 1004386"/>
              <a:gd name="connsiteX677" fmla="*/ 646148 w 1012980"/>
              <a:gd name="connsiteY677" fmla="*/ 3055 h 1004386"/>
              <a:gd name="connsiteX678" fmla="*/ 747719 w 1012980"/>
              <a:gd name="connsiteY678" fmla="*/ 29412 h 1004386"/>
              <a:gd name="connsiteX679" fmla="*/ 837987 w 1012980"/>
              <a:gd name="connsiteY679" fmla="*/ 77766 h 1004386"/>
              <a:gd name="connsiteX680" fmla="*/ 912641 w 1012980"/>
              <a:gd name="connsiteY680" fmla="*/ 145987 h 1004386"/>
              <a:gd name="connsiteX681" fmla="*/ 968309 w 1012980"/>
              <a:gd name="connsiteY681" fmla="*/ 230805 h 1004386"/>
              <a:gd name="connsiteX682" fmla="*/ 1002265 w 1012980"/>
              <a:gd name="connsiteY682" fmla="*/ 328256 h 1004386"/>
              <a:gd name="connsiteX683" fmla="*/ 1013022 w 1012980"/>
              <a:gd name="connsiteY683" fmla="*/ 433882 h 1004386"/>
              <a:gd name="connsiteX684" fmla="*/ 1000034 w 1012980"/>
              <a:gd name="connsiteY684" fmla="*/ 542629 h 1004386"/>
              <a:gd name="connsiteX685" fmla="*/ 963947 w 1012980"/>
              <a:gd name="connsiteY685" fmla="*/ 649444 h 1004386"/>
              <a:gd name="connsiteX686" fmla="*/ 906395 w 1012980"/>
              <a:gd name="connsiteY686" fmla="*/ 749322 h 1004386"/>
              <a:gd name="connsiteX687" fmla="*/ 830056 w 1012980"/>
              <a:gd name="connsiteY687" fmla="*/ 837658 h 1004386"/>
              <a:gd name="connsiteX688" fmla="*/ 738548 w 1012980"/>
              <a:gd name="connsiteY688" fmla="*/ 910288 h 1004386"/>
              <a:gd name="connsiteX689" fmla="*/ 636184 w 1012980"/>
              <a:gd name="connsiteY689" fmla="*/ 963794 h 1004386"/>
              <a:gd name="connsiteX690" fmla="*/ 636135 w 1012980"/>
              <a:gd name="connsiteY690" fmla="*/ 963794 h 1004386"/>
              <a:gd name="connsiteX691" fmla="*/ 527624 w 1012980"/>
              <a:gd name="connsiteY691" fmla="*/ 995650 h 1004386"/>
              <a:gd name="connsiteX692" fmla="*/ 418072 w 1012980"/>
              <a:gd name="connsiteY692" fmla="*/ 1004469 h 1004386"/>
              <a:gd name="connsiteX693" fmla="*/ 312586 w 1012980"/>
              <a:gd name="connsiteY693" fmla="*/ 989705 h 1004386"/>
              <a:gd name="connsiteX694" fmla="*/ 216121 w 1012980"/>
              <a:gd name="connsiteY694" fmla="*/ 952152 h 1004386"/>
              <a:gd name="connsiteX695" fmla="*/ 133189 w 1012980"/>
              <a:gd name="connsiteY695" fmla="*/ 893542 h 1004386"/>
              <a:gd name="connsiteX696" fmla="*/ 67606 w 1012980"/>
              <a:gd name="connsiteY696" fmla="*/ 816552 h 1004386"/>
              <a:gd name="connsiteX697" fmla="*/ 22546 w 1012980"/>
              <a:gd name="connsiteY697" fmla="*/ 724848 h 1004386"/>
              <a:gd name="connsiteX698" fmla="*/ 41 w 1012980"/>
              <a:gd name="connsiteY698" fmla="*/ 622740 h 1004386"/>
              <a:gd name="connsiteX699" fmla="*/ 1181 w 1012980"/>
              <a:gd name="connsiteY699" fmla="*/ 514934 h 1004386"/>
              <a:gd name="connsiteX700" fmla="*/ 25868 w 1012980"/>
              <a:gd name="connsiteY700" fmla="*/ 406534 h 1004386"/>
              <a:gd name="connsiteX701" fmla="*/ 72960 w 1012980"/>
              <a:gd name="connsiteY701" fmla="*/ 302543 h 1004386"/>
              <a:gd name="connsiteX702" fmla="*/ 140277 w 1012980"/>
              <a:gd name="connsiteY702" fmla="*/ 207866 h 1004386"/>
              <a:gd name="connsiteX703" fmla="*/ 224696 w 1012980"/>
              <a:gd name="connsiteY703" fmla="*/ 126913 h 1004386"/>
              <a:gd name="connsiteX704" fmla="*/ 322252 w 1012980"/>
              <a:gd name="connsiteY704" fmla="*/ 63498 h 1004386"/>
              <a:gd name="connsiteX705" fmla="*/ 428284 w 1012980"/>
              <a:gd name="connsiteY705" fmla="*/ 20544 h 1004386"/>
              <a:gd name="connsiteX706" fmla="*/ 537984 w 1012980"/>
              <a:gd name="connsiteY706" fmla="*/ 83 h 1004386"/>
              <a:gd name="connsiteX707" fmla="*/ 646148 w 1012980"/>
              <a:gd name="connsiteY707" fmla="*/ 3055 h 1004386"/>
              <a:gd name="connsiteX708" fmla="*/ 747719 w 1012980"/>
              <a:gd name="connsiteY708" fmla="*/ 29412 h 1004386"/>
              <a:gd name="connsiteX709" fmla="*/ 837987 w 1012980"/>
              <a:gd name="connsiteY709" fmla="*/ 77766 h 1004386"/>
              <a:gd name="connsiteX710" fmla="*/ 912641 w 1012980"/>
              <a:gd name="connsiteY710" fmla="*/ 145987 h 1004386"/>
              <a:gd name="connsiteX711" fmla="*/ 968309 w 1012980"/>
              <a:gd name="connsiteY711" fmla="*/ 230805 h 1004386"/>
              <a:gd name="connsiteX712" fmla="*/ 1002265 w 1012980"/>
              <a:gd name="connsiteY712" fmla="*/ 328256 h 1004386"/>
              <a:gd name="connsiteX713" fmla="*/ 1013022 w 1012980"/>
              <a:gd name="connsiteY713" fmla="*/ 433882 h 1004386"/>
              <a:gd name="connsiteX714" fmla="*/ 1000034 w 1012980"/>
              <a:gd name="connsiteY714" fmla="*/ 542629 h 1004386"/>
              <a:gd name="connsiteX715" fmla="*/ 963947 w 1012980"/>
              <a:gd name="connsiteY715" fmla="*/ 649444 h 1004386"/>
              <a:gd name="connsiteX716" fmla="*/ 906395 w 1012980"/>
              <a:gd name="connsiteY716" fmla="*/ 749322 h 1004386"/>
              <a:gd name="connsiteX717" fmla="*/ 830056 w 1012980"/>
              <a:gd name="connsiteY717" fmla="*/ 837658 h 1004386"/>
              <a:gd name="connsiteX718" fmla="*/ 738548 w 1012980"/>
              <a:gd name="connsiteY718" fmla="*/ 910288 h 1004386"/>
              <a:gd name="connsiteX719" fmla="*/ 636184 w 1012980"/>
              <a:gd name="connsiteY719" fmla="*/ 963794 h 1004386"/>
              <a:gd name="connsiteX720" fmla="*/ 636135 w 1012980"/>
              <a:gd name="connsiteY720" fmla="*/ 963794 h 1004386"/>
              <a:gd name="connsiteX721" fmla="*/ 527624 w 1012980"/>
              <a:gd name="connsiteY721" fmla="*/ 995650 h 1004386"/>
              <a:gd name="connsiteX722" fmla="*/ 418072 w 1012980"/>
              <a:gd name="connsiteY722" fmla="*/ 1004469 h 1004386"/>
              <a:gd name="connsiteX723" fmla="*/ 312586 w 1012980"/>
              <a:gd name="connsiteY723" fmla="*/ 989705 h 1004386"/>
              <a:gd name="connsiteX724" fmla="*/ 216121 w 1012980"/>
              <a:gd name="connsiteY724" fmla="*/ 952152 h 1004386"/>
              <a:gd name="connsiteX725" fmla="*/ 133189 w 1012980"/>
              <a:gd name="connsiteY725" fmla="*/ 893542 h 1004386"/>
              <a:gd name="connsiteX726" fmla="*/ 67606 w 1012980"/>
              <a:gd name="connsiteY726" fmla="*/ 816552 h 1004386"/>
              <a:gd name="connsiteX727" fmla="*/ 22546 w 1012980"/>
              <a:gd name="connsiteY727" fmla="*/ 724848 h 1004386"/>
              <a:gd name="connsiteX728" fmla="*/ 41 w 1012980"/>
              <a:gd name="connsiteY728" fmla="*/ 622740 h 1004386"/>
              <a:gd name="connsiteX729" fmla="*/ 1181 w 1012980"/>
              <a:gd name="connsiteY729" fmla="*/ 514934 h 1004386"/>
              <a:gd name="connsiteX730" fmla="*/ 25868 w 1012980"/>
              <a:gd name="connsiteY730" fmla="*/ 406534 h 1004386"/>
              <a:gd name="connsiteX731" fmla="*/ 72960 w 1012980"/>
              <a:gd name="connsiteY731" fmla="*/ 302543 h 1004386"/>
              <a:gd name="connsiteX732" fmla="*/ 140277 w 1012980"/>
              <a:gd name="connsiteY732" fmla="*/ 207866 h 1004386"/>
              <a:gd name="connsiteX733" fmla="*/ 224696 w 1012980"/>
              <a:gd name="connsiteY733" fmla="*/ 126913 h 1004386"/>
              <a:gd name="connsiteX734" fmla="*/ 322252 w 1012980"/>
              <a:gd name="connsiteY734" fmla="*/ 63498 h 1004386"/>
              <a:gd name="connsiteX735" fmla="*/ 428284 w 1012980"/>
              <a:gd name="connsiteY735" fmla="*/ 20544 h 1004386"/>
              <a:gd name="connsiteX736" fmla="*/ 537984 w 1012980"/>
              <a:gd name="connsiteY736" fmla="*/ 83 h 1004386"/>
              <a:gd name="connsiteX737" fmla="*/ 646148 w 1012980"/>
              <a:gd name="connsiteY737" fmla="*/ 3055 h 1004386"/>
              <a:gd name="connsiteX738" fmla="*/ 747719 w 1012980"/>
              <a:gd name="connsiteY738" fmla="*/ 29412 h 1004386"/>
              <a:gd name="connsiteX739" fmla="*/ 837987 w 1012980"/>
              <a:gd name="connsiteY739" fmla="*/ 77766 h 1004386"/>
              <a:gd name="connsiteX740" fmla="*/ 912641 w 1012980"/>
              <a:gd name="connsiteY740" fmla="*/ 145987 h 1004386"/>
              <a:gd name="connsiteX741" fmla="*/ 968309 w 1012980"/>
              <a:gd name="connsiteY741" fmla="*/ 230805 h 1004386"/>
              <a:gd name="connsiteX742" fmla="*/ 1002265 w 1012980"/>
              <a:gd name="connsiteY742" fmla="*/ 328256 h 1004386"/>
              <a:gd name="connsiteX743" fmla="*/ 1013022 w 1012980"/>
              <a:gd name="connsiteY743" fmla="*/ 433882 h 1004386"/>
              <a:gd name="connsiteX744" fmla="*/ 1000034 w 1012980"/>
              <a:gd name="connsiteY744" fmla="*/ 542629 h 1004386"/>
              <a:gd name="connsiteX745" fmla="*/ 963947 w 1012980"/>
              <a:gd name="connsiteY745" fmla="*/ 649444 h 1004386"/>
              <a:gd name="connsiteX746" fmla="*/ 906395 w 1012980"/>
              <a:gd name="connsiteY746" fmla="*/ 749322 h 1004386"/>
              <a:gd name="connsiteX747" fmla="*/ 830056 w 1012980"/>
              <a:gd name="connsiteY747" fmla="*/ 837658 h 1004386"/>
              <a:gd name="connsiteX748" fmla="*/ 738548 w 1012980"/>
              <a:gd name="connsiteY748" fmla="*/ 910288 h 1004386"/>
              <a:gd name="connsiteX749" fmla="*/ 636184 w 1012980"/>
              <a:gd name="connsiteY749" fmla="*/ 963794 h 1004386"/>
              <a:gd name="connsiteX750" fmla="*/ 636135 w 1012980"/>
              <a:gd name="connsiteY750" fmla="*/ 963794 h 1004386"/>
              <a:gd name="connsiteX751" fmla="*/ 527624 w 1012980"/>
              <a:gd name="connsiteY751" fmla="*/ 995650 h 1004386"/>
              <a:gd name="connsiteX752" fmla="*/ 418072 w 1012980"/>
              <a:gd name="connsiteY752" fmla="*/ 1004469 h 1004386"/>
              <a:gd name="connsiteX753" fmla="*/ 312586 w 1012980"/>
              <a:gd name="connsiteY753" fmla="*/ 989705 h 1004386"/>
              <a:gd name="connsiteX754" fmla="*/ 216121 w 1012980"/>
              <a:gd name="connsiteY754" fmla="*/ 952152 h 1004386"/>
              <a:gd name="connsiteX755" fmla="*/ 133189 w 1012980"/>
              <a:gd name="connsiteY755" fmla="*/ 893542 h 1004386"/>
              <a:gd name="connsiteX756" fmla="*/ 67606 w 1012980"/>
              <a:gd name="connsiteY756" fmla="*/ 816552 h 1004386"/>
              <a:gd name="connsiteX757" fmla="*/ 22546 w 1012980"/>
              <a:gd name="connsiteY757" fmla="*/ 724848 h 1004386"/>
              <a:gd name="connsiteX758" fmla="*/ 41 w 1012980"/>
              <a:gd name="connsiteY758" fmla="*/ 622740 h 1004386"/>
              <a:gd name="connsiteX759" fmla="*/ 1181 w 1012980"/>
              <a:gd name="connsiteY759" fmla="*/ 514934 h 1004386"/>
              <a:gd name="connsiteX760" fmla="*/ 25868 w 1012980"/>
              <a:gd name="connsiteY760" fmla="*/ 406534 h 1004386"/>
              <a:gd name="connsiteX761" fmla="*/ 72960 w 1012980"/>
              <a:gd name="connsiteY761" fmla="*/ 302543 h 1004386"/>
              <a:gd name="connsiteX762" fmla="*/ 140277 w 1012980"/>
              <a:gd name="connsiteY762" fmla="*/ 207866 h 1004386"/>
              <a:gd name="connsiteX763" fmla="*/ 224696 w 1012980"/>
              <a:gd name="connsiteY763" fmla="*/ 126913 h 1004386"/>
              <a:gd name="connsiteX764" fmla="*/ 322252 w 1012980"/>
              <a:gd name="connsiteY764" fmla="*/ 63498 h 1004386"/>
              <a:gd name="connsiteX765" fmla="*/ 428284 w 1012980"/>
              <a:gd name="connsiteY765" fmla="*/ 20544 h 1004386"/>
              <a:gd name="connsiteX766" fmla="*/ 537984 w 1012980"/>
              <a:gd name="connsiteY766" fmla="*/ 83 h 1004386"/>
              <a:gd name="connsiteX767" fmla="*/ 646148 w 1012980"/>
              <a:gd name="connsiteY767" fmla="*/ 3055 h 1004386"/>
              <a:gd name="connsiteX768" fmla="*/ 747719 w 1012980"/>
              <a:gd name="connsiteY768" fmla="*/ 29412 h 1004386"/>
              <a:gd name="connsiteX769" fmla="*/ 837987 w 1012980"/>
              <a:gd name="connsiteY769" fmla="*/ 77766 h 1004386"/>
              <a:gd name="connsiteX770" fmla="*/ 912641 w 1012980"/>
              <a:gd name="connsiteY770" fmla="*/ 145987 h 1004386"/>
              <a:gd name="connsiteX771" fmla="*/ 968309 w 1012980"/>
              <a:gd name="connsiteY771" fmla="*/ 230805 h 1004386"/>
              <a:gd name="connsiteX772" fmla="*/ 1002265 w 1012980"/>
              <a:gd name="connsiteY772" fmla="*/ 328256 h 1004386"/>
              <a:gd name="connsiteX773" fmla="*/ 1013022 w 1012980"/>
              <a:gd name="connsiteY773" fmla="*/ 433882 h 1004386"/>
              <a:gd name="connsiteX774" fmla="*/ 1000034 w 1012980"/>
              <a:gd name="connsiteY774" fmla="*/ 542629 h 1004386"/>
              <a:gd name="connsiteX775" fmla="*/ 963947 w 1012980"/>
              <a:gd name="connsiteY775" fmla="*/ 649444 h 1004386"/>
              <a:gd name="connsiteX776" fmla="*/ 906395 w 1012980"/>
              <a:gd name="connsiteY776" fmla="*/ 749322 h 1004386"/>
              <a:gd name="connsiteX777" fmla="*/ 830056 w 1012980"/>
              <a:gd name="connsiteY777" fmla="*/ 837658 h 1004386"/>
              <a:gd name="connsiteX778" fmla="*/ 738548 w 1012980"/>
              <a:gd name="connsiteY778" fmla="*/ 910288 h 1004386"/>
              <a:gd name="connsiteX779" fmla="*/ 636184 w 1012980"/>
              <a:gd name="connsiteY779" fmla="*/ 963794 h 1004386"/>
              <a:gd name="connsiteX780" fmla="*/ 636135 w 1012980"/>
              <a:gd name="connsiteY780" fmla="*/ 963794 h 1004386"/>
              <a:gd name="connsiteX781" fmla="*/ 527624 w 1012980"/>
              <a:gd name="connsiteY781" fmla="*/ 995650 h 1004386"/>
              <a:gd name="connsiteX782" fmla="*/ 418072 w 1012980"/>
              <a:gd name="connsiteY782" fmla="*/ 1004469 h 1004386"/>
              <a:gd name="connsiteX783" fmla="*/ 312586 w 1012980"/>
              <a:gd name="connsiteY783" fmla="*/ 989705 h 1004386"/>
              <a:gd name="connsiteX784" fmla="*/ 216121 w 1012980"/>
              <a:gd name="connsiteY784" fmla="*/ 952152 h 1004386"/>
              <a:gd name="connsiteX785" fmla="*/ 133189 w 1012980"/>
              <a:gd name="connsiteY785" fmla="*/ 893542 h 1004386"/>
              <a:gd name="connsiteX786" fmla="*/ 67606 w 1012980"/>
              <a:gd name="connsiteY786" fmla="*/ 816552 h 1004386"/>
              <a:gd name="connsiteX787" fmla="*/ 22546 w 1012980"/>
              <a:gd name="connsiteY787" fmla="*/ 724848 h 1004386"/>
              <a:gd name="connsiteX788" fmla="*/ 41 w 1012980"/>
              <a:gd name="connsiteY788" fmla="*/ 622740 h 1004386"/>
              <a:gd name="connsiteX789" fmla="*/ 1181 w 1012980"/>
              <a:gd name="connsiteY789" fmla="*/ 514934 h 1004386"/>
              <a:gd name="connsiteX790" fmla="*/ 25868 w 1012980"/>
              <a:gd name="connsiteY790" fmla="*/ 406534 h 1004386"/>
              <a:gd name="connsiteX791" fmla="*/ 72960 w 1012980"/>
              <a:gd name="connsiteY791" fmla="*/ 302543 h 1004386"/>
              <a:gd name="connsiteX792" fmla="*/ 140277 w 1012980"/>
              <a:gd name="connsiteY792" fmla="*/ 207866 h 1004386"/>
              <a:gd name="connsiteX793" fmla="*/ 224696 w 1012980"/>
              <a:gd name="connsiteY793" fmla="*/ 126913 h 1004386"/>
              <a:gd name="connsiteX794" fmla="*/ 322252 w 1012980"/>
              <a:gd name="connsiteY794" fmla="*/ 63498 h 1004386"/>
              <a:gd name="connsiteX795" fmla="*/ 428284 w 1012980"/>
              <a:gd name="connsiteY795" fmla="*/ 20544 h 1004386"/>
              <a:gd name="connsiteX796" fmla="*/ 537984 w 1012980"/>
              <a:gd name="connsiteY796" fmla="*/ 83 h 1004386"/>
              <a:gd name="connsiteX797" fmla="*/ 646148 w 1012980"/>
              <a:gd name="connsiteY797" fmla="*/ 3055 h 1004386"/>
              <a:gd name="connsiteX798" fmla="*/ 747719 w 1012980"/>
              <a:gd name="connsiteY798" fmla="*/ 29412 h 1004386"/>
              <a:gd name="connsiteX799" fmla="*/ 837987 w 1012980"/>
              <a:gd name="connsiteY799" fmla="*/ 77766 h 1004386"/>
              <a:gd name="connsiteX800" fmla="*/ 912641 w 1012980"/>
              <a:gd name="connsiteY800" fmla="*/ 145987 h 1004386"/>
              <a:gd name="connsiteX801" fmla="*/ 968309 w 1012980"/>
              <a:gd name="connsiteY801" fmla="*/ 230805 h 1004386"/>
              <a:gd name="connsiteX802" fmla="*/ 1002265 w 1012980"/>
              <a:gd name="connsiteY802" fmla="*/ 328256 h 1004386"/>
              <a:gd name="connsiteX803" fmla="*/ 1013022 w 1012980"/>
              <a:gd name="connsiteY803" fmla="*/ 433882 h 1004386"/>
              <a:gd name="connsiteX804" fmla="*/ 1000034 w 1012980"/>
              <a:gd name="connsiteY804" fmla="*/ 542629 h 1004386"/>
              <a:gd name="connsiteX805" fmla="*/ 963947 w 1012980"/>
              <a:gd name="connsiteY805" fmla="*/ 649444 h 1004386"/>
              <a:gd name="connsiteX806" fmla="*/ 906395 w 1012980"/>
              <a:gd name="connsiteY806" fmla="*/ 749322 h 1004386"/>
              <a:gd name="connsiteX807" fmla="*/ 830056 w 1012980"/>
              <a:gd name="connsiteY807" fmla="*/ 837658 h 1004386"/>
              <a:gd name="connsiteX808" fmla="*/ 738548 w 1012980"/>
              <a:gd name="connsiteY808" fmla="*/ 910288 h 1004386"/>
              <a:gd name="connsiteX809" fmla="*/ 636184 w 1012980"/>
              <a:gd name="connsiteY809" fmla="*/ 963794 h 1004386"/>
              <a:gd name="connsiteX810" fmla="*/ 636135 w 1012980"/>
              <a:gd name="connsiteY810" fmla="*/ 963794 h 1004386"/>
              <a:gd name="connsiteX811" fmla="*/ 527624 w 1012980"/>
              <a:gd name="connsiteY811" fmla="*/ 995650 h 1004386"/>
              <a:gd name="connsiteX812" fmla="*/ 418072 w 1012980"/>
              <a:gd name="connsiteY812" fmla="*/ 1004469 h 1004386"/>
              <a:gd name="connsiteX813" fmla="*/ 312586 w 1012980"/>
              <a:gd name="connsiteY813" fmla="*/ 989705 h 1004386"/>
              <a:gd name="connsiteX814" fmla="*/ 216121 w 1012980"/>
              <a:gd name="connsiteY814" fmla="*/ 952152 h 1004386"/>
              <a:gd name="connsiteX815" fmla="*/ 133189 w 1012980"/>
              <a:gd name="connsiteY815" fmla="*/ 893542 h 1004386"/>
              <a:gd name="connsiteX816" fmla="*/ 67606 w 1012980"/>
              <a:gd name="connsiteY816" fmla="*/ 816552 h 1004386"/>
              <a:gd name="connsiteX817" fmla="*/ 22546 w 1012980"/>
              <a:gd name="connsiteY817" fmla="*/ 724848 h 1004386"/>
              <a:gd name="connsiteX818" fmla="*/ 41 w 1012980"/>
              <a:gd name="connsiteY818" fmla="*/ 622740 h 1004386"/>
              <a:gd name="connsiteX819" fmla="*/ 1181 w 1012980"/>
              <a:gd name="connsiteY819" fmla="*/ 514934 h 1004386"/>
              <a:gd name="connsiteX820" fmla="*/ 25868 w 1012980"/>
              <a:gd name="connsiteY820" fmla="*/ 406534 h 1004386"/>
              <a:gd name="connsiteX821" fmla="*/ 72960 w 1012980"/>
              <a:gd name="connsiteY821" fmla="*/ 302543 h 1004386"/>
              <a:gd name="connsiteX822" fmla="*/ 140277 w 1012980"/>
              <a:gd name="connsiteY822" fmla="*/ 207866 h 1004386"/>
              <a:gd name="connsiteX823" fmla="*/ 224696 w 1012980"/>
              <a:gd name="connsiteY823" fmla="*/ 126913 h 1004386"/>
              <a:gd name="connsiteX824" fmla="*/ 322252 w 1012980"/>
              <a:gd name="connsiteY824" fmla="*/ 63498 h 1004386"/>
              <a:gd name="connsiteX825" fmla="*/ 428284 w 1012980"/>
              <a:gd name="connsiteY825" fmla="*/ 20544 h 1004386"/>
              <a:gd name="connsiteX826" fmla="*/ 537984 w 1012980"/>
              <a:gd name="connsiteY826" fmla="*/ 83 h 1004386"/>
              <a:gd name="connsiteX827" fmla="*/ 646148 w 1012980"/>
              <a:gd name="connsiteY827" fmla="*/ 3055 h 1004386"/>
              <a:gd name="connsiteX828" fmla="*/ 747719 w 1012980"/>
              <a:gd name="connsiteY828" fmla="*/ 29412 h 1004386"/>
              <a:gd name="connsiteX829" fmla="*/ 837987 w 1012980"/>
              <a:gd name="connsiteY829" fmla="*/ 77766 h 1004386"/>
              <a:gd name="connsiteX830" fmla="*/ 912641 w 1012980"/>
              <a:gd name="connsiteY830" fmla="*/ 145987 h 1004386"/>
              <a:gd name="connsiteX831" fmla="*/ 968309 w 1012980"/>
              <a:gd name="connsiteY831" fmla="*/ 230805 h 1004386"/>
              <a:gd name="connsiteX832" fmla="*/ 1002265 w 1012980"/>
              <a:gd name="connsiteY832" fmla="*/ 328256 h 1004386"/>
              <a:gd name="connsiteX833" fmla="*/ 1013022 w 1012980"/>
              <a:gd name="connsiteY833" fmla="*/ 433882 h 1004386"/>
              <a:gd name="connsiteX834" fmla="*/ 1000034 w 1012980"/>
              <a:gd name="connsiteY834" fmla="*/ 542629 h 1004386"/>
              <a:gd name="connsiteX835" fmla="*/ 963947 w 1012980"/>
              <a:gd name="connsiteY835" fmla="*/ 649444 h 1004386"/>
              <a:gd name="connsiteX836" fmla="*/ 906395 w 1012980"/>
              <a:gd name="connsiteY836" fmla="*/ 749322 h 1004386"/>
              <a:gd name="connsiteX837" fmla="*/ 830056 w 1012980"/>
              <a:gd name="connsiteY837" fmla="*/ 837658 h 1004386"/>
              <a:gd name="connsiteX838" fmla="*/ 738548 w 1012980"/>
              <a:gd name="connsiteY838" fmla="*/ 910288 h 1004386"/>
              <a:gd name="connsiteX839" fmla="*/ 636184 w 1012980"/>
              <a:gd name="connsiteY839" fmla="*/ 963794 h 1004386"/>
              <a:gd name="connsiteX840" fmla="*/ 636135 w 1012980"/>
              <a:gd name="connsiteY840" fmla="*/ 963794 h 1004386"/>
              <a:gd name="connsiteX841" fmla="*/ 527624 w 1012980"/>
              <a:gd name="connsiteY841" fmla="*/ 995650 h 1004386"/>
              <a:gd name="connsiteX842" fmla="*/ 418072 w 1012980"/>
              <a:gd name="connsiteY842" fmla="*/ 1004469 h 1004386"/>
              <a:gd name="connsiteX843" fmla="*/ 312586 w 1012980"/>
              <a:gd name="connsiteY843" fmla="*/ 989705 h 1004386"/>
              <a:gd name="connsiteX844" fmla="*/ 216121 w 1012980"/>
              <a:gd name="connsiteY844" fmla="*/ 952152 h 1004386"/>
              <a:gd name="connsiteX845" fmla="*/ 133189 w 1012980"/>
              <a:gd name="connsiteY845" fmla="*/ 893542 h 1004386"/>
              <a:gd name="connsiteX846" fmla="*/ 67606 w 1012980"/>
              <a:gd name="connsiteY846" fmla="*/ 816552 h 1004386"/>
              <a:gd name="connsiteX847" fmla="*/ 22546 w 1012980"/>
              <a:gd name="connsiteY847" fmla="*/ 724848 h 1004386"/>
              <a:gd name="connsiteX848" fmla="*/ 41 w 1012980"/>
              <a:gd name="connsiteY848" fmla="*/ 622740 h 1004386"/>
              <a:gd name="connsiteX849" fmla="*/ 1181 w 1012980"/>
              <a:gd name="connsiteY849" fmla="*/ 514934 h 1004386"/>
              <a:gd name="connsiteX850" fmla="*/ 25868 w 1012980"/>
              <a:gd name="connsiteY850" fmla="*/ 406534 h 1004386"/>
              <a:gd name="connsiteX851" fmla="*/ 72960 w 1012980"/>
              <a:gd name="connsiteY851" fmla="*/ 302543 h 1004386"/>
              <a:gd name="connsiteX852" fmla="*/ 140277 w 1012980"/>
              <a:gd name="connsiteY852" fmla="*/ 207866 h 1004386"/>
              <a:gd name="connsiteX853" fmla="*/ 224696 w 1012980"/>
              <a:gd name="connsiteY853" fmla="*/ 126913 h 1004386"/>
              <a:gd name="connsiteX854" fmla="*/ 322252 w 1012980"/>
              <a:gd name="connsiteY854" fmla="*/ 63498 h 1004386"/>
              <a:gd name="connsiteX855" fmla="*/ 428284 w 1012980"/>
              <a:gd name="connsiteY855" fmla="*/ 20544 h 1004386"/>
              <a:gd name="connsiteX856" fmla="*/ 537984 w 1012980"/>
              <a:gd name="connsiteY856" fmla="*/ 83 h 1004386"/>
              <a:gd name="connsiteX857" fmla="*/ 646148 w 1012980"/>
              <a:gd name="connsiteY857" fmla="*/ 3055 h 1004386"/>
              <a:gd name="connsiteX858" fmla="*/ 747719 w 1012980"/>
              <a:gd name="connsiteY858" fmla="*/ 29412 h 1004386"/>
              <a:gd name="connsiteX859" fmla="*/ 837987 w 1012980"/>
              <a:gd name="connsiteY859" fmla="*/ 77766 h 1004386"/>
              <a:gd name="connsiteX860" fmla="*/ 912641 w 1012980"/>
              <a:gd name="connsiteY860" fmla="*/ 145987 h 1004386"/>
              <a:gd name="connsiteX861" fmla="*/ 968309 w 1012980"/>
              <a:gd name="connsiteY861" fmla="*/ 230805 h 1004386"/>
              <a:gd name="connsiteX862" fmla="*/ 1002265 w 1012980"/>
              <a:gd name="connsiteY862" fmla="*/ 328256 h 1004386"/>
              <a:gd name="connsiteX863" fmla="*/ 1013022 w 1012980"/>
              <a:gd name="connsiteY863" fmla="*/ 433882 h 1004386"/>
              <a:gd name="connsiteX864" fmla="*/ 1000034 w 1012980"/>
              <a:gd name="connsiteY864" fmla="*/ 542629 h 1004386"/>
              <a:gd name="connsiteX865" fmla="*/ 963947 w 1012980"/>
              <a:gd name="connsiteY865" fmla="*/ 649444 h 1004386"/>
              <a:gd name="connsiteX866" fmla="*/ 906395 w 1012980"/>
              <a:gd name="connsiteY866" fmla="*/ 749322 h 1004386"/>
              <a:gd name="connsiteX867" fmla="*/ 830056 w 1012980"/>
              <a:gd name="connsiteY867" fmla="*/ 837658 h 1004386"/>
              <a:gd name="connsiteX868" fmla="*/ 738548 w 1012980"/>
              <a:gd name="connsiteY868" fmla="*/ 910288 h 1004386"/>
              <a:gd name="connsiteX869" fmla="*/ 636184 w 1012980"/>
              <a:gd name="connsiteY869" fmla="*/ 963794 h 1004386"/>
              <a:gd name="connsiteX870" fmla="*/ 636135 w 1012980"/>
              <a:gd name="connsiteY870" fmla="*/ 963794 h 1004386"/>
              <a:gd name="connsiteX871" fmla="*/ 527624 w 1012980"/>
              <a:gd name="connsiteY871" fmla="*/ 995650 h 1004386"/>
              <a:gd name="connsiteX872" fmla="*/ 418072 w 1012980"/>
              <a:gd name="connsiteY872" fmla="*/ 1004469 h 1004386"/>
              <a:gd name="connsiteX873" fmla="*/ 312586 w 1012980"/>
              <a:gd name="connsiteY873" fmla="*/ 989705 h 1004386"/>
              <a:gd name="connsiteX874" fmla="*/ 216121 w 1012980"/>
              <a:gd name="connsiteY874" fmla="*/ 952152 h 1004386"/>
              <a:gd name="connsiteX875" fmla="*/ 133189 w 1012980"/>
              <a:gd name="connsiteY875" fmla="*/ 893542 h 1004386"/>
              <a:gd name="connsiteX876" fmla="*/ 67606 w 1012980"/>
              <a:gd name="connsiteY876" fmla="*/ 816552 h 1004386"/>
              <a:gd name="connsiteX877" fmla="*/ 22546 w 1012980"/>
              <a:gd name="connsiteY877" fmla="*/ 724848 h 1004386"/>
              <a:gd name="connsiteX878" fmla="*/ 41 w 1012980"/>
              <a:gd name="connsiteY878" fmla="*/ 622740 h 1004386"/>
              <a:gd name="connsiteX879" fmla="*/ 1181 w 1012980"/>
              <a:gd name="connsiteY879" fmla="*/ 514934 h 1004386"/>
              <a:gd name="connsiteX880" fmla="*/ 25868 w 1012980"/>
              <a:gd name="connsiteY880" fmla="*/ 406534 h 1004386"/>
              <a:gd name="connsiteX881" fmla="*/ 72960 w 1012980"/>
              <a:gd name="connsiteY881" fmla="*/ 302543 h 1004386"/>
              <a:gd name="connsiteX882" fmla="*/ 140277 w 1012980"/>
              <a:gd name="connsiteY882" fmla="*/ 207866 h 1004386"/>
              <a:gd name="connsiteX883" fmla="*/ 224696 w 1012980"/>
              <a:gd name="connsiteY883" fmla="*/ 126913 h 1004386"/>
              <a:gd name="connsiteX884" fmla="*/ 322252 w 1012980"/>
              <a:gd name="connsiteY884" fmla="*/ 63498 h 1004386"/>
              <a:gd name="connsiteX885" fmla="*/ 428284 w 1012980"/>
              <a:gd name="connsiteY885" fmla="*/ 20544 h 1004386"/>
              <a:gd name="connsiteX886" fmla="*/ 537984 w 1012980"/>
              <a:gd name="connsiteY886" fmla="*/ 83 h 1004386"/>
              <a:gd name="connsiteX887" fmla="*/ 646148 w 1012980"/>
              <a:gd name="connsiteY887" fmla="*/ 3055 h 1004386"/>
              <a:gd name="connsiteX888" fmla="*/ 747719 w 1012980"/>
              <a:gd name="connsiteY888" fmla="*/ 29412 h 1004386"/>
              <a:gd name="connsiteX889" fmla="*/ 837987 w 1012980"/>
              <a:gd name="connsiteY889" fmla="*/ 77766 h 1004386"/>
              <a:gd name="connsiteX890" fmla="*/ 912641 w 1012980"/>
              <a:gd name="connsiteY890" fmla="*/ 145987 h 1004386"/>
              <a:gd name="connsiteX891" fmla="*/ 968309 w 1012980"/>
              <a:gd name="connsiteY891" fmla="*/ 230805 h 1004386"/>
              <a:gd name="connsiteX892" fmla="*/ 1002265 w 1012980"/>
              <a:gd name="connsiteY892" fmla="*/ 328256 h 1004386"/>
              <a:gd name="connsiteX893" fmla="*/ 1013022 w 1012980"/>
              <a:gd name="connsiteY893" fmla="*/ 433882 h 1004386"/>
              <a:gd name="connsiteX894" fmla="*/ 1000034 w 1012980"/>
              <a:gd name="connsiteY894" fmla="*/ 542629 h 1004386"/>
              <a:gd name="connsiteX895" fmla="*/ 963947 w 1012980"/>
              <a:gd name="connsiteY895" fmla="*/ 649444 h 1004386"/>
              <a:gd name="connsiteX896" fmla="*/ 906395 w 1012980"/>
              <a:gd name="connsiteY896" fmla="*/ 749322 h 1004386"/>
              <a:gd name="connsiteX897" fmla="*/ 830056 w 1012980"/>
              <a:gd name="connsiteY897" fmla="*/ 837658 h 1004386"/>
              <a:gd name="connsiteX898" fmla="*/ 738548 w 1012980"/>
              <a:gd name="connsiteY898" fmla="*/ 910288 h 1004386"/>
              <a:gd name="connsiteX899" fmla="*/ 636184 w 1012980"/>
              <a:gd name="connsiteY899" fmla="*/ 963794 h 1004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1012980" h="1004386">
                <a:moveTo>
                  <a:pt x="636135" y="963794"/>
                </a:move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  <a:lnTo>
                  <a:pt x="636135" y="963794"/>
                </a:lnTo>
                <a:lnTo>
                  <a:pt x="527624" y="995650"/>
                </a:lnTo>
                <a:lnTo>
                  <a:pt x="418072" y="1004469"/>
                </a:lnTo>
                <a:lnTo>
                  <a:pt x="312586" y="989705"/>
                </a:lnTo>
                <a:lnTo>
                  <a:pt x="216121" y="952152"/>
                </a:lnTo>
                <a:lnTo>
                  <a:pt x="133189" y="893542"/>
                </a:lnTo>
                <a:lnTo>
                  <a:pt x="67606" y="816552"/>
                </a:lnTo>
                <a:lnTo>
                  <a:pt x="22546" y="724848"/>
                </a:lnTo>
                <a:lnTo>
                  <a:pt x="41" y="622740"/>
                </a:lnTo>
                <a:lnTo>
                  <a:pt x="1181" y="514934"/>
                </a:lnTo>
                <a:lnTo>
                  <a:pt x="25868" y="406534"/>
                </a:lnTo>
                <a:lnTo>
                  <a:pt x="72960" y="302543"/>
                </a:lnTo>
                <a:lnTo>
                  <a:pt x="140277" y="207866"/>
                </a:lnTo>
                <a:lnTo>
                  <a:pt x="224696" y="126913"/>
                </a:lnTo>
                <a:lnTo>
                  <a:pt x="322252" y="63498"/>
                </a:lnTo>
                <a:lnTo>
                  <a:pt x="428284" y="20544"/>
                </a:lnTo>
                <a:lnTo>
                  <a:pt x="537984" y="83"/>
                </a:lnTo>
                <a:lnTo>
                  <a:pt x="646148" y="3055"/>
                </a:lnTo>
                <a:lnTo>
                  <a:pt x="747719" y="29412"/>
                </a:lnTo>
                <a:lnTo>
                  <a:pt x="837987" y="77766"/>
                </a:lnTo>
                <a:lnTo>
                  <a:pt x="912641" y="145987"/>
                </a:lnTo>
                <a:lnTo>
                  <a:pt x="968309" y="230805"/>
                </a:lnTo>
                <a:lnTo>
                  <a:pt x="1002265" y="328256"/>
                </a:lnTo>
                <a:lnTo>
                  <a:pt x="1013022" y="433882"/>
                </a:lnTo>
                <a:lnTo>
                  <a:pt x="1000034" y="542629"/>
                </a:lnTo>
                <a:lnTo>
                  <a:pt x="963947" y="649444"/>
                </a:lnTo>
                <a:lnTo>
                  <a:pt x="906395" y="749322"/>
                </a:lnTo>
                <a:lnTo>
                  <a:pt x="830056" y="837658"/>
                </a:lnTo>
                <a:lnTo>
                  <a:pt x="738548" y="910288"/>
                </a:lnTo>
                <a:lnTo>
                  <a:pt x="636184" y="963794"/>
                </a:lnTo>
              </a:path>
            </a:pathLst>
          </a:custGeom>
          <a:solidFill>
            <a:srgbClr val="FEF368"/>
          </a:solidFill>
          <a:ln w="5715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77" name="Group 376" descr="a">
            <a:extLst>
              <a:ext uri="{FF2B5EF4-FFF2-40B4-BE49-F238E27FC236}">
                <a16:creationId xmlns:a16="http://schemas.microsoft.com/office/drawing/2014/main" id="{512618CA-4BF0-9007-C6F7-2A1384F815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181239" y="1301632"/>
            <a:ext cx="4247919" cy="4254735"/>
            <a:chOff x="4350212" y="3083634"/>
            <a:chExt cx="1258208" cy="126022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chemeClr val="accent2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B5C8210-0750-BDA4-1379-837F398746A2}"/>
              </a:ext>
            </a:extLst>
          </p:cNvPr>
          <p:cNvSpPr/>
          <p:nvPr/>
        </p:nvSpPr>
        <p:spPr>
          <a:xfrm>
            <a:off x="8068803" y="1900829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A41A8-9C85-1949-9667-9A2877969AC0}"/>
              </a:ext>
            </a:extLst>
          </p:cNvPr>
          <p:cNvSpPr txBox="1"/>
          <p:nvPr/>
        </p:nvSpPr>
        <p:spPr>
          <a:xfrm>
            <a:off x="762842" y="3013502"/>
            <a:ext cx="6110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1" dirty="0"/>
              <a:t>Espacio Vectorial</a:t>
            </a:r>
          </a:p>
        </p:txBody>
      </p: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C 0.0556 -0.07917 0.14362 -0.04838 0.19492 0.06829 C 0.24584 0.1838 0.24063 0.34167 0.18503 0.42083 C 0.12852 0.49931 0.04128 0.46736 -0.00989 0.35139 C -0.06106 0.23542 -0.05703 0.07778 -2.70833E-6 -1.11111E-6 Z " pathEditMode="relative" rAng="19320000" ptsTypes="AAA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Transformada de Clarke</a:t>
            </a:r>
            <a:br>
              <a:rPr lang="es-ES" b="1" dirty="0"/>
            </a:br>
            <a:r>
              <a:rPr lang="es-ES" b="1" dirty="0"/>
              <a:t>ortonormal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54" name="Group 153" descr="a">
            <a:extLst>
              <a:ext uri="{FF2B5EF4-FFF2-40B4-BE49-F238E27FC236}">
                <a16:creationId xmlns:a16="http://schemas.microsoft.com/office/drawing/2014/main" id="{ED7BC397-8E50-1635-12FB-B7D2027F2409}"/>
              </a:ext>
            </a:extLst>
          </p:cNvPr>
          <p:cNvGrpSpPr/>
          <p:nvPr/>
        </p:nvGrpSpPr>
        <p:grpSpPr>
          <a:xfrm>
            <a:off x="8676387" y="206863"/>
            <a:ext cx="2753613" cy="3138270"/>
            <a:chOff x="5474692" y="2839934"/>
            <a:chExt cx="1252835" cy="142784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E482C8-9CC7-1FEA-35EA-CEFC02A5A257}"/>
                </a:ext>
              </a:extLst>
            </p:cNvPr>
            <p:cNvSpPr/>
            <p:nvPr/>
          </p:nvSpPr>
          <p:spPr>
            <a:xfrm flipV="1">
              <a:off x="5474692" y="3557375"/>
              <a:ext cx="620067" cy="355202"/>
            </a:xfrm>
            <a:custGeom>
              <a:avLst/>
              <a:gdLst>
                <a:gd name="connsiteX0" fmla="*/ 620303 w 620067"/>
                <a:gd name="connsiteY0" fmla="*/ 355343 h 355202"/>
                <a:gd name="connsiteX1" fmla="*/ 235 w 620067"/>
                <a:gd name="connsiteY1" fmla="*/ 14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343"/>
                  </a:moveTo>
                  <a:lnTo>
                    <a:pt x="235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2FE6FC0-AC37-357A-FAB8-1B3ED353263B}"/>
                </a:ext>
              </a:extLst>
            </p:cNvPr>
            <p:cNvSpPr/>
            <p:nvPr/>
          </p:nvSpPr>
          <p:spPr>
            <a:xfrm flipV="1">
              <a:off x="6094759" y="3557375"/>
              <a:ext cx="620067" cy="355202"/>
            </a:xfrm>
            <a:custGeom>
              <a:avLst/>
              <a:gdLst>
                <a:gd name="connsiteX0" fmla="*/ 620303 w 620067"/>
                <a:gd name="connsiteY0" fmla="*/ 140 h 355202"/>
                <a:gd name="connsiteX1" fmla="*/ 235 w 620067"/>
                <a:gd name="connsiteY1" fmla="*/ 355343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140"/>
                  </a:moveTo>
                  <a:lnTo>
                    <a:pt x="235" y="355343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4E0BD8-CF07-B7F3-EF47-F468F6A0B436}"/>
                </a:ext>
              </a:extLst>
            </p:cNvPr>
            <p:cNvSpPr/>
            <p:nvPr/>
          </p:nvSpPr>
          <p:spPr>
            <a:xfrm flipV="1">
              <a:off x="6094759" y="2839934"/>
              <a:ext cx="12700" cy="717440"/>
            </a:xfrm>
            <a:custGeom>
              <a:avLst/>
              <a:gdLst>
                <a:gd name="connsiteX0" fmla="*/ 235 w 12700"/>
                <a:gd name="connsiteY0" fmla="*/ 56 h 717440"/>
                <a:gd name="connsiteX1" fmla="*/ 235 w 12700"/>
                <a:gd name="connsiteY1" fmla="*/ 717497 h 71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0">
                  <a:moveTo>
                    <a:pt x="235" y="56"/>
                  </a:moveTo>
                  <a:lnTo>
                    <a:pt x="235" y="717497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83762E8-3114-E6C7-7924-587237BAD7E0}"/>
                </a:ext>
              </a:extLst>
            </p:cNvPr>
            <p:cNvSpPr/>
            <p:nvPr/>
          </p:nvSpPr>
          <p:spPr>
            <a:xfrm flipV="1">
              <a:off x="5607893" y="3068297"/>
              <a:ext cx="974724" cy="973004"/>
            </a:xfrm>
            <a:custGeom>
              <a:avLst/>
              <a:gdLst>
                <a:gd name="connsiteX0" fmla="*/ 731180 w 974724"/>
                <a:gd name="connsiteY0" fmla="*/ 909795 h 973004"/>
                <a:gd name="connsiteX1" fmla="*/ 634590 w 974724"/>
                <a:gd name="connsiteY1" fmla="*/ 952307 h 973004"/>
                <a:gd name="connsiteX2" fmla="*/ 531105 w 974724"/>
                <a:gd name="connsiteY2" fmla="*/ 973116 h 973004"/>
                <a:gd name="connsiteX3" fmla="*/ 425586 w 974724"/>
                <a:gd name="connsiteY3" fmla="*/ 971234 h 973004"/>
                <a:gd name="connsiteX4" fmla="*/ 322895 w 974724"/>
                <a:gd name="connsiteY4" fmla="*/ 946708 h 973004"/>
                <a:gd name="connsiteX5" fmla="*/ 227942 w 974724"/>
                <a:gd name="connsiteY5" fmla="*/ 900728 h 973004"/>
                <a:gd name="connsiteX6" fmla="*/ 145095 w 974724"/>
                <a:gd name="connsiteY6" fmla="*/ 835425 h 973004"/>
                <a:gd name="connsiteX7" fmla="*/ 78172 w 974724"/>
                <a:gd name="connsiteY7" fmla="*/ 753871 h 973004"/>
                <a:gd name="connsiteX8" fmla="*/ 30448 w 974724"/>
                <a:gd name="connsiteY8" fmla="*/ 659831 h 973004"/>
                <a:gd name="connsiteX9" fmla="*/ 4055 w 974724"/>
                <a:gd name="connsiteY9" fmla="*/ 557764 h 973004"/>
                <a:gd name="connsiteX10" fmla="*/ 235 w 974724"/>
                <a:gd name="connsiteY10" fmla="*/ 452377 h 973004"/>
                <a:gd name="connsiteX11" fmla="*/ 19186 w 974724"/>
                <a:gd name="connsiteY11" fmla="*/ 348675 h 973004"/>
                <a:gd name="connsiteX12" fmla="*/ 60015 w 974724"/>
                <a:gd name="connsiteY12" fmla="*/ 251464 h 973004"/>
                <a:gd name="connsiteX13" fmla="*/ 120836 w 974724"/>
                <a:gd name="connsiteY13" fmla="*/ 165302 h 973004"/>
                <a:gd name="connsiteX14" fmla="*/ 198772 w 974724"/>
                <a:gd name="connsiteY14" fmla="*/ 94152 h 973004"/>
                <a:gd name="connsiteX15" fmla="*/ 290153 w 974724"/>
                <a:gd name="connsiteY15" fmla="*/ 41484 h 973004"/>
                <a:gd name="connsiteX16" fmla="*/ 390810 w 974724"/>
                <a:gd name="connsiteY16" fmla="*/ 9625 h 973004"/>
                <a:gd name="connsiteX17" fmla="*/ 495932 w 974724"/>
                <a:gd name="connsiteY17" fmla="*/ 112 h 973004"/>
                <a:gd name="connsiteX18" fmla="*/ 600658 w 974724"/>
                <a:gd name="connsiteY18" fmla="*/ 13390 h 973004"/>
                <a:gd name="connsiteX19" fmla="*/ 700075 w 974724"/>
                <a:gd name="connsiteY19" fmla="*/ 48866 h 973004"/>
                <a:gd name="connsiteX20" fmla="*/ 789471 w 974724"/>
                <a:gd name="connsiteY20" fmla="*/ 104854 h 973004"/>
                <a:gd name="connsiteX21" fmla="*/ 864827 w 974724"/>
                <a:gd name="connsiteY21" fmla="*/ 178679 h 973004"/>
                <a:gd name="connsiteX22" fmla="*/ 922473 w 974724"/>
                <a:gd name="connsiteY22" fmla="*/ 267022 h 973004"/>
                <a:gd name="connsiteX23" fmla="*/ 959730 w 974724"/>
                <a:gd name="connsiteY23" fmla="*/ 365670 h 973004"/>
                <a:gd name="connsiteX24" fmla="*/ 974960 w 974724"/>
                <a:gd name="connsiteY24" fmla="*/ 469966 h 973004"/>
                <a:gd name="connsiteX25" fmla="*/ 967320 w 974724"/>
                <a:gd name="connsiteY25" fmla="*/ 575105 h 973004"/>
                <a:gd name="connsiteX26" fmla="*/ 937257 w 974724"/>
                <a:gd name="connsiteY26" fmla="*/ 676181 h 973004"/>
                <a:gd name="connsiteX27" fmla="*/ 886159 w 974724"/>
                <a:gd name="connsiteY27" fmla="*/ 768388 h 973004"/>
                <a:gd name="connsiteX28" fmla="*/ 816359 w 974724"/>
                <a:gd name="connsiteY28" fmla="*/ 847515 h 973004"/>
                <a:gd name="connsiteX29" fmla="*/ 731229 w 974724"/>
                <a:gd name="connsiteY29" fmla="*/ 909795 h 973004"/>
                <a:gd name="connsiteX30" fmla="*/ 731180 w 974724"/>
                <a:gd name="connsiteY30" fmla="*/ 909795 h 973004"/>
                <a:gd name="connsiteX31" fmla="*/ 634590 w 974724"/>
                <a:gd name="connsiteY31" fmla="*/ 952307 h 973004"/>
                <a:gd name="connsiteX32" fmla="*/ 531105 w 974724"/>
                <a:gd name="connsiteY32" fmla="*/ 973116 h 973004"/>
                <a:gd name="connsiteX33" fmla="*/ 425586 w 974724"/>
                <a:gd name="connsiteY33" fmla="*/ 971234 h 973004"/>
                <a:gd name="connsiteX34" fmla="*/ 322895 w 974724"/>
                <a:gd name="connsiteY34" fmla="*/ 946708 h 973004"/>
                <a:gd name="connsiteX35" fmla="*/ 227942 w 974724"/>
                <a:gd name="connsiteY35" fmla="*/ 900728 h 973004"/>
                <a:gd name="connsiteX36" fmla="*/ 145095 w 974724"/>
                <a:gd name="connsiteY36" fmla="*/ 835425 h 973004"/>
                <a:gd name="connsiteX37" fmla="*/ 78172 w 974724"/>
                <a:gd name="connsiteY37" fmla="*/ 753871 h 973004"/>
                <a:gd name="connsiteX38" fmla="*/ 30448 w 974724"/>
                <a:gd name="connsiteY38" fmla="*/ 659831 h 973004"/>
                <a:gd name="connsiteX39" fmla="*/ 4055 w 974724"/>
                <a:gd name="connsiteY39" fmla="*/ 557764 h 973004"/>
                <a:gd name="connsiteX40" fmla="*/ 235 w 974724"/>
                <a:gd name="connsiteY40" fmla="*/ 452377 h 973004"/>
                <a:gd name="connsiteX41" fmla="*/ 19186 w 974724"/>
                <a:gd name="connsiteY41" fmla="*/ 348675 h 973004"/>
                <a:gd name="connsiteX42" fmla="*/ 60015 w 974724"/>
                <a:gd name="connsiteY42" fmla="*/ 251464 h 973004"/>
                <a:gd name="connsiteX43" fmla="*/ 120836 w 974724"/>
                <a:gd name="connsiteY43" fmla="*/ 165302 h 973004"/>
                <a:gd name="connsiteX44" fmla="*/ 198772 w 974724"/>
                <a:gd name="connsiteY44" fmla="*/ 94152 h 973004"/>
                <a:gd name="connsiteX45" fmla="*/ 290153 w 974724"/>
                <a:gd name="connsiteY45" fmla="*/ 41484 h 973004"/>
                <a:gd name="connsiteX46" fmla="*/ 390810 w 974724"/>
                <a:gd name="connsiteY46" fmla="*/ 9625 h 973004"/>
                <a:gd name="connsiteX47" fmla="*/ 495932 w 974724"/>
                <a:gd name="connsiteY47" fmla="*/ 112 h 973004"/>
                <a:gd name="connsiteX48" fmla="*/ 600658 w 974724"/>
                <a:gd name="connsiteY48" fmla="*/ 13390 h 973004"/>
                <a:gd name="connsiteX49" fmla="*/ 700075 w 974724"/>
                <a:gd name="connsiteY49" fmla="*/ 48866 h 973004"/>
                <a:gd name="connsiteX50" fmla="*/ 789471 w 974724"/>
                <a:gd name="connsiteY50" fmla="*/ 104854 h 973004"/>
                <a:gd name="connsiteX51" fmla="*/ 864827 w 974724"/>
                <a:gd name="connsiteY51" fmla="*/ 178679 h 973004"/>
                <a:gd name="connsiteX52" fmla="*/ 922473 w 974724"/>
                <a:gd name="connsiteY52" fmla="*/ 267022 h 973004"/>
                <a:gd name="connsiteX53" fmla="*/ 959730 w 974724"/>
                <a:gd name="connsiteY53" fmla="*/ 365670 h 973004"/>
                <a:gd name="connsiteX54" fmla="*/ 974960 w 974724"/>
                <a:gd name="connsiteY54" fmla="*/ 469966 h 973004"/>
                <a:gd name="connsiteX55" fmla="*/ 967320 w 974724"/>
                <a:gd name="connsiteY55" fmla="*/ 575105 h 973004"/>
                <a:gd name="connsiteX56" fmla="*/ 937257 w 974724"/>
                <a:gd name="connsiteY56" fmla="*/ 676181 h 973004"/>
                <a:gd name="connsiteX57" fmla="*/ 886159 w 974724"/>
                <a:gd name="connsiteY57" fmla="*/ 768388 h 973004"/>
                <a:gd name="connsiteX58" fmla="*/ 816359 w 974724"/>
                <a:gd name="connsiteY58" fmla="*/ 847515 h 973004"/>
                <a:gd name="connsiteX59" fmla="*/ 731229 w 974724"/>
                <a:gd name="connsiteY59" fmla="*/ 909795 h 973004"/>
                <a:gd name="connsiteX60" fmla="*/ 731180 w 974724"/>
                <a:gd name="connsiteY60" fmla="*/ 909795 h 973004"/>
                <a:gd name="connsiteX61" fmla="*/ 634590 w 974724"/>
                <a:gd name="connsiteY61" fmla="*/ 952307 h 973004"/>
                <a:gd name="connsiteX62" fmla="*/ 531105 w 974724"/>
                <a:gd name="connsiteY62" fmla="*/ 973116 h 973004"/>
                <a:gd name="connsiteX63" fmla="*/ 425586 w 974724"/>
                <a:gd name="connsiteY63" fmla="*/ 971234 h 973004"/>
                <a:gd name="connsiteX64" fmla="*/ 322895 w 974724"/>
                <a:gd name="connsiteY64" fmla="*/ 946708 h 973004"/>
                <a:gd name="connsiteX65" fmla="*/ 227942 w 974724"/>
                <a:gd name="connsiteY65" fmla="*/ 900728 h 973004"/>
                <a:gd name="connsiteX66" fmla="*/ 145095 w 974724"/>
                <a:gd name="connsiteY66" fmla="*/ 835425 h 973004"/>
                <a:gd name="connsiteX67" fmla="*/ 78172 w 974724"/>
                <a:gd name="connsiteY67" fmla="*/ 753871 h 973004"/>
                <a:gd name="connsiteX68" fmla="*/ 30448 w 974724"/>
                <a:gd name="connsiteY68" fmla="*/ 659831 h 973004"/>
                <a:gd name="connsiteX69" fmla="*/ 4055 w 974724"/>
                <a:gd name="connsiteY69" fmla="*/ 557764 h 973004"/>
                <a:gd name="connsiteX70" fmla="*/ 235 w 974724"/>
                <a:gd name="connsiteY70" fmla="*/ 452377 h 973004"/>
                <a:gd name="connsiteX71" fmla="*/ 19186 w 974724"/>
                <a:gd name="connsiteY71" fmla="*/ 348675 h 973004"/>
                <a:gd name="connsiteX72" fmla="*/ 60015 w 974724"/>
                <a:gd name="connsiteY72" fmla="*/ 251464 h 973004"/>
                <a:gd name="connsiteX73" fmla="*/ 120836 w 974724"/>
                <a:gd name="connsiteY73" fmla="*/ 165302 h 973004"/>
                <a:gd name="connsiteX74" fmla="*/ 198772 w 974724"/>
                <a:gd name="connsiteY74" fmla="*/ 94152 h 973004"/>
                <a:gd name="connsiteX75" fmla="*/ 290153 w 974724"/>
                <a:gd name="connsiteY75" fmla="*/ 41484 h 973004"/>
                <a:gd name="connsiteX76" fmla="*/ 390810 w 974724"/>
                <a:gd name="connsiteY76" fmla="*/ 9625 h 973004"/>
                <a:gd name="connsiteX77" fmla="*/ 495932 w 974724"/>
                <a:gd name="connsiteY77" fmla="*/ 112 h 973004"/>
                <a:gd name="connsiteX78" fmla="*/ 600658 w 974724"/>
                <a:gd name="connsiteY78" fmla="*/ 13390 h 973004"/>
                <a:gd name="connsiteX79" fmla="*/ 700075 w 974724"/>
                <a:gd name="connsiteY79" fmla="*/ 48866 h 973004"/>
                <a:gd name="connsiteX80" fmla="*/ 789471 w 974724"/>
                <a:gd name="connsiteY80" fmla="*/ 104854 h 973004"/>
                <a:gd name="connsiteX81" fmla="*/ 864827 w 974724"/>
                <a:gd name="connsiteY81" fmla="*/ 178679 h 973004"/>
                <a:gd name="connsiteX82" fmla="*/ 922473 w 974724"/>
                <a:gd name="connsiteY82" fmla="*/ 267022 h 973004"/>
                <a:gd name="connsiteX83" fmla="*/ 959730 w 974724"/>
                <a:gd name="connsiteY83" fmla="*/ 365670 h 973004"/>
                <a:gd name="connsiteX84" fmla="*/ 974960 w 974724"/>
                <a:gd name="connsiteY84" fmla="*/ 469966 h 973004"/>
                <a:gd name="connsiteX85" fmla="*/ 967320 w 974724"/>
                <a:gd name="connsiteY85" fmla="*/ 575105 h 973004"/>
                <a:gd name="connsiteX86" fmla="*/ 937257 w 974724"/>
                <a:gd name="connsiteY86" fmla="*/ 676181 h 973004"/>
                <a:gd name="connsiteX87" fmla="*/ 886159 w 974724"/>
                <a:gd name="connsiteY87" fmla="*/ 768388 h 973004"/>
                <a:gd name="connsiteX88" fmla="*/ 816359 w 974724"/>
                <a:gd name="connsiteY88" fmla="*/ 847515 h 973004"/>
                <a:gd name="connsiteX89" fmla="*/ 731229 w 974724"/>
                <a:gd name="connsiteY89" fmla="*/ 909795 h 973004"/>
                <a:gd name="connsiteX90" fmla="*/ 731180 w 974724"/>
                <a:gd name="connsiteY90" fmla="*/ 909795 h 973004"/>
                <a:gd name="connsiteX91" fmla="*/ 634590 w 974724"/>
                <a:gd name="connsiteY91" fmla="*/ 952307 h 973004"/>
                <a:gd name="connsiteX92" fmla="*/ 531105 w 974724"/>
                <a:gd name="connsiteY92" fmla="*/ 973116 h 973004"/>
                <a:gd name="connsiteX93" fmla="*/ 425586 w 974724"/>
                <a:gd name="connsiteY93" fmla="*/ 971234 h 973004"/>
                <a:gd name="connsiteX94" fmla="*/ 322895 w 974724"/>
                <a:gd name="connsiteY94" fmla="*/ 946708 h 973004"/>
                <a:gd name="connsiteX95" fmla="*/ 227942 w 974724"/>
                <a:gd name="connsiteY95" fmla="*/ 900728 h 973004"/>
                <a:gd name="connsiteX96" fmla="*/ 145095 w 974724"/>
                <a:gd name="connsiteY96" fmla="*/ 835425 h 973004"/>
                <a:gd name="connsiteX97" fmla="*/ 78172 w 974724"/>
                <a:gd name="connsiteY97" fmla="*/ 753871 h 973004"/>
                <a:gd name="connsiteX98" fmla="*/ 30448 w 974724"/>
                <a:gd name="connsiteY98" fmla="*/ 659831 h 973004"/>
                <a:gd name="connsiteX99" fmla="*/ 4055 w 974724"/>
                <a:gd name="connsiteY99" fmla="*/ 557764 h 973004"/>
                <a:gd name="connsiteX100" fmla="*/ 235 w 974724"/>
                <a:gd name="connsiteY100" fmla="*/ 452377 h 973004"/>
                <a:gd name="connsiteX101" fmla="*/ 19186 w 974724"/>
                <a:gd name="connsiteY101" fmla="*/ 348675 h 973004"/>
                <a:gd name="connsiteX102" fmla="*/ 60015 w 974724"/>
                <a:gd name="connsiteY102" fmla="*/ 251464 h 973004"/>
                <a:gd name="connsiteX103" fmla="*/ 120836 w 974724"/>
                <a:gd name="connsiteY103" fmla="*/ 165302 h 973004"/>
                <a:gd name="connsiteX104" fmla="*/ 198772 w 974724"/>
                <a:gd name="connsiteY104" fmla="*/ 94152 h 973004"/>
                <a:gd name="connsiteX105" fmla="*/ 290153 w 974724"/>
                <a:gd name="connsiteY105" fmla="*/ 41484 h 973004"/>
                <a:gd name="connsiteX106" fmla="*/ 390810 w 974724"/>
                <a:gd name="connsiteY106" fmla="*/ 9625 h 973004"/>
                <a:gd name="connsiteX107" fmla="*/ 495932 w 974724"/>
                <a:gd name="connsiteY107" fmla="*/ 112 h 973004"/>
                <a:gd name="connsiteX108" fmla="*/ 600658 w 974724"/>
                <a:gd name="connsiteY108" fmla="*/ 13390 h 973004"/>
                <a:gd name="connsiteX109" fmla="*/ 700075 w 974724"/>
                <a:gd name="connsiteY109" fmla="*/ 48866 h 973004"/>
                <a:gd name="connsiteX110" fmla="*/ 789471 w 974724"/>
                <a:gd name="connsiteY110" fmla="*/ 104854 h 973004"/>
                <a:gd name="connsiteX111" fmla="*/ 864827 w 974724"/>
                <a:gd name="connsiteY111" fmla="*/ 178679 h 973004"/>
                <a:gd name="connsiteX112" fmla="*/ 922473 w 974724"/>
                <a:gd name="connsiteY112" fmla="*/ 267022 h 973004"/>
                <a:gd name="connsiteX113" fmla="*/ 959730 w 974724"/>
                <a:gd name="connsiteY113" fmla="*/ 365670 h 973004"/>
                <a:gd name="connsiteX114" fmla="*/ 974960 w 974724"/>
                <a:gd name="connsiteY114" fmla="*/ 469966 h 973004"/>
                <a:gd name="connsiteX115" fmla="*/ 967320 w 974724"/>
                <a:gd name="connsiteY115" fmla="*/ 575105 h 973004"/>
                <a:gd name="connsiteX116" fmla="*/ 937257 w 974724"/>
                <a:gd name="connsiteY116" fmla="*/ 676181 h 973004"/>
                <a:gd name="connsiteX117" fmla="*/ 886159 w 974724"/>
                <a:gd name="connsiteY117" fmla="*/ 768388 h 973004"/>
                <a:gd name="connsiteX118" fmla="*/ 816359 w 974724"/>
                <a:gd name="connsiteY118" fmla="*/ 847515 h 973004"/>
                <a:gd name="connsiteX119" fmla="*/ 731229 w 974724"/>
                <a:gd name="connsiteY119" fmla="*/ 909795 h 973004"/>
                <a:gd name="connsiteX120" fmla="*/ 731180 w 974724"/>
                <a:gd name="connsiteY120" fmla="*/ 909795 h 973004"/>
                <a:gd name="connsiteX121" fmla="*/ 634590 w 974724"/>
                <a:gd name="connsiteY121" fmla="*/ 952307 h 973004"/>
                <a:gd name="connsiteX122" fmla="*/ 531105 w 974724"/>
                <a:gd name="connsiteY122" fmla="*/ 973116 h 973004"/>
                <a:gd name="connsiteX123" fmla="*/ 425586 w 974724"/>
                <a:gd name="connsiteY123" fmla="*/ 971234 h 973004"/>
                <a:gd name="connsiteX124" fmla="*/ 322895 w 974724"/>
                <a:gd name="connsiteY124" fmla="*/ 946708 h 973004"/>
                <a:gd name="connsiteX125" fmla="*/ 227942 w 974724"/>
                <a:gd name="connsiteY125" fmla="*/ 900728 h 973004"/>
                <a:gd name="connsiteX126" fmla="*/ 145095 w 974724"/>
                <a:gd name="connsiteY126" fmla="*/ 835425 h 973004"/>
                <a:gd name="connsiteX127" fmla="*/ 78172 w 974724"/>
                <a:gd name="connsiteY127" fmla="*/ 753871 h 973004"/>
                <a:gd name="connsiteX128" fmla="*/ 30448 w 974724"/>
                <a:gd name="connsiteY128" fmla="*/ 659831 h 973004"/>
                <a:gd name="connsiteX129" fmla="*/ 4055 w 974724"/>
                <a:gd name="connsiteY129" fmla="*/ 557764 h 973004"/>
                <a:gd name="connsiteX130" fmla="*/ 235 w 974724"/>
                <a:gd name="connsiteY130" fmla="*/ 452377 h 973004"/>
                <a:gd name="connsiteX131" fmla="*/ 19186 w 974724"/>
                <a:gd name="connsiteY131" fmla="*/ 348675 h 973004"/>
                <a:gd name="connsiteX132" fmla="*/ 60015 w 974724"/>
                <a:gd name="connsiteY132" fmla="*/ 251464 h 973004"/>
                <a:gd name="connsiteX133" fmla="*/ 120836 w 974724"/>
                <a:gd name="connsiteY133" fmla="*/ 165302 h 973004"/>
                <a:gd name="connsiteX134" fmla="*/ 198772 w 974724"/>
                <a:gd name="connsiteY134" fmla="*/ 94152 h 973004"/>
                <a:gd name="connsiteX135" fmla="*/ 290153 w 974724"/>
                <a:gd name="connsiteY135" fmla="*/ 41484 h 973004"/>
                <a:gd name="connsiteX136" fmla="*/ 390810 w 974724"/>
                <a:gd name="connsiteY136" fmla="*/ 9625 h 973004"/>
                <a:gd name="connsiteX137" fmla="*/ 495932 w 974724"/>
                <a:gd name="connsiteY137" fmla="*/ 112 h 973004"/>
                <a:gd name="connsiteX138" fmla="*/ 600658 w 974724"/>
                <a:gd name="connsiteY138" fmla="*/ 13390 h 973004"/>
                <a:gd name="connsiteX139" fmla="*/ 700075 w 974724"/>
                <a:gd name="connsiteY139" fmla="*/ 48866 h 973004"/>
                <a:gd name="connsiteX140" fmla="*/ 789471 w 974724"/>
                <a:gd name="connsiteY140" fmla="*/ 104854 h 973004"/>
                <a:gd name="connsiteX141" fmla="*/ 864827 w 974724"/>
                <a:gd name="connsiteY141" fmla="*/ 178679 h 973004"/>
                <a:gd name="connsiteX142" fmla="*/ 922473 w 974724"/>
                <a:gd name="connsiteY142" fmla="*/ 267022 h 973004"/>
                <a:gd name="connsiteX143" fmla="*/ 959730 w 974724"/>
                <a:gd name="connsiteY143" fmla="*/ 365670 h 973004"/>
                <a:gd name="connsiteX144" fmla="*/ 974960 w 974724"/>
                <a:gd name="connsiteY144" fmla="*/ 469966 h 973004"/>
                <a:gd name="connsiteX145" fmla="*/ 967320 w 974724"/>
                <a:gd name="connsiteY145" fmla="*/ 575105 h 973004"/>
                <a:gd name="connsiteX146" fmla="*/ 937257 w 974724"/>
                <a:gd name="connsiteY146" fmla="*/ 676181 h 973004"/>
                <a:gd name="connsiteX147" fmla="*/ 886159 w 974724"/>
                <a:gd name="connsiteY147" fmla="*/ 768388 h 973004"/>
                <a:gd name="connsiteX148" fmla="*/ 816359 w 974724"/>
                <a:gd name="connsiteY148" fmla="*/ 847515 h 973004"/>
                <a:gd name="connsiteX149" fmla="*/ 731229 w 974724"/>
                <a:gd name="connsiteY149" fmla="*/ 909795 h 973004"/>
                <a:gd name="connsiteX150" fmla="*/ 731180 w 974724"/>
                <a:gd name="connsiteY150" fmla="*/ 909795 h 973004"/>
                <a:gd name="connsiteX151" fmla="*/ 634590 w 974724"/>
                <a:gd name="connsiteY151" fmla="*/ 952307 h 973004"/>
                <a:gd name="connsiteX152" fmla="*/ 531105 w 974724"/>
                <a:gd name="connsiteY152" fmla="*/ 973116 h 973004"/>
                <a:gd name="connsiteX153" fmla="*/ 425586 w 974724"/>
                <a:gd name="connsiteY153" fmla="*/ 971234 h 973004"/>
                <a:gd name="connsiteX154" fmla="*/ 322895 w 974724"/>
                <a:gd name="connsiteY154" fmla="*/ 946708 h 973004"/>
                <a:gd name="connsiteX155" fmla="*/ 227942 w 974724"/>
                <a:gd name="connsiteY155" fmla="*/ 900728 h 973004"/>
                <a:gd name="connsiteX156" fmla="*/ 145095 w 974724"/>
                <a:gd name="connsiteY156" fmla="*/ 835425 h 973004"/>
                <a:gd name="connsiteX157" fmla="*/ 78172 w 974724"/>
                <a:gd name="connsiteY157" fmla="*/ 753871 h 973004"/>
                <a:gd name="connsiteX158" fmla="*/ 30448 w 974724"/>
                <a:gd name="connsiteY158" fmla="*/ 659831 h 973004"/>
                <a:gd name="connsiteX159" fmla="*/ 4055 w 974724"/>
                <a:gd name="connsiteY159" fmla="*/ 557764 h 973004"/>
                <a:gd name="connsiteX160" fmla="*/ 235 w 974724"/>
                <a:gd name="connsiteY160" fmla="*/ 452377 h 973004"/>
                <a:gd name="connsiteX161" fmla="*/ 19186 w 974724"/>
                <a:gd name="connsiteY161" fmla="*/ 348675 h 973004"/>
                <a:gd name="connsiteX162" fmla="*/ 60015 w 974724"/>
                <a:gd name="connsiteY162" fmla="*/ 251464 h 973004"/>
                <a:gd name="connsiteX163" fmla="*/ 120836 w 974724"/>
                <a:gd name="connsiteY163" fmla="*/ 165302 h 973004"/>
                <a:gd name="connsiteX164" fmla="*/ 198772 w 974724"/>
                <a:gd name="connsiteY164" fmla="*/ 94152 h 973004"/>
                <a:gd name="connsiteX165" fmla="*/ 290153 w 974724"/>
                <a:gd name="connsiteY165" fmla="*/ 41484 h 973004"/>
                <a:gd name="connsiteX166" fmla="*/ 390810 w 974724"/>
                <a:gd name="connsiteY166" fmla="*/ 9625 h 973004"/>
                <a:gd name="connsiteX167" fmla="*/ 495932 w 974724"/>
                <a:gd name="connsiteY167" fmla="*/ 112 h 973004"/>
                <a:gd name="connsiteX168" fmla="*/ 600658 w 974724"/>
                <a:gd name="connsiteY168" fmla="*/ 13390 h 973004"/>
                <a:gd name="connsiteX169" fmla="*/ 700075 w 974724"/>
                <a:gd name="connsiteY169" fmla="*/ 48866 h 973004"/>
                <a:gd name="connsiteX170" fmla="*/ 789471 w 974724"/>
                <a:gd name="connsiteY170" fmla="*/ 104854 h 973004"/>
                <a:gd name="connsiteX171" fmla="*/ 864827 w 974724"/>
                <a:gd name="connsiteY171" fmla="*/ 178679 h 973004"/>
                <a:gd name="connsiteX172" fmla="*/ 922473 w 974724"/>
                <a:gd name="connsiteY172" fmla="*/ 267022 h 973004"/>
                <a:gd name="connsiteX173" fmla="*/ 959730 w 974724"/>
                <a:gd name="connsiteY173" fmla="*/ 365670 h 973004"/>
                <a:gd name="connsiteX174" fmla="*/ 974960 w 974724"/>
                <a:gd name="connsiteY174" fmla="*/ 469966 h 973004"/>
                <a:gd name="connsiteX175" fmla="*/ 967320 w 974724"/>
                <a:gd name="connsiteY175" fmla="*/ 575105 h 973004"/>
                <a:gd name="connsiteX176" fmla="*/ 937257 w 974724"/>
                <a:gd name="connsiteY176" fmla="*/ 676181 h 973004"/>
                <a:gd name="connsiteX177" fmla="*/ 886159 w 974724"/>
                <a:gd name="connsiteY177" fmla="*/ 768388 h 973004"/>
                <a:gd name="connsiteX178" fmla="*/ 816359 w 974724"/>
                <a:gd name="connsiteY178" fmla="*/ 847515 h 973004"/>
                <a:gd name="connsiteX179" fmla="*/ 731229 w 974724"/>
                <a:gd name="connsiteY179" fmla="*/ 909795 h 973004"/>
                <a:gd name="connsiteX180" fmla="*/ 731180 w 974724"/>
                <a:gd name="connsiteY180" fmla="*/ 909795 h 973004"/>
                <a:gd name="connsiteX181" fmla="*/ 634590 w 974724"/>
                <a:gd name="connsiteY181" fmla="*/ 952307 h 973004"/>
                <a:gd name="connsiteX182" fmla="*/ 531105 w 974724"/>
                <a:gd name="connsiteY182" fmla="*/ 973116 h 973004"/>
                <a:gd name="connsiteX183" fmla="*/ 425586 w 974724"/>
                <a:gd name="connsiteY183" fmla="*/ 971234 h 973004"/>
                <a:gd name="connsiteX184" fmla="*/ 322895 w 974724"/>
                <a:gd name="connsiteY184" fmla="*/ 946708 h 973004"/>
                <a:gd name="connsiteX185" fmla="*/ 227942 w 974724"/>
                <a:gd name="connsiteY185" fmla="*/ 900728 h 973004"/>
                <a:gd name="connsiteX186" fmla="*/ 145095 w 974724"/>
                <a:gd name="connsiteY186" fmla="*/ 835425 h 973004"/>
                <a:gd name="connsiteX187" fmla="*/ 78172 w 974724"/>
                <a:gd name="connsiteY187" fmla="*/ 753871 h 973004"/>
                <a:gd name="connsiteX188" fmla="*/ 30448 w 974724"/>
                <a:gd name="connsiteY188" fmla="*/ 659831 h 973004"/>
                <a:gd name="connsiteX189" fmla="*/ 4055 w 974724"/>
                <a:gd name="connsiteY189" fmla="*/ 557764 h 973004"/>
                <a:gd name="connsiteX190" fmla="*/ 235 w 974724"/>
                <a:gd name="connsiteY190" fmla="*/ 452377 h 973004"/>
                <a:gd name="connsiteX191" fmla="*/ 19186 w 974724"/>
                <a:gd name="connsiteY191" fmla="*/ 348675 h 973004"/>
                <a:gd name="connsiteX192" fmla="*/ 60015 w 974724"/>
                <a:gd name="connsiteY192" fmla="*/ 251464 h 973004"/>
                <a:gd name="connsiteX193" fmla="*/ 120836 w 974724"/>
                <a:gd name="connsiteY193" fmla="*/ 165302 h 973004"/>
                <a:gd name="connsiteX194" fmla="*/ 198772 w 974724"/>
                <a:gd name="connsiteY194" fmla="*/ 94152 h 973004"/>
                <a:gd name="connsiteX195" fmla="*/ 290153 w 974724"/>
                <a:gd name="connsiteY195" fmla="*/ 41484 h 973004"/>
                <a:gd name="connsiteX196" fmla="*/ 390810 w 974724"/>
                <a:gd name="connsiteY196" fmla="*/ 9625 h 973004"/>
                <a:gd name="connsiteX197" fmla="*/ 495932 w 974724"/>
                <a:gd name="connsiteY197" fmla="*/ 112 h 973004"/>
                <a:gd name="connsiteX198" fmla="*/ 600658 w 974724"/>
                <a:gd name="connsiteY198" fmla="*/ 13390 h 973004"/>
                <a:gd name="connsiteX199" fmla="*/ 700075 w 974724"/>
                <a:gd name="connsiteY199" fmla="*/ 48866 h 973004"/>
                <a:gd name="connsiteX200" fmla="*/ 789471 w 974724"/>
                <a:gd name="connsiteY200" fmla="*/ 104854 h 973004"/>
                <a:gd name="connsiteX201" fmla="*/ 864827 w 974724"/>
                <a:gd name="connsiteY201" fmla="*/ 178679 h 973004"/>
                <a:gd name="connsiteX202" fmla="*/ 922473 w 974724"/>
                <a:gd name="connsiteY202" fmla="*/ 267022 h 973004"/>
                <a:gd name="connsiteX203" fmla="*/ 959730 w 974724"/>
                <a:gd name="connsiteY203" fmla="*/ 365670 h 973004"/>
                <a:gd name="connsiteX204" fmla="*/ 974960 w 974724"/>
                <a:gd name="connsiteY204" fmla="*/ 469966 h 973004"/>
                <a:gd name="connsiteX205" fmla="*/ 967320 w 974724"/>
                <a:gd name="connsiteY205" fmla="*/ 575105 h 973004"/>
                <a:gd name="connsiteX206" fmla="*/ 937257 w 974724"/>
                <a:gd name="connsiteY206" fmla="*/ 676181 h 973004"/>
                <a:gd name="connsiteX207" fmla="*/ 886159 w 974724"/>
                <a:gd name="connsiteY207" fmla="*/ 768388 h 973004"/>
                <a:gd name="connsiteX208" fmla="*/ 816359 w 974724"/>
                <a:gd name="connsiteY208" fmla="*/ 847515 h 973004"/>
                <a:gd name="connsiteX209" fmla="*/ 731229 w 974724"/>
                <a:gd name="connsiteY209" fmla="*/ 909795 h 973004"/>
                <a:gd name="connsiteX210" fmla="*/ 731180 w 974724"/>
                <a:gd name="connsiteY210" fmla="*/ 909795 h 973004"/>
                <a:gd name="connsiteX211" fmla="*/ 634590 w 974724"/>
                <a:gd name="connsiteY211" fmla="*/ 952307 h 973004"/>
                <a:gd name="connsiteX212" fmla="*/ 531105 w 974724"/>
                <a:gd name="connsiteY212" fmla="*/ 973116 h 973004"/>
                <a:gd name="connsiteX213" fmla="*/ 425586 w 974724"/>
                <a:gd name="connsiteY213" fmla="*/ 971234 h 973004"/>
                <a:gd name="connsiteX214" fmla="*/ 322895 w 974724"/>
                <a:gd name="connsiteY214" fmla="*/ 946708 h 973004"/>
                <a:gd name="connsiteX215" fmla="*/ 227942 w 974724"/>
                <a:gd name="connsiteY215" fmla="*/ 900728 h 973004"/>
                <a:gd name="connsiteX216" fmla="*/ 145095 w 974724"/>
                <a:gd name="connsiteY216" fmla="*/ 835425 h 973004"/>
                <a:gd name="connsiteX217" fmla="*/ 78172 w 974724"/>
                <a:gd name="connsiteY217" fmla="*/ 753871 h 973004"/>
                <a:gd name="connsiteX218" fmla="*/ 30448 w 974724"/>
                <a:gd name="connsiteY218" fmla="*/ 659831 h 973004"/>
                <a:gd name="connsiteX219" fmla="*/ 4055 w 974724"/>
                <a:gd name="connsiteY219" fmla="*/ 557764 h 973004"/>
                <a:gd name="connsiteX220" fmla="*/ 235 w 974724"/>
                <a:gd name="connsiteY220" fmla="*/ 452377 h 973004"/>
                <a:gd name="connsiteX221" fmla="*/ 19186 w 974724"/>
                <a:gd name="connsiteY221" fmla="*/ 348675 h 973004"/>
                <a:gd name="connsiteX222" fmla="*/ 60015 w 974724"/>
                <a:gd name="connsiteY222" fmla="*/ 251464 h 973004"/>
                <a:gd name="connsiteX223" fmla="*/ 120836 w 974724"/>
                <a:gd name="connsiteY223" fmla="*/ 165302 h 973004"/>
                <a:gd name="connsiteX224" fmla="*/ 198772 w 974724"/>
                <a:gd name="connsiteY224" fmla="*/ 94152 h 973004"/>
                <a:gd name="connsiteX225" fmla="*/ 290153 w 974724"/>
                <a:gd name="connsiteY225" fmla="*/ 41484 h 973004"/>
                <a:gd name="connsiteX226" fmla="*/ 390810 w 974724"/>
                <a:gd name="connsiteY226" fmla="*/ 9625 h 973004"/>
                <a:gd name="connsiteX227" fmla="*/ 495932 w 974724"/>
                <a:gd name="connsiteY227" fmla="*/ 112 h 973004"/>
                <a:gd name="connsiteX228" fmla="*/ 600658 w 974724"/>
                <a:gd name="connsiteY228" fmla="*/ 13390 h 973004"/>
                <a:gd name="connsiteX229" fmla="*/ 700075 w 974724"/>
                <a:gd name="connsiteY229" fmla="*/ 48866 h 973004"/>
                <a:gd name="connsiteX230" fmla="*/ 789471 w 974724"/>
                <a:gd name="connsiteY230" fmla="*/ 104854 h 973004"/>
                <a:gd name="connsiteX231" fmla="*/ 864827 w 974724"/>
                <a:gd name="connsiteY231" fmla="*/ 178679 h 973004"/>
                <a:gd name="connsiteX232" fmla="*/ 922473 w 974724"/>
                <a:gd name="connsiteY232" fmla="*/ 267022 h 973004"/>
                <a:gd name="connsiteX233" fmla="*/ 959730 w 974724"/>
                <a:gd name="connsiteY233" fmla="*/ 365670 h 973004"/>
                <a:gd name="connsiteX234" fmla="*/ 974960 w 974724"/>
                <a:gd name="connsiteY234" fmla="*/ 469966 h 973004"/>
                <a:gd name="connsiteX235" fmla="*/ 967320 w 974724"/>
                <a:gd name="connsiteY235" fmla="*/ 575105 h 973004"/>
                <a:gd name="connsiteX236" fmla="*/ 937257 w 974724"/>
                <a:gd name="connsiteY236" fmla="*/ 676181 h 973004"/>
                <a:gd name="connsiteX237" fmla="*/ 886159 w 974724"/>
                <a:gd name="connsiteY237" fmla="*/ 768388 h 973004"/>
                <a:gd name="connsiteX238" fmla="*/ 816359 w 974724"/>
                <a:gd name="connsiteY238" fmla="*/ 847515 h 973004"/>
                <a:gd name="connsiteX239" fmla="*/ 731229 w 974724"/>
                <a:gd name="connsiteY239" fmla="*/ 909795 h 973004"/>
                <a:gd name="connsiteX240" fmla="*/ 731180 w 974724"/>
                <a:gd name="connsiteY240" fmla="*/ 909795 h 973004"/>
                <a:gd name="connsiteX241" fmla="*/ 634590 w 974724"/>
                <a:gd name="connsiteY241" fmla="*/ 952307 h 973004"/>
                <a:gd name="connsiteX242" fmla="*/ 531105 w 974724"/>
                <a:gd name="connsiteY242" fmla="*/ 973116 h 973004"/>
                <a:gd name="connsiteX243" fmla="*/ 425586 w 974724"/>
                <a:gd name="connsiteY243" fmla="*/ 971234 h 973004"/>
                <a:gd name="connsiteX244" fmla="*/ 322895 w 974724"/>
                <a:gd name="connsiteY244" fmla="*/ 946708 h 973004"/>
                <a:gd name="connsiteX245" fmla="*/ 227942 w 974724"/>
                <a:gd name="connsiteY245" fmla="*/ 900728 h 973004"/>
                <a:gd name="connsiteX246" fmla="*/ 145095 w 974724"/>
                <a:gd name="connsiteY246" fmla="*/ 835425 h 973004"/>
                <a:gd name="connsiteX247" fmla="*/ 78172 w 974724"/>
                <a:gd name="connsiteY247" fmla="*/ 753871 h 973004"/>
                <a:gd name="connsiteX248" fmla="*/ 30448 w 974724"/>
                <a:gd name="connsiteY248" fmla="*/ 659831 h 973004"/>
                <a:gd name="connsiteX249" fmla="*/ 4055 w 974724"/>
                <a:gd name="connsiteY249" fmla="*/ 557764 h 973004"/>
                <a:gd name="connsiteX250" fmla="*/ 235 w 974724"/>
                <a:gd name="connsiteY250" fmla="*/ 452377 h 973004"/>
                <a:gd name="connsiteX251" fmla="*/ 19186 w 974724"/>
                <a:gd name="connsiteY251" fmla="*/ 348675 h 973004"/>
                <a:gd name="connsiteX252" fmla="*/ 60015 w 974724"/>
                <a:gd name="connsiteY252" fmla="*/ 251464 h 973004"/>
                <a:gd name="connsiteX253" fmla="*/ 120836 w 974724"/>
                <a:gd name="connsiteY253" fmla="*/ 165302 h 973004"/>
                <a:gd name="connsiteX254" fmla="*/ 198772 w 974724"/>
                <a:gd name="connsiteY254" fmla="*/ 94152 h 973004"/>
                <a:gd name="connsiteX255" fmla="*/ 290153 w 974724"/>
                <a:gd name="connsiteY255" fmla="*/ 41484 h 973004"/>
                <a:gd name="connsiteX256" fmla="*/ 390810 w 974724"/>
                <a:gd name="connsiteY256" fmla="*/ 9625 h 973004"/>
                <a:gd name="connsiteX257" fmla="*/ 495932 w 974724"/>
                <a:gd name="connsiteY257" fmla="*/ 112 h 973004"/>
                <a:gd name="connsiteX258" fmla="*/ 600658 w 974724"/>
                <a:gd name="connsiteY258" fmla="*/ 13390 h 973004"/>
                <a:gd name="connsiteX259" fmla="*/ 700075 w 974724"/>
                <a:gd name="connsiteY259" fmla="*/ 48866 h 973004"/>
                <a:gd name="connsiteX260" fmla="*/ 789471 w 974724"/>
                <a:gd name="connsiteY260" fmla="*/ 104854 h 973004"/>
                <a:gd name="connsiteX261" fmla="*/ 864827 w 974724"/>
                <a:gd name="connsiteY261" fmla="*/ 178679 h 973004"/>
                <a:gd name="connsiteX262" fmla="*/ 922473 w 974724"/>
                <a:gd name="connsiteY262" fmla="*/ 267022 h 973004"/>
                <a:gd name="connsiteX263" fmla="*/ 959730 w 974724"/>
                <a:gd name="connsiteY263" fmla="*/ 365670 h 973004"/>
                <a:gd name="connsiteX264" fmla="*/ 974960 w 974724"/>
                <a:gd name="connsiteY264" fmla="*/ 469966 h 973004"/>
                <a:gd name="connsiteX265" fmla="*/ 967320 w 974724"/>
                <a:gd name="connsiteY265" fmla="*/ 575105 h 973004"/>
                <a:gd name="connsiteX266" fmla="*/ 937257 w 974724"/>
                <a:gd name="connsiteY266" fmla="*/ 676181 h 973004"/>
                <a:gd name="connsiteX267" fmla="*/ 886159 w 974724"/>
                <a:gd name="connsiteY267" fmla="*/ 768388 h 973004"/>
                <a:gd name="connsiteX268" fmla="*/ 816359 w 974724"/>
                <a:gd name="connsiteY268" fmla="*/ 847515 h 973004"/>
                <a:gd name="connsiteX269" fmla="*/ 731229 w 974724"/>
                <a:gd name="connsiteY269" fmla="*/ 909795 h 973004"/>
                <a:gd name="connsiteX270" fmla="*/ 731180 w 974724"/>
                <a:gd name="connsiteY270" fmla="*/ 909795 h 973004"/>
                <a:gd name="connsiteX271" fmla="*/ 634590 w 974724"/>
                <a:gd name="connsiteY271" fmla="*/ 952307 h 973004"/>
                <a:gd name="connsiteX272" fmla="*/ 531105 w 974724"/>
                <a:gd name="connsiteY272" fmla="*/ 973116 h 973004"/>
                <a:gd name="connsiteX273" fmla="*/ 425586 w 974724"/>
                <a:gd name="connsiteY273" fmla="*/ 971234 h 973004"/>
                <a:gd name="connsiteX274" fmla="*/ 322895 w 974724"/>
                <a:gd name="connsiteY274" fmla="*/ 946708 h 973004"/>
                <a:gd name="connsiteX275" fmla="*/ 227942 w 974724"/>
                <a:gd name="connsiteY275" fmla="*/ 900728 h 973004"/>
                <a:gd name="connsiteX276" fmla="*/ 145095 w 974724"/>
                <a:gd name="connsiteY276" fmla="*/ 835425 h 973004"/>
                <a:gd name="connsiteX277" fmla="*/ 78172 w 974724"/>
                <a:gd name="connsiteY277" fmla="*/ 753871 h 973004"/>
                <a:gd name="connsiteX278" fmla="*/ 30448 w 974724"/>
                <a:gd name="connsiteY278" fmla="*/ 659831 h 973004"/>
                <a:gd name="connsiteX279" fmla="*/ 4055 w 974724"/>
                <a:gd name="connsiteY279" fmla="*/ 557764 h 973004"/>
                <a:gd name="connsiteX280" fmla="*/ 235 w 974724"/>
                <a:gd name="connsiteY280" fmla="*/ 452377 h 973004"/>
                <a:gd name="connsiteX281" fmla="*/ 19186 w 974724"/>
                <a:gd name="connsiteY281" fmla="*/ 348675 h 973004"/>
                <a:gd name="connsiteX282" fmla="*/ 60015 w 974724"/>
                <a:gd name="connsiteY282" fmla="*/ 251464 h 973004"/>
                <a:gd name="connsiteX283" fmla="*/ 120836 w 974724"/>
                <a:gd name="connsiteY283" fmla="*/ 165302 h 973004"/>
                <a:gd name="connsiteX284" fmla="*/ 198772 w 974724"/>
                <a:gd name="connsiteY284" fmla="*/ 94152 h 973004"/>
                <a:gd name="connsiteX285" fmla="*/ 290153 w 974724"/>
                <a:gd name="connsiteY285" fmla="*/ 41484 h 973004"/>
                <a:gd name="connsiteX286" fmla="*/ 390810 w 974724"/>
                <a:gd name="connsiteY286" fmla="*/ 9625 h 973004"/>
                <a:gd name="connsiteX287" fmla="*/ 495932 w 974724"/>
                <a:gd name="connsiteY287" fmla="*/ 112 h 973004"/>
                <a:gd name="connsiteX288" fmla="*/ 600658 w 974724"/>
                <a:gd name="connsiteY288" fmla="*/ 13390 h 973004"/>
                <a:gd name="connsiteX289" fmla="*/ 700075 w 974724"/>
                <a:gd name="connsiteY289" fmla="*/ 48866 h 973004"/>
                <a:gd name="connsiteX290" fmla="*/ 789471 w 974724"/>
                <a:gd name="connsiteY290" fmla="*/ 104854 h 973004"/>
                <a:gd name="connsiteX291" fmla="*/ 864827 w 974724"/>
                <a:gd name="connsiteY291" fmla="*/ 178679 h 973004"/>
                <a:gd name="connsiteX292" fmla="*/ 922473 w 974724"/>
                <a:gd name="connsiteY292" fmla="*/ 267022 h 973004"/>
                <a:gd name="connsiteX293" fmla="*/ 959730 w 974724"/>
                <a:gd name="connsiteY293" fmla="*/ 365670 h 973004"/>
                <a:gd name="connsiteX294" fmla="*/ 974960 w 974724"/>
                <a:gd name="connsiteY294" fmla="*/ 469966 h 973004"/>
                <a:gd name="connsiteX295" fmla="*/ 967320 w 974724"/>
                <a:gd name="connsiteY295" fmla="*/ 575105 h 973004"/>
                <a:gd name="connsiteX296" fmla="*/ 937257 w 974724"/>
                <a:gd name="connsiteY296" fmla="*/ 676181 h 973004"/>
                <a:gd name="connsiteX297" fmla="*/ 886159 w 974724"/>
                <a:gd name="connsiteY297" fmla="*/ 768388 h 973004"/>
                <a:gd name="connsiteX298" fmla="*/ 816359 w 974724"/>
                <a:gd name="connsiteY298" fmla="*/ 847515 h 973004"/>
                <a:gd name="connsiteX299" fmla="*/ 731229 w 974724"/>
                <a:gd name="connsiteY299" fmla="*/ 909795 h 973004"/>
                <a:gd name="connsiteX300" fmla="*/ 731180 w 974724"/>
                <a:gd name="connsiteY300" fmla="*/ 909795 h 973004"/>
                <a:gd name="connsiteX301" fmla="*/ 634590 w 974724"/>
                <a:gd name="connsiteY301" fmla="*/ 952307 h 973004"/>
                <a:gd name="connsiteX302" fmla="*/ 531105 w 974724"/>
                <a:gd name="connsiteY302" fmla="*/ 973116 h 973004"/>
                <a:gd name="connsiteX303" fmla="*/ 425586 w 974724"/>
                <a:gd name="connsiteY303" fmla="*/ 971234 h 973004"/>
                <a:gd name="connsiteX304" fmla="*/ 322895 w 974724"/>
                <a:gd name="connsiteY304" fmla="*/ 946708 h 973004"/>
                <a:gd name="connsiteX305" fmla="*/ 227942 w 974724"/>
                <a:gd name="connsiteY305" fmla="*/ 900728 h 973004"/>
                <a:gd name="connsiteX306" fmla="*/ 145095 w 974724"/>
                <a:gd name="connsiteY306" fmla="*/ 835425 h 973004"/>
                <a:gd name="connsiteX307" fmla="*/ 78172 w 974724"/>
                <a:gd name="connsiteY307" fmla="*/ 753871 h 973004"/>
                <a:gd name="connsiteX308" fmla="*/ 30448 w 974724"/>
                <a:gd name="connsiteY308" fmla="*/ 659831 h 973004"/>
                <a:gd name="connsiteX309" fmla="*/ 4055 w 974724"/>
                <a:gd name="connsiteY309" fmla="*/ 557764 h 973004"/>
                <a:gd name="connsiteX310" fmla="*/ 235 w 974724"/>
                <a:gd name="connsiteY310" fmla="*/ 452377 h 973004"/>
                <a:gd name="connsiteX311" fmla="*/ 19186 w 974724"/>
                <a:gd name="connsiteY311" fmla="*/ 348675 h 973004"/>
                <a:gd name="connsiteX312" fmla="*/ 60015 w 974724"/>
                <a:gd name="connsiteY312" fmla="*/ 251464 h 973004"/>
                <a:gd name="connsiteX313" fmla="*/ 120836 w 974724"/>
                <a:gd name="connsiteY313" fmla="*/ 165302 h 973004"/>
                <a:gd name="connsiteX314" fmla="*/ 198772 w 974724"/>
                <a:gd name="connsiteY314" fmla="*/ 94152 h 973004"/>
                <a:gd name="connsiteX315" fmla="*/ 290153 w 974724"/>
                <a:gd name="connsiteY315" fmla="*/ 41484 h 973004"/>
                <a:gd name="connsiteX316" fmla="*/ 390810 w 974724"/>
                <a:gd name="connsiteY316" fmla="*/ 9625 h 973004"/>
                <a:gd name="connsiteX317" fmla="*/ 495932 w 974724"/>
                <a:gd name="connsiteY317" fmla="*/ 112 h 973004"/>
                <a:gd name="connsiteX318" fmla="*/ 600658 w 974724"/>
                <a:gd name="connsiteY318" fmla="*/ 13390 h 973004"/>
                <a:gd name="connsiteX319" fmla="*/ 700075 w 974724"/>
                <a:gd name="connsiteY319" fmla="*/ 48866 h 973004"/>
                <a:gd name="connsiteX320" fmla="*/ 789471 w 974724"/>
                <a:gd name="connsiteY320" fmla="*/ 104854 h 973004"/>
                <a:gd name="connsiteX321" fmla="*/ 864827 w 974724"/>
                <a:gd name="connsiteY321" fmla="*/ 178679 h 973004"/>
                <a:gd name="connsiteX322" fmla="*/ 922473 w 974724"/>
                <a:gd name="connsiteY322" fmla="*/ 267022 h 973004"/>
                <a:gd name="connsiteX323" fmla="*/ 959730 w 974724"/>
                <a:gd name="connsiteY323" fmla="*/ 365670 h 973004"/>
                <a:gd name="connsiteX324" fmla="*/ 974960 w 974724"/>
                <a:gd name="connsiteY324" fmla="*/ 469966 h 973004"/>
                <a:gd name="connsiteX325" fmla="*/ 967320 w 974724"/>
                <a:gd name="connsiteY325" fmla="*/ 575105 h 973004"/>
                <a:gd name="connsiteX326" fmla="*/ 937257 w 974724"/>
                <a:gd name="connsiteY326" fmla="*/ 676181 h 973004"/>
                <a:gd name="connsiteX327" fmla="*/ 886159 w 974724"/>
                <a:gd name="connsiteY327" fmla="*/ 768388 h 973004"/>
                <a:gd name="connsiteX328" fmla="*/ 816359 w 974724"/>
                <a:gd name="connsiteY328" fmla="*/ 847515 h 973004"/>
                <a:gd name="connsiteX329" fmla="*/ 731229 w 974724"/>
                <a:gd name="connsiteY329" fmla="*/ 909795 h 973004"/>
                <a:gd name="connsiteX330" fmla="*/ 731180 w 974724"/>
                <a:gd name="connsiteY330" fmla="*/ 909795 h 973004"/>
                <a:gd name="connsiteX331" fmla="*/ 634590 w 974724"/>
                <a:gd name="connsiteY331" fmla="*/ 952307 h 973004"/>
                <a:gd name="connsiteX332" fmla="*/ 531105 w 974724"/>
                <a:gd name="connsiteY332" fmla="*/ 973116 h 973004"/>
                <a:gd name="connsiteX333" fmla="*/ 425586 w 974724"/>
                <a:gd name="connsiteY333" fmla="*/ 971234 h 973004"/>
                <a:gd name="connsiteX334" fmla="*/ 322895 w 974724"/>
                <a:gd name="connsiteY334" fmla="*/ 946708 h 973004"/>
                <a:gd name="connsiteX335" fmla="*/ 227942 w 974724"/>
                <a:gd name="connsiteY335" fmla="*/ 900728 h 973004"/>
                <a:gd name="connsiteX336" fmla="*/ 145095 w 974724"/>
                <a:gd name="connsiteY336" fmla="*/ 835425 h 973004"/>
                <a:gd name="connsiteX337" fmla="*/ 78172 w 974724"/>
                <a:gd name="connsiteY337" fmla="*/ 753871 h 973004"/>
                <a:gd name="connsiteX338" fmla="*/ 30448 w 974724"/>
                <a:gd name="connsiteY338" fmla="*/ 659831 h 973004"/>
                <a:gd name="connsiteX339" fmla="*/ 4055 w 974724"/>
                <a:gd name="connsiteY339" fmla="*/ 557764 h 973004"/>
                <a:gd name="connsiteX340" fmla="*/ 235 w 974724"/>
                <a:gd name="connsiteY340" fmla="*/ 452377 h 973004"/>
                <a:gd name="connsiteX341" fmla="*/ 19186 w 974724"/>
                <a:gd name="connsiteY341" fmla="*/ 348675 h 973004"/>
                <a:gd name="connsiteX342" fmla="*/ 60015 w 974724"/>
                <a:gd name="connsiteY342" fmla="*/ 251464 h 973004"/>
                <a:gd name="connsiteX343" fmla="*/ 120836 w 974724"/>
                <a:gd name="connsiteY343" fmla="*/ 165302 h 973004"/>
                <a:gd name="connsiteX344" fmla="*/ 198772 w 974724"/>
                <a:gd name="connsiteY344" fmla="*/ 94152 h 973004"/>
                <a:gd name="connsiteX345" fmla="*/ 290153 w 974724"/>
                <a:gd name="connsiteY345" fmla="*/ 41484 h 973004"/>
                <a:gd name="connsiteX346" fmla="*/ 390810 w 974724"/>
                <a:gd name="connsiteY346" fmla="*/ 9625 h 973004"/>
                <a:gd name="connsiteX347" fmla="*/ 495932 w 974724"/>
                <a:gd name="connsiteY347" fmla="*/ 112 h 973004"/>
                <a:gd name="connsiteX348" fmla="*/ 600658 w 974724"/>
                <a:gd name="connsiteY348" fmla="*/ 13390 h 973004"/>
                <a:gd name="connsiteX349" fmla="*/ 700075 w 974724"/>
                <a:gd name="connsiteY349" fmla="*/ 48866 h 973004"/>
                <a:gd name="connsiteX350" fmla="*/ 789471 w 974724"/>
                <a:gd name="connsiteY350" fmla="*/ 104854 h 973004"/>
                <a:gd name="connsiteX351" fmla="*/ 864827 w 974724"/>
                <a:gd name="connsiteY351" fmla="*/ 178679 h 973004"/>
                <a:gd name="connsiteX352" fmla="*/ 922473 w 974724"/>
                <a:gd name="connsiteY352" fmla="*/ 267022 h 973004"/>
                <a:gd name="connsiteX353" fmla="*/ 959730 w 974724"/>
                <a:gd name="connsiteY353" fmla="*/ 365670 h 973004"/>
                <a:gd name="connsiteX354" fmla="*/ 974960 w 974724"/>
                <a:gd name="connsiteY354" fmla="*/ 469966 h 973004"/>
                <a:gd name="connsiteX355" fmla="*/ 967320 w 974724"/>
                <a:gd name="connsiteY355" fmla="*/ 575105 h 973004"/>
                <a:gd name="connsiteX356" fmla="*/ 937257 w 974724"/>
                <a:gd name="connsiteY356" fmla="*/ 676181 h 973004"/>
                <a:gd name="connsiteX357" fmla="*/ 886159 w 974724"/>
                <a:gd name="connsiteY357" fmla="*/ 768388 h 973004"/>
                <a:gd name="connsiteX358" fmla="*/ 816359 w 974724"/>
                <a:gd name="connsiteY358" fmla="*/ 847515 h 973004"/>
                <a:gd name="connsiteX359" fmla="*/ 731229 w 974724"/>
                <a:gd name="connsiteY359" fmla="*/ 909795 h 973004"/>
                <a:gd name="connsiteX360" fmla="*/ 731180 w 974724"/>
                <a:gd name="connsiteY360" fmla="*/ 909795 h 973004"/>
                <a:gd name="connsiteX361" fmla="*/ 634590 w 974724"/>
                <a:gd name="connsiteY361" fmla="*/ 952307 h 973004"/>
                <a:gd name="connsiteX362" fmla="*/ 531105 w 974724"/>
                <a:gd name="connsiteY362" fmla="*/ 973116 h 973004"/>
                <a:gd name="connsiteX363" fmla="*/ 425586 w 974724"/>
                <a:gd name="connsiteY363" fmla="*/ 971234 h 973004"/>
                <a:gd name="connsiteX364" fmla="*/ 322895 w 974724"/>
                <a:gd name="connsiteY364" fmla="*/ 946708 h 973004"/>
                <a:gd name="connsiteX365" fmla="*/ 227942 w 974724"/>
                <a:gd name="connsiteY365" fmla="*/ 900728 h 973004"/>
                <a:gd name="connsiteX366" fmla="*/ 145095 w 974724"/>
                <a:gd name="connsiteY366" fmla="*/ 835425 h 973004"/>
                <a:gd name="connsiteX367" fmla="*/ 78172 w 974724"/>
                <a:gd name="connsiteY367" fmla="*/ 753871 h 973004"/>
                <a:gd name="connsiteX368" fmla="*/ 30448 w 974724"/>
                <a:gd name="connsiteY368" fmla="*/ 659831 h 973004"/>
                <a:gd name="connsiteX369" fmla="*/ 4055 w 974724"/>
                <a:gd name="connsiteY369" fmla="*/ 557764 h 973004"/>
                <a:gd name="connsiteX370" fmla="*/ 235 w 974724"/>
                <a:gd name="connsiteY370" fmla="*/ 452377 h 973004"/>
                <a:gd name="connsiteX371" fmla="*/ 19186 w 974724"/>
                <a:gd name="connsiteY371" fmla="*/ 348675 h 973004"/>
                <a:gd name="connsiteX372" fmla="*/ 60015 w 974724"/>
                <a:gd name="connsiteY372" fmla="*/ 251464 h 973004"/>
                <a:gd name="connsiteX373" fmla="*/ 120836 w 974724"/>
                <a:gd name="connsiteY373" fmla="*/ 165302 h 973004"/>
                <a:gd name="connsiteX374" fmla="*/ 198772 w 974724"/>
                <a:gd name="connsiteY374" fmla="*/ 94152 h 973004"/>
                <a:gd name="connsiteX375" fmla="*/ 290153 w 974724"/>
                <a:gd name="connsiteY375" fmla="*/ 41484 h 973004"/>
                <a:gd name="connsiteX376" fmla="*/ 390810 w 974724"/>
                <a:gd name="connsiteY376" fmla="*/ 9625 h 973004"/>
                <a:gd name="connsiteX377" fmla="*/ 495932 w 974724"/>
                <a:gd name="connsiteY377" fmla="*/ 112 h 973004"/>
                <a:gd name="connsiteX378" fmla="*/ 600658 w 974724"/>
                <a:gd name="connsiteY378" fmla="*/ 13390 h 973004"/>
                <a:gd name="connsiteX379" fmla="*/ 700075 w 974724"/>
                <a:gd name="connsiteY379" fmla="*/ 48866 h 973004"/>
                <a:gd name="connsiteX380" fmla="*/ 789471 w 974724"/>
                <a:gd name="connsiteY380" fmla="*/ 104854 h 973004"/>
                <a:gd name="connsiteX381" fmla="*/ 864827 w 974724"/>
                <a:gd name="connsiteY381" fmla="*/ 178679 h 973004"/>
                <a:gd name="connsiteX382" fmla="*/ 922473 w 974724"/>
                <a:gd name="connsiteY382" fmla="*/ 267022 h 973004"/>
                <a:gd name="connsiteX383" fmla="*/ 959730 w 974724"/>
                <a:gd name="connsiteY383" fmla="*/ 365670 h 973004"/>
                <a:gd name="connsiteX384" fmla="*/ 974960 w 974724"/>
                <a:gd name="connsiteY384" fmla="*/ 469966 h 973004"/>
                <a:gd name="connsiteX385" fmla="*/ 967320 w 974724"/>
                <a:gd name="connsiteY385" fmla="*/ 575105 h 973004"/>
                <a:gd name="connsiteX386" fmla="*/ 937257 w 974724"/>
                <a:gd name="connsiteY386" fmla="*/ 676181 h 973004"/>
                <a:gd name="connsiteX387" fmla="*/ 886159 w 974724"/>
                <a:gd name="connsiteY387" fmla="*/ 768388 h 973004"/>
                <a:gd name="connsiteX388" fmla="*/ 816359 w 974724"/>
                <a:gd name="connsiteY388" fmla="*/ 847515 h 973004"/>
                <a:gd name="connsiteX389" fmla="*/ 731229 w 974724"/>
                <a:gd name="connsiteY389" fmla="*/ 909795 h 973004"/>
                <a:gd name="connsiteX390" fmla="*/ 731180 w 974724"/>
                <a:gd name="connsiteY390" fmla="*/ 909795 h 973004"/>
                <a:gd name="connsiteX391" fmla="*/ 634590 w 974724"/>
                <a:gd name="connsiteY391" fmla="*/ 952307 h 973004"/>
                <a:gd name="connsiteX392" fmla="*/ 531105 w 974724"/>
                <a:gd name="connsiteY392" fmla="*/ 973116 h 973004"/>
                <a:gd name="connsiteX393" fmla="*/ 425586 w 974724"/>
                <a:gd name="connsiteY393" fmla="*/ 971234 h 973004"/>
                <a:gd name="connsiteX394" fmla="*/ 322895 w 974724"/>
                <a:gd name="connsiteY394" fmla="*/ 946708 h 973004"/>
                <a:gd name="connsiteX395" fmla="*/ 227942 w 974724"/>
                <a:gd name="connsiteY395" fmla="*/ 900728 h 973004"/>
                <a:gd name="connsiteX396" fmla="*/ 145095 w 974724"/>
                <a:gd name="connsiteY396" fmla="*/ 835425 h 973004"/>
                <a:gd name="connsiteX397" fmla="*/ 78172 w 974724"/>
                <a:gd name="connsiteY397" fmla="*/ 753871 h 973004"/>
                <a:gd name="connsiteX398" fmla="*/ 30448 w 974724"/>
                <a:gd name="connsiteY398" fmla="*/ 659831 h 973004"/>
                <a:gd name="connsiteX399" fmla="*/ 4055 w 974724"/>
                <a:gd name="connsiteY399" fmla="*/ 557764 h 973004"/>
                <a:gd name="connsiteX400" fmla="*/ 235 w 974724"/>
                <a:gd name="connsiteY400" fmla="*/ 452377 h 973004"/>
                <a:gd name="connsiteX401" fmla="*/ 19186 w 974724"/>
                <a:gd name="connsiteY401" fmla="*/ 348675 h 973004"/>
                <a:gd name="connsiteX402" fmla="*/ 60015 w 974724"/>
                <a:gd name="connsiteY402" fmla="*/ 251464 h 973004"/>
                <a:gd name="connsiteX403" fmla="*/ 120836 w 974724"/>
                <a:gd name="connsiteY403" fmla="*/ 165302 h 973004"/>
                <a:gd name="connsiteX404" fmla="*/ 198772 w 974724"/>
                <a:gd name="connsiteY404" fmla="*/ 94152 h 973004"/>
                <a:gd name="connsiteX405" fmla="*/ 290153 w 974724"/>
                <a:gd name="connsiteY405" fmla="*/ 41484 h 973004"/>
                <a:gd name="connsiteX406" fmla="*/ 390810 w 974724"/>
                <a:gd name="connsiteY406" fmla="*/ 9625 h 973004"/>
                <a:gd name="connsiteX407" fmla="*/ 495932 w 974724"/>
                <a:gd name="connsiteY407" fmla="*/ 112 h 973004"/>
                <a:gd name="connsiteX408" fmla="*/ 600658 w 974724"/>
                <a:gd name="connsiteY408" fmla="*/ 13390 h 973004"/>
                <a:gd name="connsiteX409" fmla="*/ 700075 w 974724"/>
                <a:gd name="connsiteY409" fmla="*/ 48866 h 973004"/>
                <a:gd name="connsiteX410" fmla="*/ 789471 w 974724"/>
                <a:gd name="connsiteY410" fmla="*/ 104854 h 973004"/>
                <a:gd name="connsiteX411" fmla="*/ 864827 w 974724"/>
                <a:gd name="connsiteY411" fmla="*/ 178679 h 973004"/>
                <a:gd name="connsiteX412" fmla="*/ 922473 w 974724"/>
                <a:gd name="connsiteY412" fmla="*/ 267022 h 973004"/>
                <a:gd name="connsiteX413" fmla="*/ 959730 w 974724"/>
                <a:gd name="connsiteY413" fmla="*/ 365670 h 973004"/>
                <a:gd name="connsiteX414" fmla="*/ 974960 w 974724"/>
                <a:gd name="connsiteY414" fmla="*/ 469966 h 973004"/>
                <a:gd name="connsiteX415" fmla="*/ 967320 w 974724"/>
                <a:gd name="connsiteY415" fmla="*/ 575105 h 973004"/>
                <a:gd name="connsiteX416" fmla="*/ 937257 w 974724"/>
                <a:gd name="connsiteY416" fmla="*/ 676181 h 973004"/>
                <a:gd name="connsiteX417" fmla="*/ 886159 w 974724"/>
                <a:gd name="connsiteY417" fmla="*/ 768388 h 973004"/>
                <a:gd name="connsiteX418" fmla="*/ 816359 w 974724"/>
                <a:gd name="connsiteY418" fmla="*/ 847515 h 973004"/>
                <a:gd name="connsiteX419" fmla="*/ 731229 w 974724"/>
                <a:gd name="connsiteY419" fmla="*/ 909795 h 973004"/>
                <a:gd name="connsiteX420" fmla="*/ 731180 w 974724"/>
                <a:gd name="connsiteY420" fmla="*/ 909795 h 973004"/>
                <a:gd name="connsiteX421" fmla="*/ 634590 w 974724"/>
                <a:gd name="connsiteY421" fmla="*/ 952307 h 973004"/>
                <a:gd name="connsiteX422" fmla="*/ 531105 w 974724"/>
                <a:gd name="connsiteY422" fmla="*/ 973116 h 973004"/>
                <a:gd name="connsiteX423" fmla="*/ 425586 w 974724"/>
                <a:gd name="connsiteY423" fmla="*/ 971234 h 973004"/>
                <a:gd name="connsiteX424" fmla="*/ 322895 w 974724"/>
                <a:gd name="connsiteY424" fmla="*/ 946708 h 973004"/>
                <a:gd name="connsiteX425" fmla="*/ 227942 w 974724"/>
                <a:gd name="connsiteY425" fmla="*/ 900728 h 973004"/>
                <a:gd name="connsiteX426" fmla="*/ 145095 w 974724"/>
                <a:gd name="connsiteY426" fmla="*/ 835425 h 973004"/>
                <a:gd name="connsiteX427" fmla="*/ 78172 w 974724"/>
                <a:gd name="connsiteY427" fmla="*/ 753871 h 973004"/>
                <a:gd name="connsiteX428" fmla="*/ 30448 w 974724"/>
                <a:gd name="connsiteY428" fmla="*/ 659831 h 973004"/>
                <a:gd name="connsiteX429" fmla="*/ 4055 w 974724"/>
                <a:gd name="connsiteY429" fmla="*/ 557764 h 973004"/>
                <a:gd name="connsiteX430" fmla="*/ 235 w 974724"/>
                <a:gd name="connsiteY430" fmla="*/ 452377 h 973004"/>
                <a:gd name="connsiteX431" fmla="*/ 19186 w 974724"/>
                <a:gd name="connsiteY431" fmla="*/ 348675 h 973004"/>
                <a:gd name="connsiteX432" fmla="*/ 60015 w 974724"/>
                <a:gd name="connsiteY432" fmla="*/ 251464 h 973004"/>
                <a:gd name="connsiteX433" fmla="*/ 120836 w 974724"/>
                <a:gd name="connsiteY433" fmla="*/ 165302 h 973004"/>
                <a:gd name="connsiteX434" fmla="*/ 198772 w 974724"/>
                <a:gd name="connsiteY434" fmla="*/ 94152 h 973004"/>
                <a:gd name="connsiteX435" fmla="*/ 290153 w 974724"/>
                <a:gd name="connsiteY435" fmla="*/ 41484 h 973004"/>
                <a:gd name="connsiteX436" fmla="*/ 390810 w 974724"/>
                <a:gd name="connsiteY436" fmla="*/ 9625 h 973004"/>
                <a:gd name="connsiteX437" fmla="*/ 495932 w 974724"/>
                <a:gd name="connsiteY437" fmla="*/ 112 h 973004"/>
                <a:gd name="connsiteX438" fmla="*/ 600658 w 974724"/>
                <a:gd name="connsiteY438" fmla="*/ 13390 h 973004"/>
                <a:gd name="connsiteX439" fmla="*/ 700075 w 974724"/>
                <a:gd name="connsiteY439" fmla="*/ 48866 h 973004"/>
                <a:gd name="connsiteX440" fmla="*/ 789471 w 974724"/>
                <a:gd name="connsiteY440" fmla="*/ 104854 h 973004"/>
                <a:gd name="connsiteX441" fmla="*/ 864827 w 974724"/>
                <a:gd name="connsiteY441" fmla="*/ 178679 h 973004"/>
                <a:gd name="connsiteX442" fmla="*/ 922473 w 974724"/>
                <a:gd name="connsiteY442" fmla="*/ 267022 h 973004"/>
                <a:gd name="connsiteX443" fmla="*/ 959730 w 974724"/>
                <a:gd name="connsiteY443" fmla="*/ 365670 h 973004"/>
                <a:gd name="connsiteX444" fmla="*/ 974960 w 974724"/>
                <a:gd name="connsiteY444" fmla="*/ 469966 h 973004"/>
                <a:gd name="connsiteX445" fmla="*/ 967320 w 974724"/>
                <a:gd name="connsiteY445" fmla="*/ 575105 h 973004"/>
                <a:gd name="connsiteX446" fmla="*/ 937257 w 974724"/>
                <a:gd name="connsiteY446" fmla="*/ 676181 h 973004"/>
                <a:gd name="connsiteX447" fmla="*/ 886159 w 974724"/>
                <a:gd name="connsiteY447" fmla="*/ 768388 h 973004"/>
                <a:gd name="connsiteX448" fmla="*/ 816359 w 974724"/>
                <a:gd name="connsiteY448" fmla="*/ 847515 h 973004"/>
                <a:gd name="connsiteX449" fmla="*/ 731229 w 974724"/>
                <a:gd name="connsiteY449" fmla="*/ 909795 h 973004"/>
                <a:gd name="connsiteX450" fmla="*/ 731180 w 974724"/>
                <a:gd name="connsiteY450" fmla="*/ 909795 h 973004"/>
                <a:gd name="connsiteX451" fmla="*/ 634590 w 974724"/>
                <a:gd name="connsiteY451" fmla="*/ 952307 h 973004"/>
                <a:gd name="connsiteX452" fmla="*/ 531105 w 974724"/>
                <a:gd name="connsiteY452" fmla="*/ 973116 h 973004"/>
                <a:gd name="connsiteX453" fmla="*/ 425586 w 974724"/>
                <a:gd name="connsiteY453" fmla="*/ 971234 h 973004"/>
                <a:gd name="connsiteX454" fmla="*/ 322895 w 974724"/>
                <a:gd name="connsiteY454" fmla="*/ 946708 h 973004"/>
                <a:gd name="connsiteX455" fmla="*/ 227942 w 974724"/>
                <a:gd name="connsiteY455" fmla="*/ 900728 h 973004"/>
                <a:gd name="connsiteX456" fmla="*/ 145095 w 974724"/>
                <a:gd name="connsiteY456" fmla="*/ 835425 h 973004"/>
                <a:gd name="connsiteX457" fmla="*/ 78172 w 974724"/>
                <a:gd name="connsiteY457" fmla="*/ 753871 h 973004"/>
                <a:gd name="connsiteX458" fmla="*/ 30448 w 974724"/>
                <a:gd name="connsiteY458" fmla="*/ 659831 h 973004"/>
                <a:gd name="connsiteX459" fmla="*/ 4055 w 974724"/>
                <a:gd name="connsiteY459" fmla="*/ 557764 h 973004"/>
                <a:gd name="connsiteX460" fmla="*/ 235 w 974724"/>
                <a:gd name="connsiteY460" fmla="*/ 452377 h 973004"/>
                <a:gd name="connsiteX461" fmla="*/ 19186 w 974724"/>
                <a:gd name="connsiteY461" fmla="*/ 348675 h 973004"/>
                <a:gd name="connsiteX462" fmla="*/ 60015 w 974724"/>
                <a:gd name="connsiteY462" fmla="*/ 251464 h 973004"/>
                <a:gd name="connsiteX463" fmla="*/ 120836 w 974724"/>
                <a:gd name="connsiteY463" fmla="*/ 165302 h 973004"/>
                <a:gd name="connsiteX464" fmla="*/ 198772 w 974724"/>
                <a:gd name="connsiteY464" fmla="*/ 94152 h 973004"/>
                <a:gd name="connsiteX465" fmla="*/ 290153 w 974724"/>
                <a:gd name="connsiteY465" fmla="*/ 41484 h 973004"/>
                <a:gd name="connsiteX466" fmla="*/ 390810 w 974724"/>
                <a:gd name="connsiteY466" fmla="*/ 9625 h 973004"/>
                <a:gd name="connsiteX467" fmla="*/ 495932 w 974724"/>
                <a:gd name="connsiteY467" fmla="*/ 112 h 973004"/>
                <a:gd name="connsiteX468" fmla="*/ 600658 w 974724"/>
                <a:gd name="connsiteY468" fmla="*/ 13390 h 973004"/>
                <a:gd name="connsiteX469" fmla="*/ 700075 w 974724"/>
                <a:gd name="connsiteY469" fmla="*/ 48866 h 973004"/>
                <a:gd name="connsiteX470" fmla="*/ 789471 w 974724"/>
                <a:gd name="connsiteY470" fmla="*/ 104854 h 973004"/>
                <a:gd name="connsiteX471" fmla="*/ 864827 w 974724"/>
                <a:gd name="connsiteY471" fmla="*/ 178679 h 973004"/>
                <a:gd name="connsiteX472" fmla="*/ 922473 w 974724"/>
                <a:gd name="connsiteY472" fmla="*/ 267022 h 973004"/>
                <a:gd name="connsiteX473" fmla="*/ 959730 w 974724"/>
                <a:gd name="connsiteY473" fmla="*/ 365670 h 973004"/>
                <a:gd name="connsiteX474" fmla="*/ 974960 w 974724"/>
                <a:gd name="connsiteY474" fmla="*/ 469966 h 973004"/>
                <a:gd name="connsiteX475" fmla="*/ 967320 w 974724"/>
                <a:gd name="connsiteY475" fmla="*/ 575105 h 973004"/>
                <a:gd name="connsiteX476" fmla="*/ 937257 w 974724"/>
                <a:gd name="connsiteY476" fmla="*/ 676181 h 973004"/>
                <a:gd name="connsiteX477" fmla="*/ 886159 w 974724"/>
                <a:gd name="connsiteY477" fmla="*/ 768388 h 973004"/>
                <a:gd name="connsiteX478" fmla="*/ 816359 w 974724"/>
                <a:gd name="connsiteY478" fmla="*/ 847515 h 973004"/>
                <a:gd name="connsiteX479" fmla="*/ 731229 w 974724"/>
                <a:gd name="connsiteY479" fmla="*/ 909795 h 973004"/>
                <a:gd name="connsiteX480" fmla="*/ 731180 w 974724"/>
                <a:gd name="connsiteY480" fmla="*/ 909795 h 973004"/>
                <a:gd name="connsiteX481" fmla="*/ 634590 w 974724"/>
                <a:gd name="connsiteY481" fmla="*/ 952307 h 973004"/>
                <a:gd name="connsiteX482" fmla="*/ 531105 w 974724"/>
                <a:gd name="connsiteY482" fmla="*/ 973116 h 973004"/>
                <a:gd name="connsiteX483" fmla="*/ 425586 w 974724"/>
                <a:gd name="connsiteY483" fmla="*/ 971234 h 973004"/>
                <a:gd name="connsiteX484" fmla="*/ 322895 w 974724"/>
                <a:gd name="connsiteY484" fmla="*/ 946708 h 973004"/>
                <a:gd name="connsiteX485" fmla="*/ 227942 w 974724"/>
                <a:gd name="connsiteY485" fmla="*/ 900728 h 973004"/>
                <a:gd name="connsiteX486" fmla="*/ 145095 w 974724"/>
                <a:gd name="connsiteY486" fmla="*/ 835425 h 973004"/>
                <a:gd name="connsiteX487" fmla="*/ 78172 w 974724"/>
                <a:gd name="connsiteY487" fmla="*/ 753871 h 973004"/>
                <a:gd name="connsiteX488" fmla="*/ 30448 w 974724"/>
                <a:gd name="connsiteY488" fmla="*/ 659831 h 973004"/>
                <a:gd name="connsiteX489" fmla="*/ 4055 w 974724"/>
                <a:gd name="connsiteY489" fmla="*/ 557764 h 973004"/>
                <a:gd name="connsiteX490" fmla="*/ 235 w 974724"/>
                <a:gd name="connsiteY490" fmla="*/ 452377 h 973004"/>
                <a:gd name="connsiteX491" fmla="*/ 19186 w 974724"/>
                <a:gd name="connsiteY491" fmla="*/ 348675 h 973004"/>
                <a:gd name="connsiteX492" fmla="*/ 60015 w 974724"/>
                <a:gd name="connsiteY492" fmla="*/ 251464 h 973004"/>
                <a:gd name="connsiteX493" fmla="*/ 120836 w 974724"/>
                <a:gd name="connsiteY493" fmla="*/ 165302 h 973004"/>
                <a:gd name="connsiteX494" fmla="*/ 198772 w 974724"/>
                <a:gd name="connsiteY494" fmla="*/ 94152 h 973004"/>
                <a:gd name="connsiteX495" fmla="*/ 290153 w 974724"/>
                <a:gd name="connsiteY495" fmla="*/ 41484 h 973004"/>
                <a:gd name="connsiteX496" fmla="*/ 390810 w 974724"/>
                <a:gd name="connsiteY496" fmla="*/ 9625 h 973004"/>
                <a:gd name="connsiteX497" fmla="*/ 495932 w 974724"/>
                <a:gd name="connsiteY497" fmla="*/ 112 h 973004"/>
                <a:gd name="connsiteX498" fmla="*/ 600658 w 974724"/>
                <a:gd name="connsiteY498" fmla="*/ 13390 h 973004"/>
                <a:gd name="connsiteX499" fmla="*/ 700075 w 974724"/>
                <a:gd name="connsiteY499" fmla="*/ 48866 h 973004"/>
                <a:gd name="connsiteX500" fmla="*/ 789471 w 974724"/>
                <a:gd name="connsiteY500" fmla="*/ 104854 h 973004"/>
                <a:gd name="connsiteX501" fmla="*/ 864827 w 974724"/>
                <a:gd name="connsiteY501" fmla="*/ 178679 h 973004"/>
                <a:gd name="connsiteX502" fmla="*/ 922473 w 974724"/>
                <a:gd name="connsiteY502" fmla="*/ 267022 h 973004"/>
                <a:gd name="connsiteX503" fmla="*/ 959730 w 974724"/>
                <a:gd name="connsiteY503" fmla="*/ 365670 h 973004"/>
                <a:gd name="connsiteX504" fmla="*/ 974960 w 974724"/>
                <a:gd name="connsiteY504" fmla="*/ 469966 h 973004"/>
                <a:gd name="connsiteX505" fmla="*/ 967320 w 974724"/>
                <a:gd name="connsiteY505" fmla="*/ 575105 h 973004"/>
                <a:gd name="connsiteX506" fmla="*/ 937257 w 974724"/>
                <a:gd name="connsiteY506" fmla="*/ 676181 h 973004"/>
                <a:gd name="connsiteX507" fmla="*/ 886159 w 974724"/>
                <a:gd name="connsiteY507" fmla="*/ 768388 h 973004"/>
                <a:gd name="connsiteX508" fmla="*/ 816359 w 974724"/>
                <a:gd name="connsiteY508" fmla="*/ 847515 h 973004"/>
                <a:gd name="connsiteX509" fmla="*/ 731229 w 974724"/>
                <a:gd name="connsiteY509" fmla="*/ 909795 h 973004"/>
                <a:gd name="connsiteX510" fmla="*/ 731180 w 974724"/>
                <a:gd name="connsiteY510" fmla="*/ 909795 h 973004"/>
                <a:gd name="connsiteX511" fmla="*/ 634590 w 974724"/>
                <a:gd name="connsiteY511" fmla="*/ 952307 h 973004"/>
                <a:gd name="connsiteX512" fmla="*/ 531105 w 974724"/>
                <a:gd name="connsiteY512" fmla="*/ 973116 h 973004"/>
                <a:gd name="connsiteX513" fmla="*/ 425586 w 974724"/>
                <a:gd name="connsiteY513" fmla="*/ 971234 h 973004"/>
                <a:gd name="connsiteX514" fmla="*/ 322895 w 974724"/>
                <a:gd name="connsiteY514" fmla="*/ 946708 h 973004"/>
                <a:gd name="connsiteX515" fmla="*/ 227942 w 974724"/>
                <a:gd name="connsiteY515" fmla="*/ 900728 h 973004"/>
                <a:gd name="connsiteX516" fmla="*/ 145095 w 974724"/>
                <a:gd name="connsiteY516" fmla="*/ 835425 h 973004"/>
                <a:gd name="connsiteX517" fmla="*/ 78172 w 974724"/>
                <a:gd name="connsiteY517" fmla="*/ 753871 h 973004"/>
                <a:gd name="connsiteX518" fmla="*/ 30448 w 974724"/>
                <a:gd name="connsiteY518" fmla="*/ 659831 h 973004"/>
                <a:gd name="connsiteX519" fmla="*/ 4055 w 974724"/>
                <a:gd name="connsiteY519" fmla="*/ 557764 h 973004"/>
                <a:gd name="connsiteX520" fmla="*/ 235 w 974724"/>
                <a:gd name="connsiteY520" fmla="*/ 452377 h 973004"/>
                <a:gd name="connsiteX521" fmla="*/ 19186 w 974724"/>
                <a:gd name="connsiteY521" fmla="*/ 348675 h 973004"/>
                <a:gd name="connsiteX522" fmla="*/ 60015 w 974724"/>
                <a:gd name="connsiteY522" fmla="*/ 251464 h 973004"/>
                <a:gd name="connsiteX523" fmla="*/ 120836 w 974724"/>
                <a:gd name="connsiteY523" fmla="*/ 165302 h 973004"/>
                <a:gd name="connsiteX524" fmla="*/ 198772 w 974724"/>
                <a:gd name="connsiteY524" fmla="*/ 94152 h 973004"/>
                <a:gd name="connsiteX525" fmla="*/ 290153 w 974724"/>
                <a:gd name="connsiteY525" fmla="*/ 41484 h 973004"/>
                <a:gd name="connsiteX526" fmla="*/ 390810 w 974724"/>
                <a:gd name="connsiteY526" fmla="*/ 9625 h 973004"/>
                <a:gd name="connsiteX527" fmla="*/ 495932 w 974724"/>
                <a:gd name="connsiteY527" fmla="*/ 112 h 973004"/>
                <a:gd name="connsiteX528" fmla="*/ 600658 w 974724"/>
                <a:gd name="connsiteY528" fmla="*/ 13390 h 973004"/>
                <a:gd name="connsiteX529" fmla="*/ 700075 w 974724"/>
                <a:gd name="connsiteY529" fmla="*/ 48866 h 973004"/>
                <a:gd name="connsiteX530" fmla="*/ 789471 w 974724"/>
                <a:gd name="connsiteY530" fmla="*/ 104854 h 973004"/>
                <a:gd name="connsiteX531" fmla="*/ 864827 w 974724"/>
                <a:gd name="connsiteY531" fmla="*/ 178679 h 973004"/>
                <a:gd name="connsiteX532" fmla="*/ 922473 w 974724"/>
                <a:gd name="connsiteY532" fmla="*/ 267022 h 973004"/>
                <a:gd name="connsiteX533" fmla="*/ 959730 w 974724"/>
                <a:gd name="connsiteY533" fmla="*/ 365670 h 973004"/>
                <a:gd name="connsiteX534" fmla="*/ 974960 w 974724"/>
                <a:gd name="connsiteY534" fmla="*/ 469966 h 973004"/>
                <a:gd name="connsiteX535" fmla="*/ 967320 w 974724"/>
                <a:gd name="connsiteY535" fmla="*/ 575105 h 973004"/>
                <a:gd name="connsiteX536" fmla="*/ 937257 w 974724"/>
                <a:gd name="connsiteY536" fmla="*/ 676181 h 973004"/>
                <a:gd name="connsiteX537" fmla="*/ 886159 w 974724"/>
                <a:gd name="connsiteY537" fmla="*/ 768388 h 973004"/>
                <a:gd name="connsiteX538" fmla="*/ 816359 w 974724"/>
                <a:gd name="connsiteY538" fmla="*/ 847515 h 973004"/>
                <a:gd name="connsiteX539" fmla="*/ 731229 w 974724"/>
                <a:gd name="connsiteY539" fmla="*/ 909795 h 973004"/>
                <a:gd name="connsiteX540" fmla="*/ 731180 w 974724"/>
                <a:gd name="connsiteY540" fmla="*/ 909795 h 973004"/>
                <a:gd name="connsiteX541" fmla="*/ 634590 w 974724"/>
                <a:gd name="connsiteY541" fmla="*/ 952307 h 973004"/>
                <a:gd name="connsiteX542" fmla="*/ 531105 w 974724"/>
                <a:gd name="connsiteY542" fmla="*/ 973116 h 973004"/>
                <a:gd name="connsiteX543" fmla="*/ 425586 w 974724"/>
                <a:gd name="connsiteY543" fmla="*/ 971234 h 973004"/>
                <a:gd name="connsiteX544" fmla="*/ 322895 w 974724"/>
                <a:gd name="connsiteY544" fmla="*/ 946708 h 973004"/>
                <a:gd name="connsiteX545" fmla="*/ 227942 w 974724"/>
                <a:gd name="connsiteY545" fmla="*/ 900728 h 973004"/>
                <a:gd name="connsiteX546" fmla="*/ 145095 w 974724"/>
                <a:gd name="connsiteY546" fmla="*/ 835425 h 973004"/>
                <a:gd name="connsiteX547" fmla="*/ 78172 w 974724"/>
                <a:gd name="connsiteY547" fmla="*/ 753871 h 973004"/>
                <a:gd name="connsiteX548" fmla="*/ 30448 w 974724"/>
                <a:gd name="connsiteY548" fmla="*/ 659831 h 973004"/>
                <a:gd name="connsiteX549" fmla="*/ 4055 w 974724"/>
                <a:gd name="connsiteY549" fmla="*/ 557764 h 973004"/>
                <a:gd name="connsiteX550" fmla="*/ 235 w 974724"/>
                <a:gd name="connsiteY550" fmla="*/ 452377 h 973004"/>
                <a:gd name="connsiteX551" fmla="*/ 19186 w 974724"/>
                <a:gd name="connsiteY551" fmla="*/ 348675 h 973004"/>
                <a:gd name="connsiteX552" fmla="*/ 60015 w 974724"/>
                <a:gd name="connsiteY552" fmla="*/ 251464 h 973004"/>
                <a:gd name="connsiteX553" fmla="*/ 120836 w 974724"/>
                <a:gd name="connsiteY553" fmla="*/ 165302 h 973004"/>
                <a:gd name="connsiteX554" fmla="*/ 198772 w 974724"/>
                <a:gd name="connsiteY554" fmla="*/ 94152 h 973004"/>
                <a:gd name="connsiteX555" fmla="*/ 290153 w 974724"/>
                <a:gd name="connsiteY555" fmla="*/ 41484 h 973004"/>
                <a:gd name="connsiteX556" fmla="*/ 390810 w 974724"/>
                <a:gd name="connsiteY556" fmla="*/ 9625 h 973004"/>
                <a:gd name="connsiteX557" fmla="*/ 495932 w 974724"/>
                <a:gd name="connsiteY557" fmla="*/ 112 h 973004"/>
                <a:gd name="connsiteX558" fmla="*/ 600658 w 974724"/>
                <a:gd name="connsiteY558" fmla="*/ 13390 h 973004"/>
                <a:gd name="connsiteX559" fmla="*/ 700075 w 974724"/>
                <a:gd name="connsiteY559" fmla="*/ 48866 h 973004"/>
                <a:gd name="connsiteX560" fmla="*/ 789471 w 974724"/>
                <a:gd name="connsiteY560" fmla="*/ 104854 h 973004"/>
                <a:gd name="connsiteX561" fmla="*/ 864827 w 974724"/>
                <a:gd name="connsiteY561" fmla="*/ 178679 h 973004"/>
                <a:gd name="connsiteX562" fmla="*/ 922473 w 974724"/>
                <a:gd name="connsiteY562" fmla="*/ 267022 h 973004"/>
                <a:gd name="connsiteX563" fmla="*/ 959730 w 974724"/>
                <a:gd name="connsiteY563" fmla="*/ 365670 h 973004"/>
                <a:gd name="connsiteX564" fmla="*/ 974960 w 974724"/>
                <a:gd name="connsiteY564" fmla="*/ 469966 h 973004"/>
                <a:gd name="connsiteX565" fmla="*/ 967320 w 974724"/>
                <a:gd name="connsiteY565" fmla="*/ 575105 h 973004"/>
                <a:gd name="connsiteX566" fmla="*/ 937257 w 974724"/>
                <a:gd name="connsiteY566" fmla="*/ 676181 h 973004"/>
                <a:gd name="connsiteX567" fmla="*/ 886159 w 974724"/>
                <a:gd name="connsiteY567" fmla="*/ 768388 h 973004"/>
                <a:gd name="connsiteX568" fmla="*/ 816359 w 974724"/>
                <a:gd name="connsiteY568" fmla="*/ 847515 h 973004"/>
                <a:gd name="connsiteX569" fmla="*/ 731229 w 974724"/>
                <a:gd name="connsiteY569" fmla="*/ 909795 h 973004"/>
                <a:gd name="connsiteX570" fmla="*/ 731180 w 974724"/>
                <a:gd name="connsiteY570" fmla="*/ 909795 h 973004"/>
                <a:gd name="connsiteX571" fmla="*/ 634590 w 974724"/>
                <a:gd name="connsiteY571" fmla="*/ 952307 h 973004"/>
                <a:gd name="connsiteX572" fmla="*/ 531105 w 974724"/>
                <a:gd name="connsiteY572" fmla="*/ 973116 h 973004"/>
                <a:gd name="connsiteX573" fmla="*/ 425586 w 974724"/>
                <a:gd name="connsiteY573" fmla="*/ 971234 h 973004"/>
                <a:gd name="connsiteX574" fmla="*/ 322895 w 974724"/>
                <a:gd name="connsiteY574" fmla="*/ 946708 h 973004"/>
                <a:gd name="connsiteX575" fmla="*/ 227942 w 974724"/>
                <a:gd name="connsiteY575" fmla="*/ 900728 h 973004"/>
                <a:gd name="connsiteX576" fmla="*/ 145095 w 974724"/>
                <a:gd name="connsiteY576" fmla="*/ 835425 h 973004"/>
                <a:gd name="connsiteX577" fmla="*/ 78172 w 974724"/>
                <a:gd name="connsiteY577" fmla="*/ 753871 h 973004"/>
                <a:gd name="connsiteX578" fmla="*/ 30448 w 974724"/>
                <a:gd name="connsiteY578" fmla="*/ 659831 h 973004"/>
                <a:gd name="connsiteX579" fmla="*/ 4055 w 974724"/>
                <a:gd name="connsiteY579" fmla="*/ 557764 h 973004"/>
                <a:gd name="connsiteX580" fmla="*/ 235 w 974724"/>
                <a:gd name="connsiteY580" fmla="*/ 452377 h 973004"/>
                <a:gd name="connsiteX581" fmla="*/ 19186 w 974724"/>
                <a:gd name="connsiteY581" fmla="*/ 348675 h 973004"/>
                <a:gd name="connsiteX582" fmla="*/ 60015 w 974724"/>
                <a:gd name="connsiteY582" fmla="*/ 251464 h 973004"/>
                <a:gd name="connsiteX583" fmla="*/ 120836 w 974724"/>
                <a:gd name="connsiteY583" fmla="*/ 165302 h 973004"/>
                <a:gd name="connsiteX584" fmla="*/ 198772 w 974724"/>
                <a:gd name="connsiteY584" fmla="*/ 94152 h 973004"/>
                <a:gd name="connsiteX585" fmla="*/ 290153 w 974724"/>
                <a:gd name="connsiteY585" fmla="*/ 41484 h 973004"/>
                <a:gd name="connsiteX586" fmla="*/ 390810 w 974724"/>
                <a:gd name="connsiteY586" fmla="*/ 9625 h 973004"/>
                <a:gd name="connsiteX587" fmla="*/ 495932 w 974724"/>
                <a:gd name="connsiteY587" fmla="*/ 112 h 973004"/>
                <a:gd name="connsiteX588" fmla="*/ 600658 w 974724"/>
                <a:gd name="connsiteY588" fmla="*/ 13390 h 973004"/>
                <a:gd name="connsiteX589" fmla="*/ 700075 w 974724"/>
                <a:gd name="connsiteY589" fmla="*/ 48866 h 973004"/>
                <a:gd name="connsiteX590" fmla="*/ 789471 w 974724"/>
                <a:gd name="connsiteY590" fmla="*/ 104854 h 973004"/>
                <a:gd name="connsiteX591" fmla="*/ 864827 w 974724"/>
                <a:gd name="connsiteY591" fmla="*/ 178679 h 973004"/>
                <a:gd name="connsiteX592" fmla="*/ 922473 w 974724"/>
                <a:gd name="connsiteY592" fmla="*/ 267022 h 973004"/>
                <a:gd name="connsiteX593" fmla="*/ 959730 w 974724"/>
                <a:gd name="connsiteY593" fmla="*/ 365670 h 973004"/>
                <a:gd name="connsiteX594" fmla="*/ 974960 w 974724"/>
                <a:gd name="connsiteY594" fmla="*/ 469966 h 973004"/>
                <a:gd name="connsiteX595" fmla="*/ 967320 w 974724"/>
                <a:gd name="connsiteY595" fmla="*/ 575105 h 973004"/>
                <a:gd name="connsiteX596" fmla="*/ 937257 w 974724"/>
                <a:gd name="connsiteY596" fmla="*/ 676181 h 973004"/>
                <a:gd name="connsiteX597" fmla="*/ 886159 w 974724"/>
                <a:gd name="connsiteY597" fmla="*/ 768388 h 973004"/>
                <a:gd name="connsiteX598" fmla="*/ 816359 w 974724"/>
                <a:gd name="connsiteY598" fmla="*/ 847515 h 973004"/>
                <a:gd name="connsiteX599" fmla="*/ 731229 w 974724"/>
                <a:gd name="connsiteY599" fmla="*/ 909795 h 973004"/>
                <a:gd name="connsiteX600" fmla="*/ 731180 w 974724"/>
                <a:gd name="connsiteY600" fmla="*/ 909795 h 973004"/>
                <a:gd name="connsiteX601" fmla="*/ 634590 w 974724"/>
                <a:gd name="connsiteY601" fmla="*/ 952307 h 973004"/>
                <a:gd name="connsiteX602" fmla="*/ 531105 w 974724"/>
                <a:gd name="connsiteY602" fmla="*/ 973116 h 973004"/>
                <a:gd name="connsiteX603" fmla="*/ 425586 w 974724"/>
                <a:gd name="connsiteY603" fmla="*/ 971234 h 973004"/>
                <a:gd name="connsiteX604" fmla="*/ 322895 w 974724"/>
                <a:gd name="connsiteY604" fmla="*/ 946708 h 973004"/>
                <a:gd name="connsiteX605" fmla="*/ 227942 w 974724"/>
                <a:gd name="connsiteY605" fmla="*/ 900728 h 973004"/>
                <a:gd name="connsiteX606" fmla="*/ 145095 w 974724"/>
                <a:gd name="connsiteY606" fmla="*/ 835425 h 973004"/>
                <a:gd name="connsiteX607" fmla="*/ 78172 w 974724"/>
                <a:gd name="connsiteY607" fmla="*/ 753871 h 973004"/>
                <a:gd name="connsiteX608" fmla="*/ 30448 w 974724"/>
                <a:gd name="connsiteY608" fmla="*/ 659831 h 973004"/>
                <a:gd name="connsiteX609" fmla="*/ 4055 w 974724"/>
                <a:gd name="connsiteY609" fmla="*/ 557764 h 973004"/>
                <a:gd name="connsiteX610" fmla="*/ 235 w 974724"/>
                <a:gd name="connsiteY610" fmla="*/ 452377 h 973004"/>
                <a:gd name="connsiteX611" fmla="*/ 19186 w 974724"/>
                <a:gd name="connsiteY611" fmla="*/ 348675 h 973004"/>
                <a:gd name="connsiteX612" fmla="*/ 60015 w 974724"/>
                <a:gd name="connsiteY612" fmla="*/ 251464 h 973004"/>
                <a:gd name="connsiteX613" fmla="*/ 120836 w 974724"/>
                <a:gd name="connsiteY613" fmla="*/ 165302 h 973004"/>
                <a:gd name="connsiteX614" fmla="*/ 198772 w 974724"/>
                <a:gd name="connsiteY614" fmla="*/ 94152 h 973004"/>
                <a:gd name="connsiteX615" fmla="*/ 290153 w 974724"/>
                <a:gd name="connsiteY615" fmla="*/ 41484 h 973004"/>
                <a:gd name="connsiteX616" fmla="*/ 390810 w 974724"/>
                <a:gd name="connsiteY616" fmla="*/ 9625 h 973004"/>
                <a:gd name="connsiteX617" fmla="*/ 495932 w 974724"/>
                <a:gd name="connsiteY617" fmla="*/ 112 h 973004"/>
                <a:gd name="connsiteX618" fmla="*/ 600658 w 974724"/>
                <a:gd name="connsiteY618" fmla="*/ 13390 h 973004"/>
                <a:gd name="connsiteX619" fmla="*/ 700075 w 974724"/>
                <a:gd name="connsiteY619" fmla="*/ 48866 h 973004"/>
                <a:gd name="connsiteX620" fmla="*/ 789471 w 974724"/>
                <a:gd name="connsiteY620" fmla="*/ 104854 h 973004"/>
                <a:gd name="connsiteX621" fmla="*/ 864827 w 974724"/>
                <a:gd name="connsiteY621" fmla="*/ 178679 h 973004"/>
                <a:gd name="connsiteX622" fmla="*/ 922473 w 974724"/>
                <a:gd name="connsiteY622" fmla="*/ 267022 h 973004"/>
                <a:gd name="connsiteX623" fmla="*/ 959730 w 974724"/>
                <a:gd name="connsiteY623" fmla="*/ 365670 h 973004"/>
                <a:gd name="connsiteX624" fmla="*/ 974960 w 974724"/>
                <a:gd name="connsiteY624" fmla="*/ 469966 h 973004"/>
                <a:gd name="connsiteX625" fmla="*/ 967320 w 974724"/>
                <a:gd name="connsiteY625" fmla="*/ 575105 h 973004"/>
                <a:gd name="connsiteX626" fmla="*/ 937257 w 974724"/>
                <a:gd name="connsiteY626" fmla="*/ 676181 h 973004"/>
                <a:gd name="connsiteX627" fmla="*/ 886159 w 974724"/>
                <a:gd name="connsiteY627" fmla="*/ 768388 h 973004"/>
                <a:gd name="connsiteX628" fmla="*/ 816359 w 974724"/>
                <a:gd name="connsiteY628" fmla="*/ 847515 h 973004"/>
                <a:gd name="connsiteX629" fmla="*/ 731229 w 974724"/>
                <a:gd name="connsiteY629" fmla="*/ 909795 h 973004"/>
                <a:gd name="connsiteX630" fmla="*/ 731180 w 974724"/>
                <a:gd name="connsiteY630" fmla="*/ 909795 h 973004"/>
                <a:gd name="connsiteX631" fmla="*/ 634590 w 974724"/>
                <a:gd name="connsiteY631" fmla="*/ 952307 h 973004"/>
                <a:gd name="connsiteX632" fmla="*/ 531105 w 974724"/>
                <a:gd name="connsiteY632" fmla="*/ 973116 h 973004"/>
                <a:gd name="connsiteX633" fmla="*/ 425586 w 974724"/>
                <a:gd name="connsiteY633" fmla="*/ 971234 h 973004"/>
                <a:gd name="connsiteX634" fmla="*/ 322895 w 974724"/>
                <a:gd name="connsiteY634" fmla="*/ 946708 h 973004"/>
                <a:gd name="connsiteX635" fmla="*/ 227942 w 974724"/>
                <a:gd name="connsiteY635" fmla="*/ 900728 h 973004"/>
                <a:gd name="connsiteX636" fmla="*/ 145095 w 974724"/>
                <a:gd name="connsiteY636" fmla="*/ 835425 h 973004"/>
                <a:gd name="connsiteX637" fmla="*/ 78172 w 974724"/>
                <a:gd name="connsiteY637" fmla="*/ 753871 h 973004"/>
                <a:gd name="connsiteX638" fmla="*/ 30448 w 974724"/>
                <a:gd name="connsiteY638" fmla="*/ 659831 h 973004"/>
                <a:gd name="connsiteX639" fmla="*/ 4055 w 974724"/>
                <a:gd name="connsiteY639" fmla="*/ 557764 h 973004"/>
                <a:gd name="connsiteX640" fmla="*/ 235 w 974724"/>
                <a:gd name="connsiteY640" fmla="*/ 452377 h 973004"/>
                <a:gd name="connsiteX641" fmla="*/ 19186 w 974724"/>
                <a:gd name="connsiteY641" fmla="*/ 348675 h 973004"/>
                <a:gd name="connsiteX642" fmla="*/ 60015 w 974724"/>
                <a:gd name="connsiteY642" fmla="*/ 251464 h 973004"/>
                <a:gd name="connsiteX643" fmla="*/ 120836 w 974724"/>
                <a:gd name="connsiteY643" fmla="*/ 165302 h 973004"/>
                <a:gd name="connsiteX644" fmla="*/ 198772 w 974724"/>
                <a:gd name="connsiteY644" fmla="*/ 94152 h 973004"/>
                <a:gd name="connsiteX645" fmla="*/ 290153 w 974724"/>
                <a:gd name="connsiteY645" fmla="*/ 41484 h 973004"/>
                <a:gd name="connsiteX646" fmla="*/ 390810 w 974724"/>
                <a:gd name="connsiteY646" fmla="*/ 9625 h 973004"/>
                <a:gd name="connsiteX647" fmla="*/ 495932 w 974724"/>
                <a:gd name="connsiteY647" fmla="*/ 112 h 973004"/>
                <a:gd name="connsiteX648" fmla="*/ 600658 w 974724"/>
                <a:gd name="connsiteY648" fmla="*/ 13390 h 973004"/>
                <a:gd name="connsiteX649" fmla="*/ 700075 w 974724"/>
                <a:gd name="connsiteY649" fmla="*/ 48866 h 973004"/>
                <a:gd name="connsiteX650" fmla="*/ 789471 w 974724"/>
                <a:gd name="connsiteY650" fmla="*/ 104854 h 973004"/>
                <a:gd name="connsiteX651" fmla="*/ 864827 w 974724"/>
                <a:gd name="connsiteY651" fmla="*/ 178679 h 973004"/>
                <a:gd name="connsiteX652" fmla="*/ 922473 w 974724"/>
                <a:gd name="connsiteY652" fmla="*/ 267022 h 973004"/>
                <a:gd name="connsiteX653" fmla="*/ 959730 w 974724"/>
                <a:gd name="connsiteY653" fmla="*/ 365670 h 973004"/>
                <a:gd name="connsiteX654" fmla="*/ 974960 w 974724"/>
                <a:gd name="connsiteY654" fmla="*/ 469966 h 973004"/>
                <a:gd name="connsiteX655" fmla="*/ 967320 w 974724"/>
                <a:gd name="connsiteY655" fmla="*/ 575105 h 973004"/>
                <a:gd name="connsiteX656" fmla="*/ 937257 w 974724"/>
                <a:gd name="connsiteY656" fmla="*/ 676181 h 973004"/>
                <a:gd name="connsiteX657" fmla="*/ 886159 w 974724"/>
                <a:gd name="connsiteY657" fmla="*/ 768388 h 973004"/>
                <a:gd name="connsiteX658" fmla="*/ 816359 w 974724"/>
                <a:gd name="connsiteY658" fmla="*/ 847515 h 973004"/>
                <a:gd name="connsiteX659" fmla="*/ 731229 w 974724"/>
                <a:gd name="connsiteY659" fmla="*/ 909795 h 973004"/>
                <a:gd name="connsiteX660" fmla="*/ 731180 w 974724"/>
                <a:gd name="connsiteY660" fmla="*/ 909795 h 973004"/>
                <a:gd name="connsiteX661" fmla="*/ 634590 w 974724"/>
                <a:gd name="connsiteY661" fmla="*/ 952307 h 973004"/>
                <a:gd name="connsiteX662" fmla="*/ 531105 w 974724"/>
                <a:gd name="connsiteY662" fmla="*/ 973116 h 973004"/>
                <a:gd name="connsiteX663" fmla="*/ 425586 w 974724"/>
                <a:gd name="connsiteY663" fmla="*/ 971234 h 973004"/>
                <a:gd name="connsiteX664" fmla="*/ 322895 w 974724"/>
                <a:gd name="connsiteY664" fmla="*/ 946708 h 973004"/>
                <a:gd name="connsiteX665" fmla="*/ 227942 w 974724"/>
                <a:gd name="connsiteY665" fmla="*/ 900728 h 973004"/>
                <a:gd name="connsiteX666" fmla="*/ 145095 w 974724"/>
                <a:gd name="connsiteY666" fmla="*/ 835425 h 973004"/>
                <a:gd name="connsiteX667" fmla="*/ 78172 w 974724"/>
                <a:gd name="connsiteY667" fmla="*/ 753871 h 973004"/>
                <a:gd name="connsiteX668" fmla="*/ 30448 w 974724"/>
                <a:gd name="connsiteY668" fmla="*/ 659831 h 973004"/>
                <a:gd name="connsiteX669" fmla="*/ 4055 w 974724"/>
                <a:gd name="connsiteY669" fmla="*/ 557764 h 973004"/>
                <a:gd name="connsiteX670" fmla="*/ 235 w 974724"/>
                <a:gd name="connsiteY670" fmla="*/ 452377 h 973004"/>
                <a:gd name="connsiteX671" fmla="*/ 19186 w 974724"/>
                <a:gd name="connsiteY671" fmla="*/ 348675 h 973004"/>
                <a:gd name="connsiteX672" fmla="*/ 60015 w 974724"/>
                <a:gd name="connsiteY672" fmla="*/ 251464 h 973004"/>
                <a:gd name="connsiteX673" fmla="*/ 120836 w 974724"/>
                <a:gd name="connsiteY673" fmla="*/ 165302 h 973004"/>
                <a:gd name="connsiteX674" fmla="*/ 198772 w 974724"/>
                <a:gd name="connsiteY674" fmla="*/ 94152 h 973004"/>
                <a:gd name="connsiteX675" fmla="*/ 290153 w 974724"/>
                <a:gd name="connsiteY675" fmla="*/ 41484 h 973004"/>
                <a:gd name="connsiteX676" fmla="*/ 390810 w 974724"/>
                <a:gd name="connsiteY676" fmla="*/ 9625 h 973004"/>
                <a:gd name="connsiteX677" fmla="*/ 495932 w 974724"/>
                <a:gd name="connsiteY677" fmla="*/ 112 h 973004"/>
                <a:gd name="connsiteX678" fmla="*/ 600658 w 974724"/>
                <a:gd name="connsiteY678" fmla="*/ 13390 h 973004"/>
                <a:gd name="connsiteX679" fmla="*/ 700075 w 974724"/>
                <a:gd name="connsiteY679" fmla="*/ 48866 h 973004"/>
                <a:gd name="connsiteX680" fmla="*/ 789471 w 974724"/>
                <a:gd name="connsiteY680" fmla="*/ 104854 h 973004"/>
                <a:gd name="connsiteX681" fmla="*/ 864827 w 974724"/>
                <a:gd name="connsiteY681" fmla="*/ 178679 h 973004"/>
                <a:gd name="connsiteX682" fmla="*/ 922473 w 974724"/>
                <a:gd name="connsiteY682" fmla="*/ 267022 h 973004"/>
                <a:gd name="connsiteX683" fmla="*/ 959730 w 974724"/>
                <a:gd name="connsiteY683" fmla="*/ 365670 h 973004"/>
                <a:gd name="connsiteX684" fmla="*/ 974960 w 974724"/>
                <a:gd name="connsiteY684" fmla="*/ 469966 h 973004"/>
                <a:gd name="connsiteX685" fmla="*/ 967320 w 974724"/>
                <a:gd name="connsiteY685" fmla="*/ 575105 h 973004"/>
                <a:gd name="connsiteX686" fmla="*/ 937257 w 974724"/>
                <a:gd name="connsiteY686" fmla="*/ 676181 h 973004"/>
                <a:gd name="connsiteX687" fmla="*/ 886159 w 974724"/>
                <a:gd name="connsiteY687" fmla="*/ 768388 h 973004"/>
                <a:gd name="connsiteX688" fmla="*/ 816359 w 974724"/>
                <a:gd name="connsiteY688" fmla="*/ 847515 h 973004"/>
                <a:gd name="connsiteX689" fmla="*/ 731229 w 974724"/>
                <a:gd name="connsiteY689" fmla="*/ 909795 h 973004"/>
                <a:gd name="connsiteX690" fmla="*/ 731180 w 974724"/>
                <a:gd name="connsiteY690" fmla="*/ 909795 h 973004"/>
                <a:gd name="connsiteX691" fmla="*/ 634590 w 974724"/>
                <a:gd name="connsiteY691" fmla="*/ 952307 h 973004"/>
                <a:gd name="connsiteX692" fmla="*/ 531105 w 974724"/>
                <a:gd name="connsiteY692" fmla="*/ 973116 h 973004"/>
                <a:gd name="connsiteX693" fmla="*/ 425586 w 974724"/>
                <a:gd name="connsiteY693" fmla="*/ 971234 h 973004"/>
                <a:gd name="connsiteX694" fmla="*/ 322895 w 974724"/>
                <a:gd name="connsiteY694" fmla="*/ 946708 h 973004"/>
                <a:gd name="connsiteX695" fmla="*/ 227942 w 974724"/>
                <a:gd name="connsiteY695" fmla="*/ 900728 h 973004"/>
                <a:gd name="connsiteX696" fmla="*/ 145095 w 974724"/>
                <a:gd name="connsiteY696" fmla="*/ 835425 h 973004"/>
                <a:gd name="connsiteX697" fmla="*/ 78172 w 974724"/>
                <a:gd name="connsiteY697" fmla="*/ 753871 h 973004"/>
                <a:gd name="connsiteX698" fmla="*/ 30448 w 974724"/>
                <a:gd name="connsiteY698" fmla="*/ 659831 h 973004"/>
                <a:gd name="connsiteX699" fmla="*/ 4055 w 974724"/>
                <a:gd name="connsiteY699" fmla="*/ 557764 h 973004"/>
                <a:gd name="connsiteX700" fmla="*/ 235 w 974724"/>
                <a:gd name="connsiteY700" fmla="*/ 452377 h 973004"/>
                <a:gd name="connsiteX701" fmla="*/ 19186 w 974724"/>
                <a:gd name="connsiteY701" fmla="*/ 348675 h 973004"/>
                <a:gd name="connsiteX702" fmla="*/ 60015 w 974724"/>
                <a:gd name="connsiteY702" fmla="*/ 251464 h 973004"/>
                <a:gd name="connsiteX703" fmla="*/ 120836 w 974724"/>
                <a:gd name="connsiteY703" fmla="*/ 165302 h 973004"/>
                <a:gd name="connsiteX704" fmla="*/ 198772 w 974724"/>
                <a:gd name="connsiteY704" fmla="*/ 94152 h 973004"/>
                <a:gd name="connsiteX705" fmla="*/ 290153 w 974724"/>
                <a:gd name="connsiteY705" fmla="*/ 41484 h 973004"/>
                <a:gd name="connsiteX706" fmla="*/ 390810 w 974724"/>
                <a:gd name="connsiteY706" fmla="*/ 9625 h 973004"/>
                <a:gd name="connsiteX707" fmla="*/ 495932 w 974724"/>
                <a:gd name="connsiteY707" fmla="*/ 112 h 973004"/>
                <a:gd name="connsiteX708" fmla="*/ 600658 w 974724"/>
                <a:gd name="connsiteY708" fmla="*/ 13390 h 973004"/>
                <a:gd name="connsiteX709" fmla="*/ 700075 w 974724"/>
                <a:gd name="connsiteY709" fmla="*/ 48866 h 973004"/>
                <a:gd name="connsiteX710" fmla="*/ 789471 w 974724"/>
                <a:gd name="connsiteY710" fmla="*/ 104854 h 973004"/>
                <a:gd name="connsiteX711" fmla="*/ 864827 w 974724"/>
                <a:gd name="connsiteY711" fmla="*/ 178679 h 973004"/>
                <a:gd name="connsiteX712" fmla="*/ 922473 w 974724"/>
                <a:gd name="connsiteY712" fmla="*/ 267022 h 973004"/>
                <a:gd name="connsiteX713" fmla="*/ 959730 w 974724"/>
                <a:gd name="connsiteY713" fmla="*/ 365670 h 973004"/>
                <a:gd name="connsiteX714" fmla="*/ 974960 w 974724"/>
                <a:gd name="connsiteY714" fmla="*/ 469966 h 973004"/>
                <a:gd name="connsiteX715" fmla="*/ 967320 w 974724"/>
                <a:gd name="connsiteY715" fmla="*/ 575105 h 973004"/>
                <a:gd name="connsiteX716" fmla="*/ 937257 w 974724"/>
                <a:gd name="connsiteY716" fmla="*/ 676181 h 973004"/>
                <a:gd name="connsiteX717" fmla="*/ 886159 w 974724"/>
                <a:gd name="connsiteY717" fmla="*/ 768388 h 973004"/>
                <a:gd name="connsiteX718" fmla="*/ 816359 w 974724"/>
                <a:gd name="connsiteY718" fmla="*/ 847515 h 973004"/>
                <a:gd name="connsiteX719" fmla="*/ 731229 w 974724"/>
                <a:gd name="connsiteY719" fmla="*/ 909795 h 973004"/>
                <a:gd name="connsiteX720" fmla="*/ 731180 w 974724"/>
                <a:gd name="connsiteY720" fmla="*/ 909795 h 973004"/>
                <a:gd name="connsiteX721" fmla="*/ 634590 w 974724"/>
                <a:gd name="connsiteY721" fmla="*/ 952307 h 973004"/>
                <a:gd name="connsiteX722" fmla="*/ 531105 w 974724"/>
                <a:gd name="connsiteY722" fmla="*/ 973116 h 973004"/>
                <a:gd name="connsiteX723" fmla="*/ 425586 w 974724"/>
                <a:gd name="connsiteY723" fmla="*/ 971234 h 973004"/>
                <a:gd name="connsiteX724" fmla="*/ 322895 w 974724"/>
                <a:gd name="connsiteY724" fmla="*/ 946708 h 973004"/>
                <a:gd name="connsiteX725" fmla="*/ 227942 w 974724"/>
                <a:gd name="connsiteY725" fmla="*/ 900728 h 973004"/>
                <a:gd name="connsiteX726" fmla="*/ 145095 w 974724"/>
                <a:gd name="connsiteY726" fmla="*/ 835425 h 973004"/>
                <a:gd name="connsiteX727" fmla="*/ 78172 w 974724"/>
                <a:gd name="connsiteY727" fmla="*/ 753871 h 973004"/>
                <a:gd name="connsiteX728" fmla="*/ 30448 w 974724"/>
                <a:gd name="connsiteY728" fmla="*/ 659831 h 973004"/>
                <a:gd name="connsiteX729" fmla="*/ 4055 w 974724"/>
                <a:gd name="connsiteY729" fmla="*/ 557764 h 973004"/>
                <a:gd name="connsiteX730" fmla="*/ 235 w 974724"/>
                <a:gd name="connsiteY730" fmla="*/ 452377 h 973004"/>
                <a:gd name="connsiteX731" fmla="*/ 19186 w 974724"/>
                <a:gd name="connsiteY731" fmla="*/ 348675 h 973004"/>
                <a:gd name="connsiteX732" fmla="*/ 60015 w 974724"/>
                <a:gd name="connsiteY732" fmla="*/ 251464 h 973004"/>
                <a:gd name="connsiteX733" fmla="*/ 120836 w 974724"/>
                <a:gd name="connsiteY733" fmla="*/ 165302 h 973004"/>
                <a:gd name="connsiteX734" fmla="*/ 198772 w 974724"/>
                <a:gd name="connsiteY734" fmla="*/ 94152 h 973004"/>
                <a:gd name="connsiteX735" fmla="*/ 290153 w 974724"/>
                <a:gd name="connsiteY735" fmla="*/ 41484 h 973004"/>
                <a:gd name="connsiteX736" fmla="*/ 390810 w 974724"/>
                <a:gd name="connsiteY736" fmla="*/ 9625 h 973004"/>
                <a:gd name="connsiteX737" fmla="*/ 495932 w 974724"/>
                <a:gd name="connsiteY737" fmla="*/ 112 h 973004"/>
                <a:gd name="connsiteX738" fmla="*/ 600658 w 974724"/>
                <a:gd name="connsiteY738" fmla="*/ 13390 h 973004"/>
                <a:gd name="connsiteX739" fmla="*/ 700075 w 974724"/>
                <a:gd name="connsiteY739" fmla="*/ 48866 h 973004"/>
                <a:gd name="connsiteX740" fmla="*/ 789471 w 974724"/>
                <a:gd name="connsiteY740" fmla="*/ 104854 h 973004"/>
                <a:gd name="connsiteX741" fmla="*/ 864827 w 974724"/>
                <a:gd name="connsiteY741" fmla="*/ 178679 h 973004"/>
                <a:gd name="connsiteX742" fmla="*/ 922473 w 974724"/>
                <a:gd name="connsiteY742" fmla="*/ 267022 h 973004"/>
                <a:gd name="connsiteX743" fmla="*/ 959730 w 974724"/>
                <a:gd name="connsiteY743" fmla="*/ 365670 h 973004"/>
                <a:gd name="connsiteX744" fmla="*/ 974960 w 974724"/>
                <a:gd name="connsiteY744" fmla="*/ 469966 h 973004"/>
                <a:gd name="connsiteX745" fmla="*/ 967320 w 974724"/>
                <a:gd name="connsiteY745" fmla="*/ 575105 h 973004"/>
                <a:gd name="connsiteX746" fmla="*/ 937257 w 974724"/>
                <a:gd name="connsiteY746" fmla="*/ 676181 h 973004"/>
                <a:gd name="connsiteX747" fmla="*/ 886159 w 974724"/>
                <a:gd name="connsiteY747" fmla="*/ 768388 h 973004"/>
                <a:gd name="connsiteX748" fmla="*/ 816359 w 974724"/>
                <a:gd name="connsiteY748" fmla="*/ 847515 h 973004"/>
                <a:gd name="connsiteX749" fmla="*/ 731229 w 974724"/>
                <a:gd name="connsiteY749" fmla="*/ 909795 h 973004"/>
                <a:gd name="connsiteX750" fmla="*/ 731180 w 974724"/>
                <a:gd name="connsiteY750" fmla="*/ 909795 h 973004"/>
                <a:gd name="connsiteX751" fmla="*/ 634590 w 974724"/>
                <a:gd name="connsiteY751" fmla="*/ 952307 h 973004"/>
                <a:gd name="connsiteX752" fmla="*/ 531105 w 974724"/>
                <a:gd name="connsiteY752" fmla="*/ 973116 h 973004"/>
                <a:gd name="connsiteX753" fmla="*/ 425586 w 974724"/>
                <a:gd name="connsiteY753" fmla="*/ 971234 h 973004"/>
                <a:gd name="connsiteX754" fmla="*/ 322895 w 974724"/>
                <a:gd name="connsiteY754" fmla="*/ 946708 h 973004"/>
                <a:gd name="connsiteX755" fmla="*/ 227942 w 974724"/>
                <a:gd name="connsiteY755" fmla="*/ 900728 h 973004"/>
                <a:gd name="connsiteX756" fmla="*/ 145095 w 974724"/>
                <a:gd name="connsiteY756" fmla="*/ 835425 h 973004"/>
                <a:gd name="connsiteX757" fmla="*/ 78172 w 974724"/>
                <a:gd name="connsiteY757" fmla="*/ 753871 h 973004"/>
                <a:gd name="connsiteX758" fmla="*/ 30448 w 974724"/>
                <a:gd name="connsiteY758" fmla="*/ 659831 h 973004"/>
                <a:gd name="connsiteX759" fmla="*/ 4055 w 974724"/>
                <a:gd name="connsiteY759" fmla="*/ 557764 h 973004"/>
                <a:gd name="connsiteX760" fmla="*/ 235 w 974724"/>
                <a:gd name="connsiteY760" fmla="*/ 452377 h 973004"/>
                <a:gd name="connsiteX761" fmla="*/ 19186 w 974724"/>
                <a:gd name="connsiteY761" fmla="*/ 348675 h 973004"/>
                <a:gd name="connsiteX762" fmla="*/ 60015 w 974724"/>
                <a:gd name="connsiteY762" fmla="*/ 251464 h 973004"/>
                <a:gd name="connsiteX763" fmla="*/ 120836 w 974724"/>
                <a:gd name="connsiteY763" fmla="*/ 165302 h 973004"/>
                <a:gd name="connsiteX764" fmla="*/ 198772 w 974724"/>
                <a:gd name="connsiteY764" fmla="*/ 94152 h 973004"/>
                <a:gd name="connsiteX765" fmla="*/ 290153 w 974724"/>
                <a:gd name="connsiteY765" fmla="*/ 41484 h 973004"/>
                <a:gd name="connsiteX766" fmla="*/ 390810 w 974724"/>
                <a:gd name="connsiteY766" fmla="*/ 9625 h 973004"/>
                <a:gd name="connsiteX767" fmla="*/ 495932 w 974724"/>
                <a:gd name="connsiteY767" fmla="*/ 112 h 973004"/>
                <a:gd name="connsiteX768" fmla="*/ 600658 w 974724"/>
                <a:gd name="connsiteY768" fmla="*/ 13390 h 973004"/>
                <a:gd name="connsiteX769" fmla="*/ 700075 w 974724"/>
                <a:gd name="connsiteY769" fmla="*/ 48866 h 973004"/>
                <a:gd name="connsiteX770" fmla="*/ 789471 w 974724"/>
                <a:gd name="connsiteY770" fmla="*/ 104854 h 973004"/>
                <a:gd name="connsiteX771" fmla="*/ 864827 w 974724"/>
                <a:gd name="connsiteY771" fmla="*/ 178679 h 973004"/>
                <a:gd name="connsiteX772" fmla="*/ 922473 w 974724"/>
                <a:gd name="connsiteY772" fmla="*/ 267022 h 973004"/>
                <a:gd name="connsiteX773" fmla="*/ 959730 w 974724"/>
                <a:gd name="connsiteY773" fmla="*/ 365670 h 973004"/>
                <a:gd name="connsiteX774" fmla="*/ 974960 w 974724"/>
                <a:gd name="connsiteY774" fmla="*/ 469966 h 973004"/>
                <a:gd name="connsiteX775" fmla="*/ 967320 w 974724"/>
                <a:gd name="connsiteY775" fmla="*/ 575105 h 973004"/>
                <a:gd name="connsiteX776" fmla="*/ 937257 w 974724"/>
                <a:gd name="connsiteY776" fmla="*/ 676181 h 973004"/>
                <a:gd name="connsiteX777" fmla="*/ 886159 w 974724"/>
                <a:gd name="connsiteY777" fmla="*/ 768388 h 973004"/>
                <a:gd name="connsiteX778" fmla="*/ 816359 w 974724"/>
                <a:gd name="connsiteY778" fmla="*/ 847515 h 973004"/>
                <a:gd name="connsiteX779" fmla="*/ 731229 w 974724"/>
                <a:gd name="connsiteY779" fmla="*/ 909795 h 973004"/>
                <a:gd name="connsiteX780" fmla="*/ 731180 w 974724"/>
                <a:gd name="connsiteY780" fmla="*/ 909795 h 973004"/>
                <a:gd name="connsiteX781" fmla="*/ 634590 w 974724"/>
                <a:gd name="connsiteY781" fmla="*/ 952307 h 973004"/>
                <a:gd name="connsiteX782" fmla="*/ 531105 w 974724"/>
                <a:gd name="connsiteY782" fmla="*/ 973116 h 973004"/>
                <a:gd name="connsiteX783" fmla="*/ 425586 w 974724"/>
                <a:gd name="connsiteY783" fmla="*/ 971234 h 973004"/>
                <a:gd name="connsiteX784" fmla="*/ 322895 w 974724"/>
                <a:gd name="connsiteY784" fmla="*/ 946708 h 973004"/>
                <a:gd name="connsiteX785" fmla="*/ 227942 w 974724"/>
                <a:gd name="connsiteY785" fmla="*/ 900728 h 973004"/>
                <a:gd name="connsiteX786" fmla="*/ 145095 w 974724"/>
                <a:gd name="connsiteY786" fmla="*/ 835425 h 973004"/>
                <a:gd name="connsiteX787" fmla="*/ 78172 w 974724"/>
                <a:gd name="connsiteY787" fmla="*/ 753871 h 973004"/>
                <a:gd name="connsiteX788" fmla="*/ 30448 w 974724"/>
                <a:gd name="connsiteY788" fmla="*/ 659831 h 973004"/>
                <a:gd name="connsiteX789" fmla="*/ 4055 w 974724"/>
                <a:gd name="connsiteY789" fmla="*/ 557764 h 973004"/>
                <a:gd name="connsiteX790" fmla="*/ 235 w 974724"/>
                <a:gd name="connsiteY790" fmla="*/ 452377 h 973004"/>
                <a:gd name="connsiteX791" fmla="*/ 19186 w 974724"/>
                <a:gd name="connsiteY791" fmla="*/ 348675 h 973004"/>
                <a:gd name="connsiteX792" fmla="*/ 60015 w 974724"/>
                <a:gd name="connsiteY792" fmla="*/ 251464 h 973004"/>
                <a:gd name="connsiteX793" fmla="*/ 120836 w 974724"/>
                <a:gd name="connsiteY793" fmla="*/ 165302 h 973004"/>
                <a:gd name="connsiteX794" fmla="*/ 198772 w 974724"/>
                <a:gd name="connsiteY794" fmla="*/ 94152 h 973004"/>
                <a:gd name="connsiteX795" fmla="*/ 290153 w 974724"/>
                <a:gd name="connsiteY795" fmla="*/ 41484 h 973004"/>
                <a:gd name="connsiteX796" fmla="*/ 390810 w 974724"/>
                <a:gd name="connsiteY796" fmla="*/ 9625 h 973004"/>
                <a:gd name="connsiteX797" fmla="*/ 495932 w 974724"/>
                <a:gd name="connsiteY797" fmla="*/ 112 h 973004"/>
                <a:gd name="connsiteX798" fmla="*/ 600658 w 974724"/>
                <a:gd name="connsiteY798" fmla="*/ 13390 h 973004"/>
                <a:gd name="connsiteX799" fmla="*/ 700075 w 974724"/>
                <a:gd name="connsiteY799" fmla="*/ 48866 h 973004"/>
                <a:gd name="connsiteX800" fmla="*/ 789471 w 974724"/>
                <a:gd name="connsiteY800" fmla="*/ 104854 h 973004"/>
                <a:gd name="connsiteX801" fmla="*/ 864827 w 974724"/>
                <a:gd name="connsiteY801" fmla="*/ 178679 h 973004"/>
                <a:gd name="connsiteX802" fmla="*/ 922473 w 974724"/>
                <a:gd name="connsiteY802" fmla="*/ 267022 h 973004"/>
                <a:gd name="connsiteX803" fmla="*/ 959730 w 974724"/>
                <a:gd name="connsiteY803" fmla="*/ 365670 h 973004"/>
                <a:gd name="connsiteX804" fmla="*/ 974960 w 974724"/>
                <a:gd name="connsiteY804" fmla="*/ 469966 h 973004"/>
                <a:gd name="connsiteX805" fmla="*/ 967320 w 974724"/>
                <a:gd name="connsiteY805" fmla="*/ 575105 h 973004"/>
                <a:gd name="connsiteX806" fmla="*/ 937257 w 974724"/>
                <a:gd name="connsiteY806" fmla="*/ 676181 h 973004"/>
                <a:gd name="connsiteX807" fmla="*/ 886159 w 974724"/>
                <a:gd name="connsiteY807" fmla="*/ 768388 h 973004"/>
                <a:gd name="connsiteX808" fmla="*/ 816359 w 974724"/>
                <a:gd name="connsiteY808" fmla="*/ 847515 h 973004"/>
                <a:gd name="connsiteX809" fmla="*/ 731229 w 974724"/>
                <a:gd name="connsiteY809" fmla="*/ 909795 h 973004"/>
                <a:gd name="connsiteX810" fmla="*/ 731180 w 974724"/>
                <a:gd name="connsiteY810" fmla="*/ 909795 h 973004"/>
                <a:gd name="connsiteX811" fmla="*/ 634590 w 974724"/>
                <a:gd name="connsiteY811" fmla="*/ 952307 h 973004"/>
                <a:gd name="connsiteX812" fmla="*/ 531105 w 974724"/>
                <a:gd name="connsiteY812" fmla="*/ 973116 h 973004"/>
                <a:gd name="connsiteX813" fmla="*/ 425586 w 974724"/>
                <a:gd name="connsiteY813" fmla="*/ 971234 h 973004"/>
                <a:gd name="connsiteX814" fmla="*/ 322895 w 974724"/>
                <a:gd name="connsiteY814" fmla="*/ 946708 h 973004"/>
                <a:gd name="connsiteX815" fmla="*/ 227942 w 974724"/>
                <a:gd name="connsiteY815" fmla="*/ 900728 h 973004"/>
                <a:gd name="connsiteX816" fmla="*/ 145095 w 974724"/>
                <a:gd name="connsiteY816" fmla="*/ 835425 h 973004"/>
                <a:gd name="connsiteX817" fmla="*/ 78172 w 974724"/>
                <a:gd name="connsiteY817" fmla="*/ 753871 h 973004"/>
                <a:gd name="connsiteX818" fmla="*/ 30448 w 974724"/>
                <a:gd name="connsiteY818" fmla="*/ 659831 h 973004"/>
                <a:gd name="connsiteX819" fmla="*/ 4055 w 974724"/>
                <a:gd name="connsiteY819" fmla="*/ 557764 h 973004"/>
                <a:gd name="connsiteX820" fmla="*/ 235 w 974724"/>
                <a:gd name="connsiteY820" fmla="*/ 452377 h 973004"/>
                <a:gd name="connsiteX821" fmla="*/ 19186 w 974724"/>
                <a:gd name="connsiteY821" fmla="*/ 348675 h 973004"/>
                <a:gd name="connsiteX822" fmla="*/ 60015 w 974724"/>
                <a:gd name="connsiteY822" fmla="*/ 251464 h 973004"/>
                <a:gd name="connsiteX823" fmla="*/ 120836 w 974724"/>
                <a:gd name="connsiteY823" fmla="*/ 165302 h 973004"/>
                <a:gd name="connsiteX824" fmla="*/ 198772 w 974724"/>
                <a:gd name="connsiteY824" fmla="*/ 94152 h 973004"/>
                <a:gd name="connsiteX825" fmla="*/ 290153 w 974724"/>
                <a:gd name="connsiteY825" fmla="*/ 41484 h 973004"/>
                <a:gd name="connsiteX826" fmla="*/ 390810 w 974724"/>
                <a:gd name="connsiteY826" fmla="*/ 9625 h 973004"/>
                <a:gd name="connsiteX827" fmla="*/ 495932 w 974724"/>
                <a:gd name="connsiteY827" fmla="*/ 112 h 973004"/>
                <a:gd name="connsiteX828" fmla="*/ 600658 w 974724"/>
                <a:gd name="connsiteY828" fmla="*/ 13390 h 973004"/>
                <a:gd name="connsiteX829" fmla="*/ 700075 w 974724"/>
                <a:gd name="connsiteY829" fmla="*/ 48866 h 973004"/>
                <a:gd name="connsiteX830" fmla="*/ 789471 w 974724"/>
                <a:gd name="connsiteY830" fmla="*/ 104854 h 973004"/>
                <a:gd name="connsiteX831" fmla="*/ 864827 w 974724"/>
                <a:gd name="connsiteY831" fmla="*/ 178679 h 973004"/>
                <a:gd name="connsiteX832" fmla="*/ 922473 w 974724"/>
                <a:gd name="connsiteY832" fmla="*/ 267022 h 973004"/>
                <a:gd name="connsiteX833" fmla="*/ 959730 w 974724"/>
                <a:gd name="connsiteY833" fmla="*/ 365670 h 973004"/>
                <a:gd name="connsiteX834" fmla="*/ 974960 w 974724"/>
                <a:gd name="connsiteY834" fmla="*/ 469966 h 973004"/>
                <a:gd name="connsiteX835" fmla="*/ 967320 w 974724"/>
                <a:gd name="connsiteY835" fmla="*/ 575105 h 973004"/>
                <a:gd name="connsiteX836" fmla="*/ 937257 w 974724"/>
                <a:gd name="connsiteY836" fmla="*/ 676181 h 973004"/>
                <a:gd name="connsiteX837" fmla="*/ 886159 w 974724"/>
                <a:gd name="connsiteY837" fmla="*/ 768388 h 973004"/>
                <a:gd name="connsiteX838" fmla="*/ 816359 w 974724"/>
                <a:gd name="connsiteY838" fmla="*/ 847515 h 973004"/>
                <a:gd name="connsiteX839" fmla="*/ 731229 w 974724"/>
                <a:gd name="connsiteY839" fmla="*/ 909795 h 973004"/>
                <a:gd name="connsiteX840" fmla="*/ 731180 w 974724"/>
                <a:gd name="connsiteY840" fmla="*/ 909795 h 973004"/>
                <a:gd name="connsiteX841" fmla="*/ 634590 w 974724"/>
                <a:gd name="connsiteY841" fmla="*/ 952307 h 973004"/>
                <a:gd name="connsiteX842" fmla="*/ 531105 w 974724"/>
                <a:gd name="connsiteY842" fmla="*/ 973116 h 973004"/>
                <a:gd name="connsiteX843" fmla="*/ 425586 w 974724"/>
                <a:gd name="connsiteY843" fmla="*/ 971234 h 973004"/>
                <a:gd name="connsiteX844" fmla="*/ 322895 w 974724"/>
                <a:gd name="connsiteY844" fmla="*/ 946708 h 973004"/>
                <a:gd name="connsiteX845" fmla="*/ 227942 w 974724"/>
                <a:gd name="connsiteY845" fmla="*/ 900728 h 973004"/>
                <a:gd name="connsiteX846" fmla="*/ 145095 w 974724"/>
                <a:gd name="connsiteY846" fmla="*/ 835425 h 973004"/>
                <a:gd name="connsiteX847" fmla="*/ 78172 w 974724"/>
                <a:gd name="connsiteY847" fmla="*/ 753871 h 973004"/>
                <a:gd name="connsiteX848" fmla="*/ 30448 w 974724"/>
                <a:gd name="connsiteY848" fmla="*/ 659831 h 973004"/>
                <a:gd name="connsiteX849" fmla="*/ 4055 w 974724"/>
                <a:gd name="connsiteY849" fmla="*/ 557764 h 973004"/>
                <a:gd name="connsiteX850" fmla="*/ 235 w 974724"/>
                <a:gd name="connsiteY850" fmla="*/ 452377 h 973004"/>
                <a:gd name="connsiteX851" fmla="*/ 19186 w 974724"/>
                <a:gd name="connsiteY851" fmla="*/ 348675 h 973004"/>
                <a:gd name="connsiteX852" fmla="*/ 60015 w 974724"/>
                <a:gd name="connsiteY852" fmla="*/ 251464 h 973004"/>
                <a:gd name="connsiteX853" fmla="*/ 120836 w 974724"/>
                <a:gd name="connsiteY853" fmla="*/ 165302 h 973004"/>
                <a:gd name="connsiteX854" fmla="*/ 198772 w 974724"/>
                <a:gd name="connsiteY854" fmla="*/ 94152 h 973004"/>
                <a:gd name="connsiteX855" fmla="*/ 290153 w 974724"/>
                <a:gd name="connsiteY855" fmla="*/ 41484 h 973004"/>
                <a:gd name="connsiteX856" fmla="*/ 390810 w 974724"/>
                <a:gd name="connsiteY856" fmla="*/ 9625 h 973004"/>
                <a:gd name="connsiteX857" fmla="*/ 495932 w 974724"/>
                <a:gd name="connsiteY857" fmla="*/ 112 h 973004"/>
                <a:gd name="connsiteX858" fmla="*/ 600658 w 974724"/>
                <a:gd name="connsiteY858" fmla="*/ 13390 h 973004"/>
                <a:gd name="connsiteX859" fmla="*/ 700075 w 974724"/>
                <a:gd name="connsiteY859" fmla="*/ 48866 h 973004"/>
                <a:gd name="connsiteX860" fmla="*/ 789471 w 974724"/>
                <a:gd name="connsiteY860" fmla="*/ 104854 h 973004"/>
                <a:gd name="connsiteX861" fmla="*/ 864827 w 974724"/>
                <a:gd name="connsiteY861" fmla="*/ 178679 h 973004"/>
                <a:gd name="connsiteX862" fmla="*/ 922473 w 974724"/>
                <a:gd name="connsiteY862" fmla="*/ 267022 h 973004"/>
                <a:gd name="connsiteX863" fmla="*/ 959730 w 974724"/>
                <a:gd name="connsiteY863" fmla="*/ 365670 h 973004"/>
                <a:gd name="connsiteX864" fmla="*/ 974960 w 974724"/>
                <a:gd name="connsiteY864" fmla="*/ 469966 h 973004"/>
                <a:gd name="connsiteX865" fmla="*/ 967320 w 974724"/>
                <a:gd name="connsiteY865" fmla="*/ 575105 h 973004"/>
                <a:gd name="connsiteX866" fmla="*/ 937257 w 974724"/>
                <a:gd name="connsiteY866" fmla="*/ 676181 h 973004"/>
                <a:gd name="connsiteX867" fmla="*/ 886159 w 974724"/>
                <a:gd name="connsiteY867" fmla="*/ 768388 h 973004"/>
                <a:gd name="connsiteX868" fmla="*/ 816359 w 974724"/>
                <a:gd name="connsiteY868" fmla="*/ 847515 h 973004"/>
                <a:gd name="connsiteX869" fmla="*/ 731229 w 974724"/>
                <a:gd name="connsiteY869" fmla="*/ 909795 h 973004"/>
                <a:gd name="connsiteX870" fmla="*/ 731180 w 974724"/>
                <a:gd name="connsiteY870" fmla="*/ 909795 h 973004"/>
                <a:gd name="connsiteX871" fmla="*/ 634590 w 974724"/>
                <a:gd name="connsiteY871" fmla="*/ 952307 h 973004"/>
                <a:gd name="connsiteX872" fmla="*/ 531105 w 974724"/>
                <a:gd name="connsiteY872" fmla="*/ 973116 h 973004"/>
                <a:gd name="connsiteX873" fmla="*/ 425586 w 974724"/>
                <a:gd name="connsiteY873" fmla="*/ 971234 h 973004"/>
                <a:gd name="connsiteX874" fmla="*/ 322895 w 974724"/>
                <a:gd name="connsiteY874" fmla="*/ 946708 h 973004"/>
                <a:gd name="connsiteX875" fmla="*/ 227942 w 974724"/>
                <a:gd name="connsiteY875" fmla="*/ 900728 h 973004"/>
                <a:gd name="connsiteX876" fmla="*/ 145095 w 974724"/>
                <a:gd name="connsiteY876" fmla="*/ 835425 h 973004"/>
                <a:gd name="connsiteX877" fmla="*/ 78172 w 974724"/>
                <a:gd name="connsiteY877" fmla="*/ 753871 h 973004"/>
                <a:gd name="connsiteX878" fmla="*/ 30448 w 974724"/>
                <a:gd name="connsiteY878" fmla="*/ 659831 h 973004"/>
                <a:gd name="connsiteX879" fmla="*/ 4055 w 974724"/>
                <a:gd name="connsiteY879" fmla="*/ 557764 h 973004"/>
                <a:gd name="connsiteX880" fmla="*/ 235 w 974724"/>
                <a:gd name="connsiteY880" fmla="*/ 452377 h 973004"/>
                <a:gd name="connsiteX881" fmla="*/ 19186 w 974724"/>
                <a:gd name="connsiteY881" fmla="*/ 348675 h 973004"/>
                <a:gd name="connsiteX882" fmla="*/ 60015 w 974724"/>
                <a:gd name="connsiteY882" fmla="*/ 251464 h 973004"/>
                <a:gd name="connsiteX883" fmla="*/ 120836 w 974724"/>
                <a:gd name="connsiteY883" fmla="*/ 165302 h 973004"/>
                <a:gd name="connsiteX884" fmla="*/ 198772 w 974724"/>
                <a:gd name="connsiteY884" fmla="*/ 94152 h 973004"/>
                <a:gd name="connsiteX885" fmla="*/ 290153 w 974724"/>
                <a:gd name="connsiteY885" fmla="*/ 41484 h 973004"/>
                <a:gd name="connsiteX886" fmla="*/ 390810 w 974724"/>
                <a:gd name="connsiteY886" fmla="*/ 9625 h 973004"/>
                <a:gd name="connsiteX887" fmla="*/ 495932 w 974724"/>
                <a:gd name="connsiteY887" fmla="*/ 112 h 973004"/>
                <a:gd name="connsiteX888" fmla="*/ 600658 w 974724"/>
                <a:gd name="connsiteY888" fmla="*/ 13390 h 973004"/>
                <a:gd name="connsiteX889" fmla="*/ 700075 w 974724"/>
                <a:gd name="connsiteY889" fmla="*/ 48866 h 973004"/>
                <a:gd name="connsiteX890" fmla="*/ 789471 w 974724"/>
                <a:gd name="connsiteY890" fmla="*/ 104854 h 973004"/>
                <a:gd name="connsiteX891" fmla="*/ 864827 w 974724"/>
                <a:gd name="connsiteY891" fmla="*/ 178679 h 973004"/>
                <a:gd name="connsiteX892" fmla="*/ 922473 w 974724"/>
                <a:gd name="connsiteY892" fmla="*/ 267022 h 973004"/>
                <a:gd name="connsiteX893" fmla="*/ 959730 w 974724"/>
                <a:gd name="connsiteY893" fmla="*/ 365670 h 973004"/>
                <a:gd name="connsiteX894" fmla="*/ 974960 w 974724"/>
                <a:gd name="connsiteY894" fmla="*/ 469966 h 973004"/>
                <a:gd name="connsiteX895" fmla="*/ 967320 w 974724"/>
                <a:gd name="connsiteY895" fmla="*/ 575105 h 973004"/>
                <a:gd name="connsiteX896" fmla="*/ 937257 w 974724"/>
                <a:gd name="connsiteY896" fmla="*/ 676181 h 973004"/>
                <a:gd name="connsiteX897" fmla="*/ 886159 w 974724"/>
                <a:gd name="connsiteY897" fmla="*/ 768388 h 973004"/>
                <a:gd name="connsiteX898" fmla="*/ 816359 w 974724"/>
                <a:gd name="connsiteY898" fmla="*/ 847515 h 973004"/>
                <a:gd name="connsiteX899" fmla="*/ 731229 w 974724"/>
                <a:gd name="connsiteY899" fmla="*/ 909795 h 97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974724" h="973004">
                  <a:moveTo>
                    <a:pt x="731180" y="909795"/>
                  </a:move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  <a:lnTo>
                    <a:pt x="731180" y="909795"/>
                  </a:lnTo>
                  <a:lnTo>
                    <a:pt x="634590" y="952307"/>
                  </a:lnTo>
                  <a:lnTo>
                    <a:pt x="531105" y="973116"/>
                  </a:lnTo>
                  <a:lnTo>
                    <a:pt x="425586" y="971234"/>
                  </a:lnTo>
                  <a:lnTo>
                    <a:pt x="322895" y="946708"/>
                  </a:lnTo>
                  <a:lnTo>
                    <a:pt x="227942" y="900728"/>
                  </a:lnTo>
                  <a:lnTo>
                    <a:pt x="145095" y="835425"/>
                  </a:lnTo>
                  <a:lnTo>
                    <a:pt x="78172" y="753871"/>
                  </a:lnTo>
                  <a:lnTo>
                    <a:pt x="30448" y="659831"/>
                  </a:lnTo>
                  <a:lnTo>
                    <a:pt x="4055" y="557764"/>
                  </a:lnTo>
                  <a:lnTo>
                    <a:pt x="235" y="452377"/>
                  </a:lnTo>
                  <a:lnTo>
                    <a:pt x="19186" y="348675"/>
                  </a:lnTo>
                  <a:lnTo>
                    <a:pt x="60015" y="251464"/>
                  </a:lnTo>
                  <a:lnTo>
                    <a:pt x="120836" y="165302"/>
                  </a:lnTo>
                  <a:lnTo>
                    <a:pt x="198772" y="94152"/>
                  </a:lnTo>
                  <a:lnTo>
                    <a:pt x="290153" y="41484"/>
                  </a:lnTo>
                  <a:lnTo>
                    <a:pt x="390810" y="9625"/>
                  </a:lnTo>
                  <a:lnTo>
                    <a:pt x="495932" y="112"/>
                  </a:lnTo>
                  <a:lnTo>
                    <a:pt x="600658" y="13390"/>
                  </a:lnTo>
                  <a:lnTo>
                    <a:pt x="700075" y="48866"/>
                  </a:lnTo>
                  <a:lnTo>
                    <a:pt x="789471" y="104854"/>
                  </a:lnTo>
                  <a:lnTo>
                    <a:pt x="864827" y="178679"/>
                  </a:lnTo>
                  <a:lnTo>
                    <a:pt x="922473" y="267022"/>
                  </a:lnTo>
                  <a:lnTo>
                    <a:pt x="959730" y="365670"/>
                  </a:lnTo>
                  <a:lnTo>
                    <a:pt x="974960" y="469966"/>
                  </a:lnTo>
                  <a:lnTo>
                    <a:pt x="967320" y="575105"/>
                  </a:lnTo>
                  <a:lnTo>
                    <a:pt x="937257" y="676181"/>
                  </a:lnTo>
                  <a:lnTo>
                    <a:pt x="886159" y="768388"/>
                  </a:lnTo>
                  <a:lnTo>
                    <a:pt x="816359" y="847515"/>
                  </a:lnTo>
                  <a:lnTo>
                    <a:pt x="731229" y="90979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E8AB5EC-427C-BEAD-1901-53EB89422579}"/>
                </a:ext>
              </a:extLst>
            </p:cNvPr>
            <p:cNvSpPr/>
            <p:nvPr/>
          </p:nvSpPr>
          <p:spPr>
            <a:xfrm flipV="1">
              <a:off x="6094759" y="3553858"/>
              <a:ext cx="98821" cy="56582"/>
            </a:xfrm>
            <a:custGeom>
              <a:avLst/>
              <a:gdLst>
                <a:gd name="connsiteX0" fmla="*/ 235 w 98821"/>
                <a:gd name="connsiteY0" fmla="*/ 56699 h 56582"/>
                <a:gd name="connsiteX1" fmla="*/ 99057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235" y="56699"/>
                  </a:moveTo>
                  <a:lnTo>
                    <a:pt x="99057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21474A-C8F4-9BC3-E55E-8134351A7D3D}"/>
                </a:ext>
              </a:extLst>
            </p:cNvPr>
            <p:cNvSpPr/>
            <p:nvPr/>
          </p:nvSpPr>
          <p:spPr>
            <a:xfrm>
              <a:off x="6189067" y="3602562"/>
              <a:ext cx="25052" cy="19670"/>
            </a:xfrm>
            <a:custGeom>
              <a:avLst/>
              <a:gdLst>
                <a:gd name="connsiteX0" fmla="*/ 25053 w 25052"/>
                <a:gd name="connsiteY0" fmla="*/ 19670 h 19670"/>
                <a:gd name="connsiteX1" fmla="*/ 9079 w 25052"/>
                <a:gd name="connsiteY1" fmla="*/ 0 h 19670"/>
                <a:gd name="connsiteX2" fmla="*/ 0 w 25052"/>
                <a:gd name="connsiteY2" fmla="*/ 15756 h 19670"/>
                <a:gd name="connsiteX3" fmla="*/ 25053 w 2505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2" h="19670">
                  <a:moveTo>
                    <a:pt x="25053" y="19670"/>
                  </a:moveTo>
                  <a:cubicBezTo>
                    <a:pt x="22920" y="17589"/>
                    <a:pt x="13791" y="7779"/>
                    <a:pt x="9079" y="0"/>
                  </a:cubicBezTo>
                  <a:lnTo>
                    <a:pt x="0" y="15756"/>
                  </a:lnTo>
                  <a:cubicBezTo>
                    <a:pt x="9128" y="15954"/>
                    <a:pt x="22175" y="18828"/>
                    <a:pt x="25053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AA9CBFE-8497-06D5-2481-5C32EE89957E}"/>
                </a:ext>
              </a:extLst>
            </p:cNvPr>
            <p:cNvSpPr/>
            <p:nvPr/>
          </p:nvSpPr>
          <p:spPr>
            <a:xfrm rot="1790159" flipV="1">
              <a:off x="6192025" y="3607228"/>
              <a:ext cx="23681" cy="18178"/>
            </a:xfrm>
            <a:custGeom>
              <a:avLst/>
              <a:gdLst>
                <a:gd name="connsiteX0" fmla="*/ 23929 w 23681"/>
                <a:gd name="connsiteY0" fmla="*/ 9167 h 18178"/>
                <a:gd name="connsiteX1" fmla="*/ 274 w 23681"/>
                <a:gd name="connsiteY1" fmla="*/ 18293 h 18178"/>
                <a:gd name="connsiteX2" fmla="*/ 248 w 23681"/>
                <a:gd name="connsiteY2" fmla="*/ 114 h 18178"/>
                <a:gd name="connsiteX3" fmla="*/ 23929 w 23681"/>
                <a:gd name="connsiteY3" fmla="*/ 9167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81" h="18178">
                  <a:moveTo>
                    <a:pt x="23929" y="9167"/>
                  </a:moveTo>
                  <a:cubicBezTo>
                    <a:pt x="21042" y="9913"/>
                    <a:pt x="8237" y="13887"/>
                    <a:pt x="274" y="18293"/>
                  </a:cubicBezTo>
                  <a:lnTo>
                    <a:pt x="248" y="114"/>
                  </a:lnTo>
                  <a:cubicBezTo>
                    <a:pt x="8265" y="4478"/>
                    <a:pt x="21014" y="8468"/>
                    <a:pt x="23929" y="9167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4D2556-11AE-9B33-3FF9-B34AE447DAD7}"/>
                </a:ext>
              </a:extLst>
            </p:cNvPr>
            <p:cNvSpPr/>
            <p:nvPr/>
          </p:nvSpPr>
          <p:spPr>
            <a:xfrm>
              <a:off x="6284995" y="3631138"/>
              <a:ext cx="46434" cy="88986"/>
            </a:xfrm>
            <a:custGeom>
              <a:avLst/>
              <a:gdLst>
                <a:gd name="connsiteX0" fmla="*/ 24464 w 46434"/>
                <a:gd name="connsiteY0" fmla="*/ 1510 h 88986"/>
                <a:gd name="connsiteX1" fmla="*/ 22876 w 46434"/>
                <a:gd name="connsiteY1" fmla="*/ 122 h 88986"/>
                <a:gd name="connsiteX2" fmla="*/ 7398 w 46434"/>
                <a:gd name="connsiteY2" fmla="*/ 1311 h 88986"/>
                <a:gd name="connsiteX3" fmla="*/ 5017 w 46434"/>
                <a:gd name="connsiteY3" fmla="*/ 3888 h 88986"/>
                <a:gd name="connsiteX4" fmla="*/ 7993 w 46434"/>
                <a:gd name="connsiteY4" fmla="*/ 5473 h 88986"/>
                <a:gd name="connsiteX5" fmla="*/ 14343 w 46434"/>
                <a:gd name="connsiteY5" fmla="*/ 7653 h 88986"/>
                <a:gd name="connsiteX6" fmla="*/ 12558 w 46434"/>
                <a:gd name="connsiteY6" fmla="*/ 15383 h 88986"/>
                <a:gd name="connsiteX7" fmla="*/ 2239 w 46434"/>
                <a:gd name="connsiteY7" fmla="*/ 56606 h 88986"/>
                <a:gd name="connsiteX8" fmla="*/ 254 w 46434"/>
                <a:gd name="connsiteY8" fmla="*/ 69290 h 88986"/>
                <a:gd name="connsiteX9" fmla="*/ 16328 w 46434"/>
                <a:gd name="connsiteY9" fmla="*/ 89109 h 88986"/>
                <a:gd name="connsiteX10" fmla="*/ 46689 w 46434"/>
                <a:gd name="connsiteY10" fmla="*/ 52048 h 88986"/>
                <a:gd name="connsiteX11" fmla="*/ 30020 w 46434"/>
                <a:gd name="connsiteY11" fmla="*/ 31832 h 88986"/>
                <a:gd name="connsiteX12" fmla="*/ 15137 w 46434"/>
                <a:gd name="connsiteY12" fmla="*/ 39562 h 88986"/>
                <a:gd name="connsiteX13" fmla="*/ 12558 w 46434"/>
                <a:gd name="connsiteY13" fmla="*/ 49273 h 88986"/>
                <a:gd name="connsiteX14" fmla="*/ 14542 w 46434"/>
                <a:gd name="connsiteY14" fmla="*/ 44715 h 88986"/>
                <a:gd name="connsiteX15" fmla="*/ 29623 w 46434"/>
                <a:gd name="connsiteY15" fmla="*/ 34607 h 88986"/>
                <a:gd name="connsiteX16" fmla="*/ 37561 w 46434"/>
                <a:gd name="connsiteY16" fmla="*/ 46498 h 88986"/>
                <a:gd name="connsiteX17" fmla="*/ 31211 w 46434"/>
                <a:gd name="connsiteY17" fmla="*/ 73254 h 88986"/>
                <a:gd name="connsiteX18" fmla="*/ 16328 w 46434"/>
                <a:gd name="connsiteY18" fmla="*/ 86334 h 88986"/>
                <a:gd name="connsiteX19" fmla="*/ 7795 w 46434"/>
                <a:gd name="connsiteY19" fmla="*/ 73650 h 88986"/>
                <a:gd name="connsiteX20" fmla="*/ 9779 w 46434"/>
                <a:gd name="connsiteY20" fmla="*/ 60768 h 8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34" h="88986">
                  <a:moveTo>
                    <a:pt x="24464" y="1510"/>
                  </a:moveTo>
                  <a:cubicBezTo>
                    <a:pt x="24464" y="1311"/>
                    <a:pt x="24464" y="122"/>
                    <a:pt x="22876" y="122"/>
                  </a:cubicBezTo>
                  <a:cubicBezTo>
                    <a:pt x="19900" y="122"/>
                    <a:pt x="10772" y="1113"/>
                    <a:pt x="7398" y="1311"/>
                  </a:cubicBezTo>
                  <a:cubicBezTo>
                    <a:pt x="6406" y="1510"/>
                    <a:pt x="5017" y="1708"/>
                    <a:pt x="5017" y="3888"/>
                  </a:cubicBezTo>
                  <a:cubicBezTo>
                    <a:pt x="5017" y="5473"/>
                    <a:pt x="6208" y="5473"/>
                    <a:pt x="7993" y="5473"/>
                  </a:cubicBezTo>
                  <a:cubicBezTo>
                    <a:pt x="14145" y="5473"/>
                    <a:pt x="14343" y="6266"/>
                    <a:pt x="14343" y="7653"/>
                  </a:cubicBezTo>
                  <a:cubicBezTo>
                    <a:pt x="14343" y="8446"/>
                    <a:pt x="13351" y="12806"/>
                    <a:pt x="12558" y="15383"/>
                  </a:cubicBezTo>
                  <a:lnTo>
                    <a:pt x="2239" y="56606"/>
                  </a:lnTo>
                  <a:cubicBezTo>
                    <a:pt x="651" y="62948"/>
                    <a:pt x="254" y="64930"/>
                    <a:pt x="254" y="69290"/>
                  </a:cubicBezTo>
                  <a:cubicBezTo>
                    <a:pt x="254" y="81380"/>
                    <a:pt x="7001" y="89109"/>
                    <a:pt x="16328" y="89109"/>
                  </a:cubicBezTo>
                  <a:cubicBezTo>
                    <a:pt x="31211" y="89109"/>
                    <a:pt x="46689" y="70281"/>
                    <a:pt x="46689" y="52048"/>
                  </a:cubicBezTo>
                  <a:cubicBezTo>
                    <a:pt x="46689" y="40553"/>
                    <a:pt x="40140" y="31832"/>
                    <a:pt x="30020" y="31832"/>
                  </a:cubicBezTo>
                  <a:cubicBezTo>
                    <a:pt x="24067" y="31832"/>
                    <a:pt x="18908" y="35598"/>
                    <a:pt x="15137" y="39562"/>
                  </a:cubicBezTo>
                  <a:close/>
                  <a:moveTo>
                    <a:pt x="12558" y="49273"/>
                  </a:moveTo>
                  <a:cubicBezTo>
                    <a:pt x="13351" y="46498"/>
                    <a:pt x="13351" y="46102"/>
                    <a:pt x="14542" y="44715"/>
                  </a:cubicBezTo>
                  <a:cubicBezTo>
                    <a:pt x="20693" y="36589"/>
                    <a:pt x="26448" y="34607"/>
                    <a:pt x="29623" y="34607"/>
                  </a:cubicBezTo>
                  <a:cubicBezTo>
                    <a:pt x="34187" y="34607"/>
                    <a:pt x="37561" y="38571"/>
                    <a:pt x="37561" y="46498"/>
                  </a:cubicBezTo>
                  <a:cubicBezTo>
                    <a:pt x="37561" y="54030"/>
                    <a:pt x="33393" y="68497"/>
                    <a:pt x="31211" y="73254"/>
                  </a:cubicBezTo>
                  <a:cubicBezTo>
                    <a:pt x="27043" y="81776"/>
                    <a:pt x="21289" y="86334"/>
                    <a:pt x="16328" y="86334"/>
                  </a:cubicBezTo>
                  <a:cubicBezTo>
                    <a:pt x="11962" y="86334"/>
                    <a:pt x="7795" y="82965"/>
                    <a:pt x="7795" y="73650"/>
                  </a:cubicBezTo>
                  <a:cubicBezTo>
                    <a:pt x="7795" y="71272"/>
                    <a:pt x="7795" y="68695"/>
                    <a:pt x="9779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740013-A3DB-4562-C38A-92285362A7C0}"/>
                </a:ext>
              </a:extLst>
            </p:cNvPr>
            <p:cNvSpPr/>
            <p:nvPr/>
          </p:nvSpPr>
          <p:spPr>
            <a:xfrm flipV="1">
              <a:off x="5995937" y="3553858"/>
              <a:ext cx="98821" cy="56582"/>
            </a:xfrm>
            <a:custGeom>
              <a:avLst/>
              <a:gdLst>
                <a:gd name="connsiteX0" fmla="*/ 99057 w 98821"/>
                <a:gd name="connsiteY0" fmla="*/ 56699 h 56582"/>
                <a:gd name="connsiteX1" fmla="*/ 235 w 988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821" h="56582">
                  <a:moveTo>
                    <a:pt x="99057" y="56699"/>
                  </a:moveTo>
                  <a:lnTo>
                    <a:pt x="235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6BC97B-546D-98D6-AC1C-148C3DCEADF7}"/>
                </a:ext>
              </a:extLst>
            </p:cNvPr>
            <p:cNvSpPr/>
            <p:nvPr/>
          </p:nvSpPr>
          <p:spPr>
            <a:xfrm>
              <a:off x="5975399" y="3602562"/>
              <a:ext cx="25102" cy="19670"/>
            </a:xfrm>
            <a:custGeom>
              <a:avLst/>
              <a:gdLst>
                <a:gd name="connsiteX0" fmla="*/ 0 w 25102"/>
                <a:gd name="connsiteY0" fmla="*/ 19670 h 19670"/>
                <a:gd name="connsiteX1" fmla="*/ 25102 w 25102"/>
                <a:gd name="connsiteY1" fmla="*/ 15756 h 19670"/>
                <a:gd name="connsiteX2" fmla="*/ 16024 w 25102"/>
                <a:gd name="connsiteY2" fmla="*/ 0 h 19670"/>
                <a:gd name="connsiteX3" fmla="*/ 0 w 25102"/>
                <a:gd name="connsiteY3" fmla="*/ 19670 h 1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02" h="19670">
                  <a:moveTo>
                    <a:pt x="0" y="19670"/>
                  </a:moveTo>
                  <a:cubicBezTo>
                    <a:pt x="2877" y="18828"/>
                    <a:pt x="15974" y="15954"/>
                    <a:pt x="25102" y="15756"/>
                  </a:cubicBezTo>
                  <a:lnTo>
                    <a:pt x="16024" y="0"/>
                  </a:lnTo>
                  <a:cubicBezTo>
                    <a:pt x="11261" y="7779"/>
                    <a:pt x="2183" y="17589"/>
                    <a:pt x="0" y="1967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2DD920-7CE4-7575-7A10-249619785E47}"/>
                </a:ext>
              </a:extLst>
            </p:cNvPr>
            <p:cNvSpPr/>
            <p:nvPr/>
          </p:nvSpPr>
          <p:spPr>
            <a:xfrm rot="9009841" flipV="1">
              <a:off x="5973821" y="3607239"/>
              <a:ext cx="23724" cy="18178"/>
            </a:xfrm>
            <a:custGeom>
              <a:avLst/>
              <a:gdLst>
                <a:gd name="connsiteX0" fmla="*/ 23955 w 23724"/>
                <a:gd name="connsiteY0" fmla="*/ 9215 h 18178"/>
                <a:gd name="connsiteX1" fmla="*/ 230 w 23724"/>
                <a:gd name="connsiteY1" fmla="*/ 18293 h 18178"/>
                <a:gd name="connsiteX2" fmla="*/ 257 w 23724"/>
                <a:gd name="connsiteY2" fmla="*/ 114 h 18178"/>
                <a:gd name="connsiteX3" fmla="*/ 23955 w 23724"/>
                <a:gd name="connsiteY3" fmla="*/ 9215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24" h="18178">
                  <a:moveTo>
                    <a:pt x="23955" y="9215"/>
                  </a:moveTo>
                  <a:cubicBezTo>
                    <a:pt x="21040" y="9914"/>
                    <a:pt x="8247" y="13929"/>
                    <a:pt x="230" y="18293"/>
                  </a:cubicBezTo>
                  <a:lnTo>
                    <a:pt x="257" y="114"/>
                  </a:lnTo>
                  <a:cubicBezTo>
                    <a:pt x="8263" y="4496"/>
                    <a:pt x="21025" y="8495"/>
                    <a:pt x="23955" y="9215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82036B-6152-1089-5A4F-568E25DE002A}"/>
                </a:ext>
              </a:extLst>
            </p:cNvPr>
            <p:cNvSpPr/>
            <p:nvPr/>
          </p:nvSpPr>
          <p:spPr>
            <a:xfrm flipV="1">
              <a:off x="6094759" y="3439255"/>
              <a:ext cx="12700" cy="114602"/>
            </a:xfrm>
            <a:custGeom>
              <a:avLst/>
              <a:gdLst>
                <a:gd name="connsiteX0" fmla="*/ 235 w 12700"/>
                <a:gd name="connsiteY0" fmla="*/ 103 h 114602"/>
                <a:gd name="connsiteX1" fmla="*/ 235 w 12700"/>
                <a:gd name="connsiteY1" fmla="*/ 114705 h 1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14602">
                  <a:moveTo>
                    <a:pt x="235" y="103"/>
                  </a:moveTo>
                  <a:lnTo>
                    <a:pt x="235" y="114705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6954D2-A0D3-77BB-7E8D-FBEDECFFA56D}"/>
                </a:ext>
              </a:extLst>
            </p:cNvPr>
            <p:cNvSpPr/>
            <p:nvPr/>
          </p:nvSpPr>
          <p:spPr>
            <a:xfrm>
              <a:off x="6085681" y="3415621"/>
              <a:ext cx="18206" cy="23633"/>
            </a:xfrm>
            <a:custGeom>
              <a:avLst/>
              <a:gdLst>
                <a:gd name="connsiteX0" fmla="*/ 9079 w 18206"/>
                <a:gd name="connsiteY0" fmla="*/ 0 h 23633"/>
                <a:gd name="connsiteX1" fmla="*/ 0 w 18206"/>
                <a:gd name="connsiteY1" fmla="*/ 23634 h 23633"/>
                <a:gd name="connsiteX2" fmla="*/ 18207 w 18206"/>
                <a:gd name="connsiteY2" fmla="*/ 23634 h 23633"/>
                <a:gd name="connsiteX3" fmla="*/ 9079 w 18206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6" h="23633">
                  <a:moveTo>
                    <a:pt x="9079" y="0"/>
                  </a:moveTo>
                  <a:cubicBezTo>
                    <a:pt x="8384" y="2874"/>
                    <a:pt x="4366" y="15657"/>
                    <a:pt x="0" y="23634"/>
                  </a:cubicBezTo>
                  <a:lnTo>
                    <a:pt x="18207" y="23634"/>
                  </a:lnTo>
                  <a:cubicBezTo>
                    <a:pt x="13841" y="15657"/>
                    <a:pt x="9823" y="2874"/>
                    <a:pt x="9079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233561-99AA-3B2A-826E-4DE0F827BA5C}"/>
                </a:ext>
              </a:extLst>
            </p:cNvPr>
            <p:cNvSpPr/>
            <p:nvPr/>
          </p:nvSpPr>
          <p:spPr>
            <a:xfrm rot="16200000" flipV="1">
              <a:off x="6082952" y="3418346"/>
              <a:ext cx="23663" cy="18183"/>
            </a:xfrm>
            <a:custGeom>
              <a:avLst/>
              <a:gdLst>
                <a:gd name="connsiteX0" fmla="*/ 23903 w 23663"/>
                <a:gd name="connsiteY0" fmla="*/ 9216 h 18183"/>
                <a:gd name="connsiteX1" fmla="*/ 239 w 23663"/>
                <a:gd name="connsiteY1" fmla="*/ 18283 h 18183"/>
                <a:gd name="connsiteX2" fmla="*/ 239 w 23663"/>
                <a:gd name="connsiteY2" fmla="*/ 99 h 18183"/>
                <a:gd name="connsiteX3" fmla="*/ 23903 w 23663"/>
                <a:gd name="connsiteY3" fmla="*/ 921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183">
                  <a:moveTo>
                    <a:pt x="23903" y="9216"/>
                  </a:moveTo>
                  <a:cubicBezTo>
                    <a:pt x="21025" y="9910"/>
                    <a:pt x="8226" y="13923"/>
                    <a:pt x="239" y="18283"/>
                  </a:cubicBezTo>
                  <a:lnTo>
                    <a:pt x="239" y="99"/>
                  </a:lnTo>
                  <a:cubicBezTo>
                    <a:pt x="8226" y="4460"/>
                    <a:pt x="21025" y="8473"/>
                    <a:pt x="23903" y="921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A31C61-7A62-B96D-34E2-3D6E3B156F91}"/>
                </a:ext>
              </a:extLst>
            </p:cNvPr>
            <p:cNvSpPr/>
            <p:nvPr/>
          </p:nvSpPr>
          <p:spPr>
            <a:xfrm>
              <a:off x="6072594" y="3280535"/>
              <a:ext cx="49212" cy="57276"/>
            </a:xfrm>
            <a:custGeom>
              <a:avLst/>
              <a:gdLst>
                <a:gd name="connsiteX0" fmla="*/ 45085 w 49212"/>
                <a:gd name="connsiteY0" fmla="*/ 8020 h 57276"/>
                <a:gd name="connsiteX1" fmla="*/ 39528 w 49212"/>
                <a:gd name="connsiteY1" fmla="*/ 9803 h 57276"/>
                <a:gd name="connsiteX2" fmla="*/ 37346 w 49212"/>
                <a:gd name="connsiteY2" fmla="*/ 14758 h 57276"/>
                <a:gd name="connsiteX3" fmla="*/ 41910 w 49212"/>
                <a:gd name="connsiteY3" fmla="*/ 19118 h 57276"/>
                <a:gd name="connsiteX4" fmla="*/ 49053 w 49212"/>
                <a:gd name="connsiteY4" fmla="*/ 10993 h 57276"/>
                <a:gd name="connsiteX5" fmla="*/ 34171 w 49212"/>
                <a:gd name="connsiteY5" fmla="*/ 92 h 57276"/>
                <a:gd name="connsiteX6" fmla="*/ 238 w 49212"/>
                <a:gd name="connsiteY6" fmla="*/ 35964 h 57276"/>
                <a:gd name="connsiteX7" fmla="*/ 20677 w 49212"/>
                <a:gd name="connsiteY7" fmla="*/ 57369 h 57276"/>
                <a:gd name="connsiteX8" fmla="*/ 49450 w 49212"/>
                <a:gd name="connsiteY8" fmla="*/ 42504 h 57276"/>
                <a:gd name="connsiteX9" fmla="*/ 47863 w 49212"/>
                <a:gd name="connsiteY9" fmla="*/ 40919 h 57276"/>
                <a:gd name="connsiteX10" fmla="*/ 46275 w 49212"/>
                <a:gd name="connsiteY10" fmla="*/ 42108 h 57276"/>
                <a:gd name="connsiteX11" fmla="*/ 21074 w 49212"/>
                <a:gd name="connsiteY11" fmla="*/ 54594 h 57276"/>
                <a:gd name="connsiteX12" fmla="*/ 9564 w 49212"/>
                <a:gd name="connsiteY12" fmla="*/ 40919 h 57276"/>
                <a:gd name="connsiteX13" fmla="*/ 16510 w 49212"/>
                <a:gd name="connsiteY13" fmla="*/ 15551 h 57276"/>
                <a:gd name="connsiteX14" fmla="*/ 34171 w 49212"/>
                <a:gd name="connsiteY14" fmla="*/ 2867 h 57276"/>
                <a:gd name="connsiteX15" fmla="*/ 45085 w 49212"/>
                <a:gd name="connsiteY15" fmla="*/ 8020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212" h="57276">
                  <a:moveTo>
                    <a:pt x="45085" y="8020"/>
                  </a:moveTo>
                  <a:cubicBezTo>
                    <a:pt x="43100" y="8020"/>
                    <a:pt x="41314" y="8020"/>
                    <a:pt x="39528" y="9803"/>
                  </a:cubicBezTo>
                  <a:cubicBezTo>
                    <a:pt x="37544" y="11587"/>
                    <a:pt x="37346" y="13767"/>
                    <a:pt x="37346" y="14758"/>
                  </a:cubicBezTo>
                  <a:cubicBezTo>
                    <a:pt x="37346" y="17731"/>
                    <a:pt x="39528" y="19118"/>
                    <a:pt x="41910" y="19118"/>
                  </a:cubicBezTo>
                  <a:cubicBezTo>
                    <a:pt x="45680" y="19118"/>
                    <a:pt x="49053" y="16145"/>
                    <a:pt x="49053" y="10993"/>
                  </a:cubicBezTo>
                  <a:cubicBezTo>
                    <a:pt x="49053" y="4849"/>
                    <a:pt x="43100" y="92"/>
                    <a:pt x="34171" y="92"/>
                  </a:cubicBezTo>
                  <a:cubicBezTo>
                    <a:pt x="17105" y="92"/>
                    <a:pt x="238" y="18326"/>
                    <a:pt x="238" y="35964"/>
                  </a:cubicBezTo>
                  <a:cubicBezTo>
                    <a:pt x="238" y="47459"/>
                    <a:pt x="7580" y="57369"/>
                    <a:pt x="20677" y="57369"/>
                  </a:cubicBezTo>
                  <a:cubicBezTo>
                    <a:pt x="38735" y="57369"/>
                    <a:pt x="49450" y="43892"/>
                    <a:pt x="49450" y="42504"/>
                  </a:cubicBezTo>
                  <a:cubicBezTo>
                    <a:pt x="49450" y="41712"/>
                    <a:pt x="48657" y="40919"/>
                    <a:pt x="47863" y="40919"/>
                  </a:cubicBezTo>
                  <a:cubicBezTo>
                    <a:pt x="47267" y="40919"/>
                    <a:pt x="47069" y="41117"/>
                    <a:pt x="46275" y="42108"/>
                  </a:cubicBezTo>
                  <a:cubicBezTo>
                    <a:pt x="36353" y="54594"/>
                    <a:pt x="22463" y="54594"/>
                    <a:pt x="21074" y="54594"/>
                  </a:cubicBezTo>
                  <a:cubicBezTo>
                    <a:pt x="12938" y="54594"/>
                    <a:pt x="9564" y="48450"/>
                    <a:pt x="9564" y="40919"/>
                  </a:cubicBezTo>
                  <a:cubicBezTo>
                    <a:pt x="9564" y="35568"/>
                    <a:pt x="12144" y="23478"/>
                    <a:pt x="16510" y="15551"/>
                  </a:cubicBezTo>
                  <a:cubicBezTo>
                    <a:pt x="20280" y="8416"/>
                    <a:pt x="27225" y="2867"/>
                    <a:pt x="34171" y="2867"/>
                  </a:cubicBezTo>
                  <a:cubicBezTo>
                    <a:pt x="38536" y="2867"/>
                    <a:pt x="43299" y="4651"/>
                    <a:pt x="45085" y="802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CDB9D88-EBAE-71B1-9F96-1D3D287BBCA0}"/>
                </a:ext>
              </a:extLst>
            </p:cNvPr>
            <p:cNvSpPr/>
            <p:nvPr/>
          </p:nvSpPr>
          <p:spPr>
            <a:xfrm flipV="1">
              <a:off x="5941516" y="3553858"/>
              <a:ext cx="153243" cy="87747"/>
            </a:xfrm>
            <a:custGeom>
              <a:avLst/>
              <a:gdLst>
                <a:gd name="connsiteX0" fmla="*/ 153479 w 153243"/>
                <a:gd name="connsiteY0" fmla="*/ 87866 h 87747"/>
                <a:gd name="connsiteX1" fmla="*/ 235 w 153243"/>
                <a:gd name="connsiteY1" fmla="*/ 119 h 8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243" h="87747">
                  <a:moveTo>
                    <a:pt x="153479" y="87866"/>
                  </a:moveTo>
                  <a:lnTo>
                    <a:pt x="235" y="119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C34307-DC5C-DC2A-4054-25CEB14AA1D3}"/>
                </a:ext>
              </a:extLst>
            </p:cNvPr>
            <p:cNvSpPr/>
            <p:nvPr/>
          </p:nvSpPr>
          <p:spPr>
            <a:xfrm>
              <a:off x="5910113" y="3630556"/>
              <a:ext cx="37752" cy="29084"/>
            </a:xfrm>
            <a:custGeom>
              <a:avLst/>
              <a:gdLst>
                <a:gd name="connsiteX0" fmla="*/ 0 w 37752"/>
                <a:gd name="connsiteY0" fmla="*/ 29084 h 29084"/>
                <a:gd name="connsiteX1" fmla="*/ 37753 w 37752"/>
                <a:gd name="connsiteY1" fmla="*/ 22148 h 29084"/>
                <a:gd name="connsiteX2" fmla="*/ 25053 w 37752"/>
                <a:gd name="connsiteY2" fmla="*/ 0 h 29084"/>
                <a:gd name="connsiteX3" fmla="*/ 0 w 37752"/>
                <a:gd name="connsiteY3" fmla="*/ 29084 h 2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52" h="29084">
                  <a:moveTo>
                    <a:pt x="0" y="29084"/>
                  </a:moveTo>
                  <a:cubicBezTo>
                    <a:pt x="4366" y="27697"/>
                    <a:pt x="24110" y="22891"/>
                    <a:pt x="37753" y="22148"/>
                  </a:cubicBezTo>
                  <a:lnTo>
                    <a:pt x="25053" y="0"/>
                  </a:lnTo>
                  <a:cubicBezTo>
                    <a:pt x="17512" y="11396"/>
                    <a:pt x="3373" y="26012"/>
                    <a:pt x="0" y="29084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AE5918-A143-634D-6C25-AB619D8D0C75}"/>
                </a:ext>
              </a:extLst>
            </p:cNvPr>
            <p:cNvSpPr/>
            <p:nvPr/>
          </p:nvSpPr>
          <p:spPr>
            <a:xfrm rot="9009841" flipV="1">
              <a:off x="5907703" y="3637864"/>
              <a:ext cx="36220" cy="25522"/>
            </a:xfrm>
            <a:custGeom>
              <a:avLst/>
              <a:gdLst>
                <a:gd name="connsiteX0" fmla="*/ 36445 w 36220"/>
                <a:gd name="connsiteY0" fmla="*/ 12898 h 25522"/>
                <a:gd name="connsiteX1" fmla="*/ 241 w 36220"/>
                <a:gd name="connsiteY1" fmla="*/ 25639 h 25522"/>
                <a:gd name="connsiteX2" fmla="*/ 225 w 36220"/>
                <a:gd name="connsiteY2" fmla="*/ 117 h 25522"/>
                <a:gd name="connsiteX3" fmla="*/ 36445 w 36220"/>
                <a:gd name="connsiteY3" fmla="*/ 12898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20" h="25522">
                  <a:moveTo>
                    <a:pt x="36445" y="12898"/>
                  </a:moveTo>
                  <a:cubicBezTo>
                    <a:pt x="31967" y="13863"/>
                    <a:pt x="12446" y="19505"/>
                    <a:pt x="241" y="25639"/>
                  </a:cubicBezTo>
                  <a:lnTo>
                    <a:pt x="225" y="117"/>
                  </a:lnTo>
                  <a:cubicBezTo>
                    <a:pt x="12443" y="6255"/>
                    <a:pt x="31989" y="11909"/>
                    <a:pt x="36445" y="1289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AB19A43-1C86-A77B-F866-FE0FB45F3D4A}"/>
                </a:ext>
              </a:extLst>
            </p:cNvPr>
            <p:cNvSpPr/>
            <p:nvPr/>
          </p:nvSpPr>
          <p:spPr>
            <a:xfrm flipV="1">
              <a:off x="6094759" y="3553858"/>
              <a:ext cx="62656" cy="130853"/>
            </a:xfrm>
            <a:custGeom>
              <a:avLst/>
              <a:gdLst>
                <a:gd name="connsiteX0" fmla="*/ 235 w 62656"/>
                <a:gd name="connsiteY0" fmla="*/ 130976 h 130853"/>
                <a:gd name="connsiteX1" fmla="*/ 62892 w 62656"/>
                <a:gd name="connsiteY1" fmla="*/ 122 h 13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6" h="130853">
                  <a:moveTo>
                    <a:pt x="235" y="130976"/>
                  </a:moveTo>
                  <a:lnTo>
                    <a:pt x="62892" y="122"/>
                  </a:lnTo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E33C08-B818-5512-3873-86058F03D9F9}"/>
                </a:ext>
              </a:extLst>
            </p:cNvPr>
            <p:cNvSpPr/>
            <p:nvPr/>
          </p:nvSpPr>
          <p:spPr>
            <a:xfrm>
              <a:off x="6145907" y="3679212"/>
              <a:ext cx="27136" cy="38151"/>
            </a:xfrm>
            <a:custGeom>
              <a:avLst/>
              <a:gdLst>
                <a:gd name="connsiteX0" fmla="*/ 27136 w 27136"/>
                <a:gd name="connsiteY0" fmla="*/ 38151 h 38151"/>
                <a:gd name="connsiteX1" fmla="*/ 23068 w 27136"/>
                <a:gd name="connsiteY1" fmla="*/ 0 h 38151"/>
                <a:gd name="connsiteX2" fmla="*/ 0 w 27136"/>
                <a:gd name="connsiteY2" fmla="*/ 10999 h 38151"/>
                <a:gd name="connsiteX3" fmla="*/ 27136 w 27136"/>
                <a:gd name="connsiteY3" fmla="*/ 38151 h 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36" h="38151">
                  <a:moveTo>
                    <a:pt x="27136" y="38151"/>
                  </a:moveTo>
                  <a:cubicBezTo>
                    <a:pt x="26144" y="33692"/>
                    <a:pt x="22771" y="13675"/>
                    <a:pt x="23068" y="0"/>
                  </a:cubicBezTo>
                  <a:lnTo>
                    <a:pt x="0" y="10999"/>
                  </a:lnTo>
                  <a:cubicBezTo>
                    <a:pt x="10815" y="19373"/>
                    <a:pt x="24309" y="34584"/>
                    <a:pt x="27136" y="38151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3BF6E66-E020-AB1F-0155-91C5971BC6A5}"/>
                </a:ext>
              </a:extLst>
            </p:cNvPr>
            <p:cNvSpPr/>
            <p:nvPr/>
          </p:nvSpPr>
          <p:spPr>
            <a:xfrm rot="3866908" flipV="1">
              <a:off x="6147136" y="3688263"/>
              <a:ext cx="36231" cy="25530"/>
            </a:xfrm>
            <a:custGeom>
              <a:avLst/>
              <a:gdLst>
                <a:gd name="connsiteX0" fmla="*/ 36476 w 36231"/>
                <a:gd name="connsiteY0" fmla="*/ 12861 h 25530"/>
                <a:gd name="connsiteX1" fmla="*/ 258 w 36231"/>
                <a:gd name="connsiteY1" fmla="*/ 25651 h 25530"/>
                <a:gd name="connsiteX2" fmla="*/ 244 w 36231"/>
                <a:gd name="connsiteY2" fmla="*/ 121 h 25530"/>
                <a:gd name="connsiteX3" fmla="*/ 36476 w 36231"/>
                <a:gd name="connsiteY3" fmla="*/ 12861 h 2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31" h="25530">
                  <a:moveTo>
                    <a:pt x="36476" y="12861"/>
                  </a:moveTo>
                  <a:cubicBezTo>
                    <a:pt x="32019" y="13891"/>
                    <a:pt x="12482" y="19485"/>
                    <a:pt x="258" y="25651"/>
                  </a:cubicBezTo>
                  <a:lnTo>
                    <a:pt x="244" y="121"/>
                  </a:lnTo>
                  <a:cubicBezTo>
                    <a:pt x="12473" y="6254"/>
                    <a:pt x="32033" y="11852"/>
                    <a:pt x="36476" y="1286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60B395-7BBF-FB53-D9DB-6AC27E819792}"/>
                </a:ext>
              </a:extLst>
            </p:cNvPr>
            <p:cNvSpPr/>
            <p:nvPr/>
          </p:nvSpPr>
          <p:spPr>
            <a:xfrm>
              <a:off x="6186275" y="3761141"/>
              <a:ext cx="68888" cy="113760"/>
            </a:xfrm>
            <a:custGeom>
              <a:avLst/>
              <a:gdLst>
                <a:gd name="connsiteX0" fmla="*/ 69135 w 68888"/>
                <a:gd name="connsiteY0" fmla="*/ 17573 h 113760"/>
                <a:gd name="connsiteX1" fmla="*/ 52070 w 68888"/>
                <a:gd name="connsiteY1" fmla="*/ 133 h 113760"/>
                <a:gd name="connsiteX2" fmla="*/ 36790 w 68888"/>
                <a:gd name="connsiteY2" fmla="*/ 5484 h 113760"/>
                <a:gd name="connsiteX3" fmla="*/ 20320 w 68888"/>
                <a:gd name="connsiteY3" fmla="*/ 32437 h 113760"/>
                <a:gd name="connsiteX4" fmla="*/ 277 w 68888"/>
                <a:gd name="connsiteY4" fmla="*/ 112505 h 113760"/>
                <a:gd name="connsiteX5" fmla="*/ 1865 w 68888"/>
                <a:gd name="connsiteY5" fmla="*/ 113893 h 113760"/>
                <a:gd name="connsiteX6" fmla="*/ 3254 w 68888"/>
                <a:gd name="connsiteY6" fmla="*/ 113100 h 113760"/>
                <a:gd name="connsiteX7" fmla="*/ 12184 w 68888"/>
                <a:gd name="connsiteY7" fmla="*/ 78417 h 113760"/>
                <a:gd name="connsiteX8" fmla="*/ 29448 w 68888"/>
                <a:gd name="connsiteY8" fmla="*/ 90507 h 113760"/>
                <a:gd name="connsiteX9" fmla="*/ 53856 w 68888"/>
                <a:gd name="connsiteY9" fmla="*/ 80597 h 113760"/>
                <a:gd name="connsiteX10" fmla="*/ 63976 w 68888"/>
                <a:gd name="connsiteY10" fmla="*/ 57409 h 113760"/>
                <a:gd name="connsiteX11" fmla="*/ 54649 w 68888"/>
                <a:gd name="connsiteY11" fmla="*/ 38581 h 113760"/>
                <a:gd name="connsiteX12" fmla="*/ 69135 w 68888"/>
                <a:gd name="connsiteY12" fmla="*/ 17573 h 113760"/>
                <a:gd name="connsiteX13" fmla="*/ 46513 w 68888"/>
                <a:gd name="connsiteY13" fmla="*/ 38383 h 113760"/>
                <a:gd name="connsiteX14" fmla="*/ 40362 w 68888"/>
                <a:gd name="connsiteY14" fmla="*/ 39374 h 113760"/>
                <a:gd name="connsiteX15" fmla="*/ 34806 w 68888"/>
                <a:gd name="connsiteY15" fmla="*/ 38779 h 113760"/>
                <a:gd name="connsiteX16" fmla="*/ 40957 w 68888"/>
                <a:gd name="connsiteY16" fmla="*/ 37788 h 113760"/>
                <a:gd name="connsiteX17" fmla="*/ 46513 w 68888"/>
                <a:gd name="connsiteY17" fmla="*/ 38383 h 113760"/>
                <a:gd name="connsiteX18" fmla="*/ 62190 w 68888"/>
                <a:gd name="connsiteY18" fmla="*/ 14600 h 113760"/>
                <a:gd name="connsiteX19" fmla="*/ 50681 w 68888"/>
                <a:gd name="connsiteY19" fmla="*/ 36401 h 113760"/>
                <a:gd name="connsiteX20" fmla="*/ 40957 w 68888"/>
                <a:gd name="connsiteY20" fmla="*/ 34816 h 113760"/>
                <a:gd name="connsiteX21" fmla="*/ 31234 w 68888"/>
                <a:gd name="connsiteY21" fmla="*/ 38978 h 113760"/>
                <a:gd name="connsiteX22" fmla="*/ 39965 w 68888"/>
                <a:gd name="connsiteY22" fmla="*/ 42149 h 113760"/>
                <a:gd name="connsiteX23" fmla="*/ 50284 w 68888"/>
                <a:gd name="connsiteY23" fmla="*/ 40365 h 113760"/>
                <a:gd name="connsiteX24" fmla="*/ 55840 w 68888"/>
                <a:gd name="connsiteY24" fmla="*/ 54634 h 113760"/>
                <a:gd name="connsiteX25" fmla="*/ 49688 w 68888"/>
                <a:gd name="connsiteY25" fmla="*/ 76435 h 113760"/>
                <a:gd name="connsiteX26" fmla="*/ 29051 w 68888"/>
                <a:gd name="connsiteY26" fmla="*/ 87732 h 113760"/>
                <a:gd name="connsiteX27" fmla="*/ 14565 w 68888"/>
                <a:gd name="connsiteY27" fmla="*/ 71480 h 113760"/>
                <a:gd name="connsiteX28" fmla="*/ 15160 w 68888"/>
                <a:gd name="connsiteY28" fmla="*/ 65931 h 113760"/>
                <a:gd name="connsiteX29" fmla="*/ 23296 w 68888"/>
                <a:gd name="connsiteY29" fmla="*/ 34023 h 113760"/>
                <a:gd name="connsiteX30" fmla="*/ 50284 w 68888"/>
                <a:gd name="connsiteY30" fmla="*/ 3106 h 113760"/>
                <a:gd name="connsiteX31" fmla="*/ 62190 w 68888"/>
                <a:gd name="connsiteY31" fmla="*/ 14600 h 11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88" h="113760">
                  <a:moveTo>
                    <a:pt x="69135" y="17573"/>
                  </a:moveTo>
                  <a:cubicBezTo>
                    <a:pt x="69135" y="8060"/>
                    <a:pt x="62190" y="133"/>
                    <a:pt x="52070" y="133"/>
                  </a:cubicBezTo>
                  <a:cubicBezTo>
                    <a:pt x="44727" y="133"/>
                    <a:pt x="41156" y="2115"/>
                    <a:pt x="36790" y="5484"/>
                  </a:cubicBezTo>
                  <a:cubicBezTo>
                    <a:pt x="29845" y="10637"/>
                    <a:pt x="22701" y="22726"/>
                    <a:pt x="20320" y="32437"/>
                  </a:cubicBezTo>
                  <a:lnTo>
                    <a:pt x="277" y="112505"/>
                  </a:lnTo>
                  <a:cubicBezTo>
                    <a:pt x="79" y="113100"/>
                    <a:pt x="873" y="113893"/>
                    <a:pt x="1865" y="113893"/>
                  </a:cubicBezTo>
                  <a:cubicBezTo>
                    <a:pt x="2857" y="113893"/>
                    <a:pt x="3254" y="113496"/>
                    <a:pt x="3254" y="113100"/>
                  </a:cubicBezTo>
                  <a:lnTo>
                    <a:pt x="12184" y="78417"/>
                  </a:lnTo>
                  <a:cubicBezTo>
                    <a:pt x="14565" y="85948"/>
                    <a:pt x="20121" y="90507"/>
                    <a:pt x="29448" y="90507"/>
                  </a:cubicBezTo>
                  <a:cubicBezTo>
                    <a:pt x="38576" y="90507"/>
                    <a:pt x="48101" y="86146"/>
                    <a:pt x="53856" y="80597"/>
                  </a:cubicBezTo>
                  <a:cubicBezTo>
                    <a:pt x="59809" y="74850"/>
                    <a:pt x="63976" y="66724"/>
                    <a:pt x="63976" y="57409"/>
                  </a:cubicBezTo>
                  <a:cubicBezTo>
                    <a:pt x="63976" y="48292"/>
                    <a:pt x="59213" y="41752"/>
                    <a:pt x="54649" y="38581"/>
                  </a:cubicBezTo>
                  <a:cubicBezTo>
                    <a:pt x="61991" y="34419"/>
                    <a:pt x="69135" y="26492"/>
                    <a:pt x="69135" y="17573"/>
                  </a:cubicBezTo>
                  <a:close/>
                  <a:moveTo>
                    <a:pt x="46513" y="38383"/>
                  </a:moveTo>
                  <a:cubicBezTo>
                    <a:pt x="44727" y="38978"/>
                    <a:pt x="43338" y="39374"/>
                    <a:pt x="40362" y="39374"/>
                  </a:cubicBezTo>
                  <a:cubicBezTo>
                    <a:pt x="38576" y="39374"/>
                    <a:pt x="35996" y="39374"/>
                    <a:pt x="34806" y="38779"/>
                  </a:cubicBezTo>
                  <a:cubicBezTo>
                    <a:pt x="35004" y="37590"/>
                    <a:pt x="39568" y="37788"/>
                    <a:pt x="40957" y="37788"/>
                  </a:cubicBezTo>
                  <a:cubicBezTo>
                    <a:pt x="43735" y="37788"/>
                    <a:pt x="44727" y="37788"/>
                    <a:pt x="46513" y="38383"/>
                  </a:cubicBezTo>
                  <a:close/>
                  <a:moveTo>
                    <a:pt x="62190" y="14600"/>
                  </a:moveTo>
                  <a:cubicBezTo>
                    <a:pt x="62190" y="23321"/>
                    <a:pt x="57229" y="32437"/>
                    <a:pt x="50681" y="36401"/>
                  </a:cubicBezTo>
                  <a:cubicBezTo>
                    <a:pt x="47307" y="35212"/>
                    <a:pt x="44727" y="34816"/>
                    <a:pt x="40957" y="34816"/>
                  </a:cubicBezTo>
                  <a:cubicBezTo>
                    <a:pt x="38377" y="34816"/>
                    <a:pt x="31234" y="34816"/>
                    <a:pt x="31234" y="38978"/>
                  </a:cubicBezTo>
                  <a:cubicBezTo>
                    <a:pt x="31234" y="42545"/>
                    <a:pt x="37782" y="42149"/>
                    <a:pt x="39965" y="42149"/>
                  </a:cubicBezTo>
                  <a:cubicBezTo>
                    <a:pt x="44727" y="42149"/>
                    <a:pt x="46513" y="41950"/>
                    <a:pt x="50284" y="40365"/>
                  </a:cubicBezTo>
                  <a:cubicBezTo>
                    <a:pt x="55245" y="44923"/>
                    <a:pt x="55840" y="48887"/>
                    <a:pt x="55840" y="54634"/>
                  </a:cubicBezTo>
                  <a:cubicBezTo>
                    <a:pt x="56237" y="61967"/>
                    <a:pt x="53062" y="71480"/>
                    <a:pt x="49688" y="76435"/>
                  </a:cubicBezTo>
                  <a:cubicBezTo>
                    <a:pt x="44727" y="83174"/>
                    <a:pt x="36195" y="87732"/>
                    <a:pt x="29051" y="87732"/>
                  </a:cubicBezTo>
                  <a:cubicBezTo>
                    <a:pt x="19327" y="87732"/>
                    <a:pt x="14565" y="80399"/>
                    <a:pt x="14565" y="71480"/>
                  </a:cubicBezTo>
                  <a:cubicBezTo>
                    <a:pt x="14565" y="70291"/>
                    <a:pt x="14565" y="68309"/>
                    <a:pt x="15160" y="65931"/>
                  </a:cubicBezTo>
                  <a:lnTo>
                    <a:pt x="23296" y="34023"/>
                  </a:lnTo>
                  <a:cubicBezTo>
                    <a:pt x="26074" y="23123"/>
                    <a:pt x="35202" y="3106"/>
                    <a:pt x="50284" y="3106"/>
                  </a:cubicBezTo>
                  <a:cubicBezTo>
                    <a:pt x="57626" y="3106"/>
                    <a:pt x="62190" y="7069"/>
                    <a:pt x="62190" y="1460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41712C-9C9F-D69B-7EBA-58B04A622A73}"/>
                </a:ext>
              </a:extLst>
            </p:cNvPr>
            <p:cNvSpPr/>
            <p:nvPr/>
          </p:nvSpPr>
          <p:spPr>
            <a:xfrm flipV="1">
              <a:off x="5474692" y="3912578"/>
              <a:ext cx="620067" cy="355202"/>
            </a:xfrm>
            <a:custGeom>
              <a:avLst/>
              <a:gdLst>
                <a:gd name="connsiteX0" fmla="*/ 235 w 620067"/>
                <a:gd name="connsiteY0" fmla="*/ 355399 h 355202"/>
                <a:gd name="connsiteX1" fmla="*/ 620303 w 620067"/>
                <a:gd name="connsiteY1" fmla="*/ 196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355399"/>
                  </a:moveTo>
                  <a:lnTo>
                    <a:pt x="620303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3239E6B-62FD-13B9-1895-2204B306C18C}"/>
                </a:ext>
              </a:extLst>
            </p:cNvPr>
            <p:cNvSpPr/>
            <p:nvPr/>
          </p:nvSpPr>
          <p:spPr>
            <a:xfrm flipV="1">
              <a:off x="6094759" y="3912578"/>
              <a:ext cx="620067" cy="355202"/>
            </a:xfrm>
            <a:custGeom>
              <a:avLst/>
              <a:gdLst>
                <a:gd name="connsiteX0" fmla="*/ 235 w 620067"/>
                <a:gd name="connsiteY0" fmla="*/ 196 h 355202"/>
                <a:gd name="connsiteX1" fmla="*/ 620303 w 620067"/>
                <a:gd name="connsiteY1" fmla="*/ 355399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235" y="196"/>
                  </a:moveTo>
                  <a:lnTo>
                    <a:pt x="620303" y="3553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0F097C-B7B0-A3AA-1FBE-232EA06398D0}"/>
                </a:ext>
              </a:extLst>
            </p:cNvPr>
            <p:cNvSpPr/>
            <p:nvPr/>
          </p:nvSpPr>
          <p:spPr>
            <a:xfrm flipV="1">
              <a:off x="5474692" y="2839934"/>
              <a:ext cx="620067" cy="355202"/>
            </a:xfrm>
            <a:custGeom>
              <a:avLst/>
              <a:gdLst>
                <a:gd name="connsiteX0" fmla="*/ 620303 w 620067"/>
                <a:gd name="connsiteY0" fmla="*/ 355230 h 355202"/>
                <a:gd name="connsiteX1" fmla="*/ 235 w 620067"/>
                <a:gd name="connsiteY1" fmla="*/ 27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355230"/>
                  </a:moveTo>
                  <a:lnTo>
                    <a:pt x="235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DA498E-2710-CF90-4340-598352DDC0DE}"/>
                </a:ext>
              </a:extLst>
            </p:cNvPr>
            <p:cNvSpPr/>
            <p:nvPr/>
          </p:nvSpPr>
          <p:spPr>
            <a:xfrm flipV="1">
              <a:off x="5474692" y="3195137"/>
              <a:ext cx="620067" cy="355153"/>
            </a:xfrm>
            <a:custGeom>
              <a:avLst/>
              <a:gdLst>
                <a:gd name="connsiteX0" fmla="*/ 235 w 620067"/>
                <a:gd name="connsiteY0" fmla="*/ 355236 h 355153"/>
                <a:gd name="connsiteX1" fmla="*/ 620303 w 620067"/>
                <a:gd name="connsiteY1" fmla="*/ 83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355236"/>
                  </a:moveTo>
                  <a:lnTo>
                    <a:pt x="620303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1562F2-E405-2EE5-8C20-7B7F8384DC4D}"/>
                </a:ext>
              </a:extLst>
            </p:cNvPr>
            <p:cNvSpPr/>
            <p:nvPr/>
          </p:nvSpPr>
          <p:spPr>
            <a:xfrm flipV="1">
              <a:off x="6094759" y="3195137"/>
              <a:ext cx="620067" cy="355153"/>
            </a:xfrm>
            <a:custGeom>
              <a:avLst/>
              <a:gdLst>
                <a:gd name="connsiteX0" fmla="*/ 235 w 620067"/>
                <a:gd name="connsiteY0" fmla="*/ 83 h 355153"/>
                <a:gd name="connsiteX1" fmla="*/ 620303 w 620067"/>
                <a:gd name="connsiteY1" fmla="*/ 355236 h 35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153">
                  <a:moveTo>
                    <a:pt x="235" y="83"/>
                  </a:moveTo>
                  <a:lnTo>
                    <a:pt x="620303" y="35523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F7471AF-C820-762D-AE6F-022B99C9946A}"/>
                </a:ext>
              </a:extLst>
            </p:cNvPr>
            <p:cNvSpPr/>
            <p:nvPr/>
          </p:nvSpPr>
          <p:spPr>
            <a:xfrm flipV="1">
              <a:off x="6094759" y="2839934"/>
              <a:ext cx="620067" cy="355202"/>
            </a:xfrm>
            <a:custGeom>
              <a:avLst/>
              <a:gdLst>
                <a:gd name="connsiteX0" fmla="*/ 620303 w 620067"/>
                <a:gd name="connsiteY0" fmla="*/ 27 h 355202"/>
                <a:gd name="connsiteX1" fmla="*/ 235 w 620067"/>
                <a:gd name="connsiteY1" fmla="*/ 355230 h 35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067" h="355202">
                  <a:moveTo>
                    <a:pt x="620303" y="27"/>
                  </a:moveTo>
                  <a:lnTo>
                    <a:pt x="235" y="355230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CF5BC6B-80BC-8D11-A282-4734C5ABA089}"/>
                </a:ext>
              </a:extLst>
            </p:cNvPr>
            <p:cNvSpPr/>
            <p:nvPr/>
          </p:nvSpPr>
          <p:spPr>
            <a:xfrm flipV="1">
              <a:off x="5474692" y="3195137"/>
              <a:ext cx="12700" cy="717441"/>
            </a:xfrm>
            <a:custGeom>
              <a:avLst/>
              <a:gdLst>
                <a:gd name="connsiteX0" fmla="*/ 236 w 12700"/>
                <a:gd name="connsiteY0" fmla="*/ 112 h 717441"/>
                <a:gd name="connsiteX1" fmla="*/ 236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6" y="112"/>
                  </a:moveTo>
                  <a:lnTo>
                    <a:pt x="236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EED7A3-E32A-64F6-B4C9-EC139E8EF255}"/>
                </a:ext>
              </a:extLst>
            </p:cNvPr>
            <p:cNvSpPr/>
            <p:nvPr/>
          </p:nvSpPr>
          <p:spPr>
            <a:xfrm flipV="1">
              <a:off x="6094759" y="3550290"/>
              <a:ext cx="12700" cy="717490"/>
            </a:xfrm>
            <a:custGeom>
              <a:avLst/>
              <a:gdLst>
                <a:gd name="connsiteX0" fmla="*/ 235 w 12700"/>
                <a:gd name="connsiteY0" fmla="*/ 168 h 717490"/>
                <a:gd name="connsiteX1" fmla="*/ 235 w 12700"/>
                <a:gd name="connsiteY1" fmla="*/ 717658 h 71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90">
                  <a:moveTo>
                    <a:pt x="235" y="168"/>
                  </a:moveTo>
                  <a:lnTo>
                    <a:pt x="235" y="71765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D65E77-22D8-661C-B53B-3A25216C0CBE}"/>
                </a:ext>
              </a:extLst>
            </p:cNvPr>
            <p:cNvSpPr/>
            <p:nvPr/>
          </p:nvSpPr>
          <p:spPr>
            <a:xfrm flipV="1">
              <a:off x="6714827" y="3195137"/>
              <a:ext cx="12700" cy="717441"/>
            </a:xfrm>
            <a:custGeom>
              <a:avLst/>
              <a:gdLst>
                <a:gd name="connsiteX0" fmla="*/ 235 w 12700"/>
                <a:gd name="connsiteY0" fmla="*/ 112 h 717441"/>
                <a:gd name="connsiteX1" fmla="*/ 235 w 12700"/>
                <a:gd name="connsiteY1" fmla="*/ 717553 h 7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717441">
                  <a:moveTo>
                    <a:pt x="235" y="112"/>
                  </a:moveTo>
                  <a:lnTo>
                    <a:pt x="235" y="71755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434093-93AC-A2EA-0378-9AFC05573C14}"/>
                </a:ext>
              </a:extLst>
            </p:cNvPr>
            <p:cNvSpPr/>
            <p:nvPr/>
          </p:nvSpPr>
          <p:spPr>
            <a:xfrm>
              <a:off x="5854953" y="3646203"/>
              <a:ext cx="57943" cy="57276"/>
            </a:xfrm>
            <a:custGeom>
              <a:avLst/>
              <a:gdLst>
                <a:gd name="connsiteX0" fmla="*/ 42488 w 57943"/>
                <a:gd name="connsiteY0" fmla="*/ 8247 h 57276"/>
                <a:gd name="connsiteX1" fmla="*/ 30780 w 57943"/>
                <a:gd name="connsiteY1" fmla="*/ 121 h 57276"/>
                <a:gd name="connsiteX2" fmla="*/ 221 w 57943"/>
                <a:gd name="connsiteY2" fmla="*/ 37182 h 57276"/>
                <a:gd name="connsiteX3" fmla="*/ 17088 w 57943"/>
                <a:gd name="connsiteY3" fmla="*/ 57397 h 57276"/>
                <a:gd name="connsiteX4" fmla="*/ 33558 w 57943"/>
                <a:gd name="connsiteY4" fmla="*/ 47884 h 57276"/>
                <a:gd name="connsiteX5" fmla="*/ 45068 w 57943"/>
                <a:gd name="connsiteY5" fmla="*/ 57397 h 57276"/>
                <a:gd name="connsiteX6" fmla="*/ 54394 w 57943"/>
                <a:gd name="connsiteY6" fmla="*/ 50461 h 57276"/>
                <a:gd name="connsiteX7" fmla="*/ 58164 w 57943"/>
                <a:gd name="connsiteY7" fmla="*/ 37975 h 57276"/>
                <a:gd name="connsiteX8" fmla="*/ 56775 w 57943"/>
                <a:gd name="connsiteY8" fmla="*/ 36786 h 57276"/>
                <a:gd name="connsiteX9" fmla="*/ 54989 w 57943"/>
                <a:gd name="connsiteY9" fmla="*/ 38966 h 57276"/>
                <a:gd name="connsiteX10" fmla="*/ 45266 w 57943"/>
                <a:gd name="connsiteY10" fmla="*/ 54623 h 57276"/>
                <a:gd name="connsiteX11" fmla="*/ 41496 w 57943"/>
                <a:gd name="connsiteY11" fmla="*/ 48875 h 57276"/>
                <a:gd name="connsiteX12" fmla="*/ 43083 w 57943"/>
                <a:gd name="connsiteY12" fmla="*/ 39560 h 57276"/>
                <a:gd name="connsiteX13" fmla="*/ 45861 w 57943"/>
                <a:gd name="connsiteY13" fmla="*/ 28066 h 57276"/>
                <a:gd name="connsiteX14" fmla="*/ 50425 w 57943"/>
                <a:gd name="connsiteY14" fmla="*/ 10427 h 57276"/>
                <a:gd name="connsiteX15" fmla="*/ 51418 w 57943"/>
                <a:gd name="connsiteY15" fmla="*/ 6067 h 57276"/>
                <a:gd name="connsiteX16" fmla="*/ 47647 w 57943"/>
                <a:gd name="connsiteY16" fmla="*/ 2697 h 57276"/>
                <a:gd name="connsiteX17" fmla="*/ 42488 w 57943"/>
                <a:gd name="connsiteY17" fmla="*/ 8247 h 57276"/>
                <a:gd name="connsiteX18" fmla="*/ 34153 w 57943"/>
                <a:gd name="connsiteY18" fmla="*/ 40948 h 57276"/>
                <a:gd name="connsiteX19" fmla="*/ 31574 w 57943"/>
                <a:gd name="connsiteY19" fmla="*/ 45704 h 57276"/>
                <a:gd name="connsiteX20" fmla="*/ 17286 w 57943"/>
                <a:gd name="connsiteY20" fmla="*/ 54623 h 57276"/>
                <a:gd name="connsiteX21" fmla="*/ 9349 w 57943"/>
                <a:gd name="connsiteY21" fmla="*/ 42731 h 57276"/>
                <a:gd name="connsiteX22" fmla="*/ 16294 w 57943"/>
                <a:gd name="connsiteY22" fmla="*/ 15183 h 57276"/>
                <a:gd name="connsiteX23" fmla="*/ 30978 w 57943"/>
                <a:gd name="connsiteY23" fmla="*/ 2896 h 57276"/>
                <a:gd name="connsiteX24" fmla="*/ 40900 w 57943"/>
                <a:gd name="connsiteY24" fmla="*/ 14192 h 57276"/>
                <a:gd name="connsiteX25" fmla="*/ 40503 w 57943"/>
                <a:gd name="connsiteY25" fmla="*/ 16174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43" h="57276">
                  <a:moveTo>
                    <a:pt x="42488" y="8247"/>
                  </a:moveTo>
                  <a:cubicBezTo>
                    <a:pt x="40107" y="3688"/>
                    <a:pt x="36535" y="121"/>
                    <a:pt x="30780" y="121"/>
                  </a:cubicBezTo>
                  <a:cubicBezTo>
                    <a:pt x="15897" y="121"/>
                    <a:pt x="221" y="18751"/>
                    <a:pt x="221" y="37182"/>
                  </a:cubicBezTo>
                  <a:cubicBezTo>
                    <a:pt x="221" y="49074"/>
                    <a:pt x="7364" y="57397"/>
                    <a:pt x="17088" y="57397"/>
                  </a:cubicBezTo>
                  <a:cubicBezTo>
                    <a:pt x="19668" y="57397"/>
                    <a:pt x="26018" y="56803"/>
                    <a:pt x="33558" y="47884"/>
                  </a:cubicBezTo>
                  <a:cubicBezTo>
                    <a:pt x="34550" y="53235"/>
                    <a:pt x="38916" y="57397"/>
                    <a:pt x="45068" y="57397"/>
                  </a:cubicBezTo>
                  <a:cubicBezTo>
                    <a:pt x="49433" y="57397"/>
                    <a:pt x="52410" y="54425"/>
                    <a:pt x="54394" y="50461"/>
                  </a:cubicBezTo>
                  <a:cubicBezTo>
                    <a:pt x="56577" y="45903"/>
                    <a:pt x="58164" y="38173"/>
                    <a:pt x="58164" y="37975"/>
                  </a:cubicBezTo>
                  <a:cubicBezTo>
                    <a:pt x="58164" y="36786"/>
                    <a:pt x="56974" y="36786"/>
                    <a:pt x="56775" y="36786"/>
                  </a:cubicBezTo>
                  <a:cubicBezTo>
                    <a:pt x="55386" y="36786"/>
                    <a:pt x="55386" y="37182"/>
                    <a:pt x="54989" y="38966"/>
                  </a:cubicBezTo>
                  <a:cubicBezTo>
                    <a:pt x="52807" y="47092"/>
                    <a:pt x="50425" y="54623"/>
                    <a:pt x="45266" y="54623"/>
                  </a:cubicBezTo>
                  <a:cubicBezTo>
                    <a:pt x="41893" y="54623"/>
                    <a:pt x="41496" y="51254"/>
                    <a:pt x="41496" y="48875"/>
                  </a:cubicBezTo>
                  <a:cubicBezTo>
                    <a:pt x="41496" y="46101"/>
                    <a:pt x="41694" y="45110"/>
                    <a:pt x="43083" y="39560"/>
                  </a:cubicBezTo>
                  <a:cubicBezTo>
                    <a:pt x="44472" y="34209"/>
                    <a:pt x="44869" y="32822"/>
                    <a:pt x="45861" y="28066"/>
                  </a:cubicBezTo>
                  <a:lnTo>
                    <a:pt x="50425" y="10427"/>
                  </a:lnTo>
                  <a:cubicBezTo>
                    <a:pt x="51418" y="6859"/>
                    <a:pt x="51418" y="6661"/>
                    <a:pt x="51418" y="6067"/>
                  </a:cubicBezTo>
                  <a:cubicBezTo>
                    <a:pt x="51418" y="4085"/>
                    <a:pt x="49830" y="2697"/>
                    <a:pt x="47647" y="2697"/>
                  </a:cubicBezTo>
                  <a:cubicBezTo>
                    <a:pt x="44671" y="2697"/>
                    <a:pt x="42885" y="5472"/>
                    <a:pt x="42488" y="8247"/>
                  </a:cubicBezTo>
                  <a:close/>
                  <a:moveTo>
                    <a:pt x="34153" y="40948"/>
                  </a:moveTo>
                  <a:cubicBezTo>
                    <a:pt x="33558" y="43326"/>
                    <a:pt x="33558" y="43524"/>
                    <a:pt x="31574" y="45704"/>
                  </a:cubicBezTo>
                  <a:cubicBezTo>
                    <a:pt x="26018" y="52641"/>
                    <a:pt x="20858" y="54623"/>
                    <a:pt x="17286" y="54623"/>
                  </a:cubicBezTo>
                  <a:cubicBezTo>
                    <a:pt x="11135" y="54623"/>
                    <a:pt x="9349" y="47686"/>
                    <a:pt x="9349" y="42731"/>
                  </a:cubicBezTo>
                  <a:cubicBezTo>
                    <a:pt x="9349" y="36389"/>
                    <a:pt x="13318" y="20931"/>
                    <a:pt x="16294" y="15183"/>
                  </a:cubicBezTo>
                  <a:cubicBezTo>
                    <a:pt x="20064" y="7652"/>
                    <a:pt x="25819" y="2896"/>
                    <a:pt x="30978" y="2896"/>
                  </a:cubicBezTo>
                  <a:cubicBezTo>
                    <a:pt x="39114" y="2896"/>
                    <a:pt x="40900" y="13400"/>
                    <a:pt x="40900" y="14192"/>
                  </a:cubicBezTo>
                  <a:cubicBezTo>
                    <a:pt x="40900" y="14787"/>
                    <a:pt x="40702" y="15580"/>
                    <a:pt x="40503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374682-828B-0C96-7D37-4643E83ADE0A}"/>
                </a:ext>
              </a:extLst>
            </p:cNvPr>
            <p:cNvSpPr/>
            <p:nvPr/>
          </p:nvSpPr>
          <p:spPr>
            <a:xfrm>
              <a:off x="5763337" y="3694630"/>
              <a:ext cx="70842" cy="57276"/>
            </a:xfrm>
            <a:custGeom>
              <a:avLst/>
              <a:gdLst>
                <a:gd name="connsiteX0" fmla="*/ 55379 w 70842"/>
                <a:gd name="connsiteY0" fmla="*/ 26286 h 57276"/>
                <a:gd name="connsiteX1" fmla="*/ 34146 w 70842"/>
                <a:gd name="connsiteY1" fmla="*/ 125 h 57276"/>
                <a:gd name="connsiteX2" fmla="*/ 213 w 70842"/>
                <a:gd name="connsiteY2" fmla="*/ 35997 h 57276"/>
                <a:gd name="connsiteX3" fmla="*/ 20652 w 70842"/>
                <a:gd name="connsiteY3" fmla="*/ 57401 h 57276"/>
                <a:gd name="connsiteX4" fmla="*/ 47442 w 70842"/>
                <a:gd name="connsiteY4" fmla="*/ 46699 h 57276"/>
                <a:gd name="connsiteX5" fmla="*/ 58951 w 70842"/>
                <a:gd name="connsiteY5" fmla="*/ 57401 h 57276"/>
                <a:gd name="connsiteX6" fmla="*/ 69468 w 70842"/>
                <a:gd name="connsiteY6" fmla="*/ 48483 h 57276"/>
                <a:gd name="connsiteX7" fmla="*/ 68079 w 70842"/>
                <a:gd name="connsiteY7" fmla="*/ 47095 h 57276"/>
                <a:gd name="connsiteX8" fmla="*/ 66293 w 70842"/>
                <a:gd name="connsiteY8" fmla="*/ 48483 h 57276"/>
                <a:gd name="connsiteX9" fmla="*/ 59348 w 70842"/>
                <a:gd name="connsiteY9" fmla="*/ 54627 h 57276"/>
                <a:gd name="connsiteX10" fmla="*/ 55379 w 70842"/>
                <a:gd name="connsiteY10" fmla="*/ 41744 h 57276"/>
                <a:gd name="connsiteX11" fmla="*/ 56570 w 70842"/>
                <a:gd name="connsiteY11" fmla="*/ 37384 h 57276"/>
                <a:gd name="connsiteX12" fmla="*/ 71056 w 70842"/>
                <a:gd name="connsiteY12" fmla="*/ 7656 h 57276"/>
                <a:gd name="connsiteX13" fmla="*/ 69667 w 70842"/>
                <a:gd name="connsiteY13" fmla="*/ 6467 h 57276"/>
                <a:gd name="connsiteX14" fmla="*/ 67682 w 70842"/>
                <a:gd name="connsiteY14" fmla="*/ 9043 h 57276"/>
                <a:gd name="connsiteX15" fmla="*/ 55379 w 70842"/>
                <a:gd name="connsiteY15" fmla="*/ 34015 h 57276"/>
                <a:gd name="connsiteX16" fmla="*/ 46846 w 70842"/>
                <a:gd name="connsiteY16" fmla="*/ 43528 h 57276"/>
                <a:gd name="connsiteX17" fmla="*/ 21049 w 70842"/>
                <a:gd name="connsiteY17" fmla="*/ 54627 h 57276"/>
                <a:gd name="connsiteX18" fmla="*/ 9540 w 70842"/>
                <a:gd name="connsiteY18" fmla="*/ 40952 h 57276"/>
                <a:gd name="connsiteX19" fmla="*/ 16882 w 70842"/>
                <a:gd name="connsiteY19" fmla="*/ 14593 h 57276"/>
                <a:gd name="connsiteX20" fmla="*/ 34146 w 70842"/>
                <a:gd name="connsiteY20" fmla="*/ 2899 h 57276"/>
                <a:gd name="connsiteX21" fmla="*/ 46648 w 70842"/>
                <a:gd name="connsiteY21" fmla="*/ 29457 h 57276"/>
                <a:gd name="connsiteX22" fmla="*/ 46846 w 70842"/>
                <a:gd name="connsiteY22" fmla="*/ 43528 h 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42" h="57276">
                  <a:moveTo>
                    <a:pt x="55379" y="26286"/>
                  </a:moveTo>
                  <a:cubicBezTo>
                    <a:pt x="55379" y="6467"/>
                    <a:pt x="43671" y="125"/>
                    <a:pt x="34146" y="125"/>
                  </a:cubicBezTo>
                  <a:cubicBezTo>
                    <a:pt x="16882" y="125"/>
                    <a:pt x="213" y="18358"/>
                    <a:pt x="213" y="35997"/>
                  </a:cubicBezTo>
                  <a:cubicBezTo>
                    <a:pt x="213" y="47888"/>
                    <a:pt x="7754" y="57401"/>
                    <a:pt x="20652" y="57401"/>
                  </a:cubicBezTo>
                  <a:cubicBezTo>
                    <a:pt x="28590" y="57401"/>
                    <a:pt x="37718" y="54428"/>
                    <a:pt x="47442" y="46699"/>
                  </a:cubicBezTo>
                  <a:cubicBezTo>
                    <a:pt x="49029" y="53437"/>
                    <a:pt x="53196" y="57401"/>
                    <a:pt x="58951" y="57401"/>
                  </a:cubicBezTo>
                  <a:cubicBezTo>
                    <a:pt x="65499" y="57401"/>
                    <a:pt x="69468" y="50465"/>
                    <a:pt x="69468" y="48483"/>
                  </a:cubicBezTo>
                  <a:cubicBezTo>
                    <a:pt x="69468" y="47492"/>
                    <a:pt x="68674" y="47095"/>
                    <a:pt x="68079" y="47095"/>
                  </a:cubicBezTo>
                  <a:cubicBezTo>
                    <a:pt x="67087" y="47095"/>
                    <a:pt x="66690" y="47492"/>
                    <a:pt x="66293" y="48483"/>
                  </a:cubicBezTo>
                  <a:cubicBezTo>
                    <a:pt x="64110" y="54627"/>
                    <a:pt x="59546" y="54627"/>
                    <a:pt x="59348" y="54627"/>
                  </a:cubicBezTo>
                  <a:cubicBezTo>
                    <a:pt x="55379" y="54627"/>
                    <a:pt x="55379" y="44717"/>
                    <a:pt x="55379" y="41744"/>
                  </a:cubicBezTo>
                  <a:cubicBezTo>
                    <a:pt x="55379" y="39168"/>
                    <a:pt x="55379" y="38772"/>
                    <a:pt x="56570" y="37384"/>
                  </a:cubicBezTo>
                  <a:cubicBezTo>
                    <a:pt x="68476" y="22520"/>
                    <a:pt x="71056" y="7854"/>
                    <a:pt x="71056" y="7656"/>
                  </a:cubicBezTo>
                  <a:cubicBezTo>
                    <a:pt x="71056" y="7458"/>
                    <a:pt x="71056" y="6467"/>
                    <a:pt x="69667" y="6467"/>
                  </a:cubicBezTo>
                  <a:cubicBezTo>
                    <a:pt x="68277" y="6467"/>
                    <a:pt x="68277" y="6863"/>
                    <a:pt x="67682" y="9043"/>
                  </a:cubicBezTo>
                  <a:cubicBezTo>
                    <a:pt x="65499" y="16971"/>
                    <a:pt x="61332" y="26682"/>
                    <a:pt x="55379" y="34015"/>
                  </a:cubicBezTo>
                  <a:close/>
                  <a:moveTo>
                    <a:pt x="46846" y="43528"/>
                  </a:moveTo>
                  <a:cubicBezTo>
                    <a:pt x="35734" y="53239"/>
                    <a:pt x="26010" y="54627"/>
                    <a:pt x="21049" y="54627"/>
                  </a:cubicBezTo>
                  <a:cubicBezTo>
                    <a:pt x="13310" y="54627"/>
                    <a:pt x="9540" y="48879"/>
                    <a:pt x="9540" y="40952"/>
                  </a:cubicBezTo>
                  <a:cubicBezTo>
                    <a:pt x="9540" y="34610"/>
                    <a:pt x="12913" y="21133"/>
                    <a:pt x="16882" y="14593"/>
                  </a:cubicBezTo>
                  <a:cubicBezTo>
                    <a:pt x="22835" y="5476"/>
                    <a:pt x="29781" y="2899"/>
                    <a:pt x="34146" y="2899"/>
                  </a:cubicBezTo>
                  <a:cubicBezTo>
                    <a:pt x="46648" y="2899"/>
                    <a:pt x="46648" y="19547"/>
                    <a:pt x="46648" y="29457"/>
                  </a:cubicBezTo>
                  <a:cubicBezTo>
                    <a:pt x="46648" y="34015"/>
                    <a:pt x="46648" y="41348"/>
                    <a:pt x="46846" y="435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636338" y="206702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8" y="206702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3CE862B-4FCD-E969-5D38-B8442832AFCF}"/>
              </a:ext>
            </a:extLst>
          </p:cNvPr>
          <p:cNvGrpSpPr/>
          <p:nvPr/>
        </p:nvGrpSpPr>
        <p:grpSpPr>
          <a:xfrm>
            <a:off x="6337688" y="3483130"/>
            <a:ext cx="5569001" cy="2462891"/>
            <a:chOff x="4395332" y="3636342"/>
            <a:chExt cx="3583667" cy="1584877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8566BF2-81AD-9C0C-FF12-20FDCA2C42A1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1584941 h 1584877"/>
                <a:gd name="connsiteX2" fmla="*/ 350236 w 2451141"/>
                <a:gd name="connsiteY2" fmla="*/ 63 h 1584877"/>
                <a:gd name="connsiteX3" fmla="*/ 350236 w 2451141"/>
                <a:gd name="connsiteY3" fmla="*/ 1584941 h 1584877"/>
                <a:gd name="connsiteX4" fmla="*/ 700441 w 2451141"/>
                <a:gd name="connsiteY4" fmla="*/ 63 h 1584877"/>
                <a:gd name="connsiteX5" fmla="*/ 700441 w 2451141"/>
                <a:gd name="connsiteY5" fmla="*/ 1584941 h 1584877"/>
                <a:gd name="connsiteX6" fmla="*/ 1050597 w 2451141"/>
                <a:gd name="connsiteY6" fmla="*/ 63 h 1584877"/>
                <a:gd name="connsiteX7" fmla="*/ 1050597 w 2451141"/>
                <a:gd name="connsiteY7" fmla="*/ 1584941 h 1584877"/>
                <a:gd name="connsiteX8" fmla="*/ 1400754 w 2451141"/>
                <a:gd name="connsiteY8" fmla="*/ 63 h 1584877"/>
                <a:gd name="connsiteX9" fmla="*/ 1400754 w 2451141"/>
                <a:gd name="connsiteY9" fmla="*/ 1584941 h 1584877"/>
                <a:gd name="connsiteX10" fmla="*/ 1750910 w 2451141"/>
                <a:gd name="connsiteY10" fmla="*/ 63 h 1584877"/>
                <a:gd name="connsiteX11" fmla="*/ 1750910 w 2451141"/>
                <a:gd name="connsiteY11" fmla="*/ 1584941 h 1584877"/>
                <a:gd name="connsiteX12" fmla="*/ 2101066 w 2451141"/>
                <a:gd name="connsiteY12" fmla="*/ 63 h 1584877"/>
                <a:gd name="connsiteX13" fmla="*/ 2101066 w 2451141"/>
                <a:gd name="connsiteY13" fmla="*/ 1584941 h 1584877"/>
                <a:gd name="connsiteX14" fmla="*/ 2451222 w 2451141"/>
                <a:gd name="connsiteY14" fmla="*/ 63 h 1584877"/>
                <a:gd name="connsiteX15" fmla="*/ 2451222 w 2451141"/>
                <a:gd name="connsiteY15" fmla="*/ 1584941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1584941"/>
                  </a:lnTo>
                  <a:moveTo>
                    <a:pt x="350236" y="63"/>
                  </a:moveTo>
                  <a:lnTo>
                    <a:pt x="350236" y="1584941"/>
                  </a:lnTo>
                  <a:moveTo>
                    <a:pt x="700441" y="63"/>
                  </a:moveTo>
                  <a:lnTo>
                    <a:pt x="700441" y="1584941"/>
                  </a:lnTo>
                  <a:moveTo>
                    <a:pt x="1050597" y="63"/>
                  </a:moveTo>
                  <a:lnTo>
                    <a:pt x="1050597" y="1584941"/>
                  </a:lnTo>
                  <a:moveTo>
                    <a:pt x="1400754" y="63"/>
                  </a:moveTo>
                  <a:lnTo>
                    <a:pt x="1400754" y="1584941"/>
                  </a:lnTo>
                  <a:moveTo>
                    <a:pt x="1750910" y="63"/>
                  </a:moveTo>
                  <a:lnTo>
                    <a:pt x="1750910" y="1584941"/>
                  </a:lnTo>
                  <a:moveTo>
                    <a:pt x="2101066" y="63"/>
                  </a:moveTo>
                  <a:lnTo>
                    <a:pt x="2101066" y="1584941"/>
                  </a:lnTo>
                  <a:moveTo>
                    <a:pt x="2451222" y="63"/>
                  </a:moveTo>
                  <a:lnTo>
                    <a:pt x="2451222" y="1584941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A34E830-491E-C8AB-70F0-9AC34675B62F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3025482 w 3025401"/>
                <a:gd name="connsiteY1" fmla="*/ 63 h 1100935"/>
                <a:gd name="connsiteX2" fmla="*/ 80 w 3025401"/>
                <a:gd name="connsiteY2" fmla="*/ 550507 h 1100935"/>
                <a:gd name="connsiteX3" fmla="*/ 3025482 w 3025401"/>
                <a:gd name="connsiteY3" fmla="*/ 550507 h 1100935"/>
                <a:gd name="connsiteX4" fmla="*/ 80 w 3025401"/>
                <a:gd name="connsiteY4" fmla="*/ 1100999 h 1100935"/>
                <a:gd name="connsiteX5" fmla="*/ 3025482 w 3025401"/>
                <a:gd name="connsiteY5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3025482" y="63"/>
                  </a:lnTo>
                  <a:moveTo>
                    <a:pt x="80" y="550507"/>
                  </a:moveTo>
                  <a:lnTo>
                    <a:pt x="3025482" y="550507"/>
                  </a:lnTo>
                  <a:moveTo>
                    <a:pt x="80" y="1100999"/>
                  </a:moveTo>
                  <a:lnTo>
                    <a:pt x="3025482" y="1100999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4BAA1B-7423-206F-E8BE-5BF89C96DC03}"/>
                </a:ext>
              </a:extLst>
            </p:cNvPr>
            <p:cNvSpPr/>
            <p:nvPr/>
          </p:nvSpPr>
          <p:spPr>
            <a:xfrm flipV="1">
              <a:off x="4647436" y="3636342"/>
              <a:ext cx="2451141" cy="1584877"/>
            </a:xfrm>
            <a:custGeom>
              <a:avLst/>
              <a:gdLst>
                <a:gd name="connsiteX0" fmla="*/ 80 w 2451141"/>
                <a:gd name="connsiteY0" fmla="*/ 63 h 1584877"/>
                <a:gd name="connsiteX1" fmla="*/ 80 w 2451141"/>
                <a:gd name="connsiteY1" fmla="*/ 53879 h 1584877"/>
                <a:gd name="connsiteX2" fmla="*/ 350236 w 2451141"/>
                <a:gd name="connsiteY2" fmla="*/ 63 h 1584877"/>
                <a:gd name="connsiteX3" fmla="*/ 350236 w 2451141"/>
                <a:gd name="connsiteY3" fmla="*/ 53879 h 1584877"/>
                <a:gd name="connsiteX4" fmla="*/ 700441 w 2451141"/>
                <a:gd name="connsiteY4" fmla="*/ 63 h 1584877"/>
                <a:gd name="connsiteX5" fmla="*/ 700441 w 2451141"/>
                <a:gd name="connsiteY5" fmla="*/ 53879 h 1584877"/>
                <a:gd name="connsiteX6" fmla="*/ 1050597 w 2451141"/>
                <a:gd name="connsiteY6" fmla="*/ 63 h 1584877"/>
                <a:gd name="connsiteX7" fmla="*/ 1050597 w 2451141"/>
                <a:gd name="connsiteY7" fmla="*/ 53879 h 1584877"/>
                <a:gd name="connsiteX8" fmla="*/ 1400754 w 2451141"/>
                <a:gd name="connsiteY8" fmla="*/ 63 h 1584877"/>
                <a:gd name="connsiteX9" fmla="*/ 1400754 w 2451141"/>
                <a:gd name="connsiteY9" fmla="*/ 53879 h 1584877"/>
                <a:gd name="connsiteX10" fmla="*/ 1750910 w 2451141"/>
                <a:gd name="connsiteY10" fmla="*/ 63 h 1584877"/>
                <a:gd name="connsiteX11" fmla="*/ 1750910 w 2451141"/>
                <a:gd name="connsiteY11" fmla="*/ 53879 h 1584877"/>
                <a:gd name="connsiteX12" fmla="*/ 2101066 w 2451141"/>
                <a:gd name="connsiteY12" fmla="*/ 63 h 1584877"/>
                <a:gd name="connsiteX13" fmla="*/ 2101066 w 2451141"/>
                <a:gd name="connsiteY13" fmla="*/ 53879 h 1584877"/>
                <a:gd name="connsiteX14" fmla="*/ 2451222 w 2451141"/>
                <a:gd name="connsiteY14" fmla="*/ 63 h 1584877"/>
                <a:gd name="connsiteX15" fmla="*/ 2451222 w 2451141"/>
                <a:gd name="connsiteY15" fmla="*/ 53879 h 1584877"/>
                <a:gd name="connsiteX16" fmla="*/ 80 w 2451141"/>
                <a:gd name="connsiteY16" fmla="*/ 1584941 h 1584877"/>
                <a:gd name="connsiteX17" fmla="*/ 80 w 2451141"/>
                <a:gd name="connsiteY17" fmla="*/ 1531176 h 1584877"/>
                <a:gd name="connsiteX18" fmla="*/ 350236 w 2451141"/>
                <a:gd name="connsiteY18" fmla="*/ 1584941 h 1584877"/>
                <a:gd name="connsiteX19" fmla="*/ 350236 w 2451141"/>
                <a:gd name="connsiteY19" fmla="*/ 1531176 h 1584877"/>
                <a:gd name="connsiteX20" fmla="*/ 700441 w 2451141"/>
                <a:gd name="connsiteY20" fmla="*/ 1584941 h 1584877"/>
                <a:gd name="connsiteX21" fmla="*/ 700441 w 2451141"/>
                <a:gd name="connsiteY21" fmla="*/ 1531176 h 1584877"/>
                <a:gd name="connsiteX22" fmla="*/ 1050597 w 2451141"/>
                <a:gd name="connsiteY22" fmla="*/ 1584941 h 1584877"/>
                <a:gd name="connsiteX23" fmla="*/ 1050597 w 2451141"/>
                <a:gd name="connsiteY23" fmla="*/ 1531176 h 1584877"/>
                <a:gd name="connsiteX24" fmla="*/ 1400754 w 2451141"/>
                <a:gd name="connsiteY24" fmla="*/ 1584941 h 1584877"/>
                <a:gd name="connsiteX25" fmla="*/ 1400754 w 2451141"/>
                <a:gd name="connsiteY25" fmla="*/ 1531176 h 1584877"/>
                <a:gd name="connsiteX26" fmla="*/ 1750910 w 2451141"/>
                <a:gd name="connsiteY26" fmla="*/ 1584941 h 1584877"/>
                <a:gd name="connsiteX27" fmla="*/ 1750910 w 2451141"/>
                <a:gd name="connsiteY27" fmla="*/ 1531176 h 1584877"/>
                <a:gd name="connsiteX28" fmla="*/ 2101066 w 2451141"/>
                <a:gd name="connsiteY28" fmla="*/ 1584941 h 1584877"/>
                <a:gd name="connsiteX29" fmla="*/ 2101066 w 2451141"/>
                <a:gd name="connsiteY29" fmla="*/ 1531176 h 1584877"/>
                <a:gd name="connsiteX30" fmla="*/ 2451222 w 2451141"/>
                <a:gd name="connsiteY30" fmla="*/ 1584941 h 1584877"/>
                <a:gd name="connsiteX31" fmla="*/ 2451222 w 2451141"/>
                <a:gd name="connsiteY31" fmla="*/ 1531176 h 158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141" h="1584877">
                  <a:moveTo>
                    <a:pt x="80" y="63"/>
                  </a:moveTo>
                  <a:lnTo>
                    <a:pt x="80" y="53879"/>
                  </a:lnTo>
                  <a:moveTo>
                    <a:pt x="350236" y="63"/>
                  </a:moveTo>
                  <a:lnTo>
                    <a:pt x="350236" y="53879"/>
                  </a:lnTo>
                  <a:moveTo>
                    <a:pt x="700441" y="63"/>
                  </a:moveTo>
                  <a:lnTo>
                    <a:pt x="700441" y="53879"/>
                  </a:lnTo>
                  <a:moveTo>
                    <a:pt x="1050597" y="63"/>
                  </a:moveTo>
                  <a:lnTo>
                    <a:pt x="1050597" y="53879"/>
                  </a:lnTo>
                  <a:moveTo>
                    <a:pt x="1400754" y="63"/>
                  </a:moveTo>
                  <a:lnTo>
                    <a:pt x="1400754" y="53879"/>
                  </a:lnTo>
                  <a:moveTo>
                    <a:pt x="1750910" y="63"/>
                  </a:moveTo>
                  <a:lnTo>
                    <a:pt x="1750910" y="53879"/>
                  </a:lnTo>
                  <a:moveTo>
                    <a:pt x="2101066" y="63"/>
                  </a:moveTo>
                  <a:lnTo>
                    <a:pt x="2101066" y="53879"/>
                  </a:lnTo>
                  <a:moveTo>
                    <a:pt x="2451222" y="63"/>
                  </a:moveTo>
                  <a:lnTo>
                    <a:pt x="2451222" y="53879"/>
                  </a:lnTo>
                  <a:moveTo>
                    <a:pt x="80" y="1584941"/>
                  </a:moveTo>
                  <a:lnTo>
                    <a:pt x="80" y="1531176"/>
                  </a:lnTo>
                  <a:moveTo>
                    <a:pt x="350236" y="1584941"/>
                  </a:moveTo>
                  <a:lnTo>
                    <a:pt x="350236" y="1531176"/>
                  </a:lnTo>
                  <a:moveTo>
                    <a:pt x="700441" y="1584941"/>
                  </a:moveTo>
                  <a:lnTo>
                    <a:pt x="700441" y="1531176"/>
                  </a:lnTo>
                  <a:moveTo>
                    <a:pt x="1050597" y="1584941"/>
                  </a:moveTo>
                  <a:lnTo>
                    <a:pt x="1050597" y="1531176"/>
                  </a:lnTo>
                  <a:moveTo>
                    <a:pt x="1400754" y="1584941"/>
                  </a:moveTo>
                  <a:lnTo>
                    <a:pt x="1400754" y="1531176"/>
                  </a:lnTo>
                  <a:moveTo>
                    <a:pt x="1750910" y="1584941"/>
                  </a:moveTo>
                  <a:lnTo>
                    <a:pt x="1750910" y="1531176"/>
                  </a:lnTo>
                  <a:moveTo>
                    <a:pt x="2101066" y="1584941"/>
                  </a:moveTo>
                  <a:lnTo>
                    <a:pt x="2101066" y="1531176"/>
                  </a:lnTo>
                  <a:moveTo>
                    <a:pt x="2451222" y="1584941"/>
                  </a:moveTo>
                  <a:lnTo>
                    <a:pt x="2451222" y="153117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064D62F-AA06-1633-5336-7FF067A53804}"/>
                </a:ext>
              </a:extLst>
            </p:cNvPr>
            <p:cNvSpPr/>
            <p:nvPr/>
          </p:nvSpPr>
          <p:spPr>
            <a:xfrm flipV="1">
              <a:off x="4395332" y="3878115"/>
              <a:ext cx="3025401" cy="1100935"/>
            </a:xfrm>
            <a:custGeom>
              <a:avLst/>
              <a:gdLst>
                <a:gd name="connsiteX0" fmla="*/ 80 w 3025401"/>
                <a:gd name="connsiteY0" fmla="*/ 63 h 1100935"/>
                <a:gd name="connsiteX1" fmla="*/ 53946 w 3025401"/>
                <a:gd name="connsiteY1" fmla="*/ 63 h 1100935"/>
                <a:gd name="connsiteX2" fmla="*/ 80 w 3025401"/>
                <a:gd name="connsiteY2" fmla="*/ 550507 h 1100935"/>
                <a:gd name="connsiteX3" fmla="*/ 53946 w 3025401"/>
                <a:gd name="connsiteY3" fmla="*/ 550507 h 1100935"/>
                <a:gd name="connsiteX4" fmla="*/ 80 w 3025401"/>
                <a:gd name="connsiteY4" fmla="*/ 1100999 h 1100935"/>
                <a:gd name="connsiteX5" fmla="*/ 53946 w 3025401"/>
                <a:gd name="connsiteY5" fmla="*/ 1100999 h 1100935"/>
                <a:gd name="connsiteX6" fmla="*/ 3025482 w 3025401"/>
                <a:gd name="connsiteY6" fmla="*/ 63 h 1100935"/>
                <a:gd name="connsiteX7" fmla="*/ 2971615 w 3025401"/>
                <a:gd name="connsiteY7" fmla="*/ 63 h 1100935"/>
                <a:gd name="connsiteX8" fmla="*/ 3025482 w 3025401"/>
                <a:gd name="connsiteY8" fmla="*/ 550507 h 1100935"/>
                <a:gd name="connsiteX9" fmla="*/ 2971615 w 3025401"/>
                <a:gd name="connsiteY9" fmla="*/ 550507 h 1100935"/>
                <a:gd name="connsiteX10" fmla="*/ 3025482 w 3025401"/>
                <a:gd name="connsiteY10" fmla="*/ 1100999 h 1100935"/>
                <a:gd name="connsiteX11" fmla="*/ 2971615 w 3025401"/>
                <a:gd name="connsiteY11" fmla="*/ 1100999 h 1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5401" h="1100935">
                  <a:moveTo>
                    <a:pt x="80" y="63"/>
                  </a:moveTo>
                  <a:lnTo>
                    <a:pt x="53946" y="63"/>
                  </a:lnTo>
                  <a:moveTo>
                    <a:pt x="80" y="550507"/>
                  </a:moveTo>
                  <a:lnTo>
                    <a:pt x="53946" y="550507"/>
                  </a:lnTo>
                  <a:moveTo>
                    <a:pt x="80" y="1100999"/>
                  </a:moveTo>
                  <a:lnTo>
                    <a:pt x="53946" y="1100999"/>
                  </a:lnTo>
                  <a:moveTo>
                    <a:pt x="3025482" y="63"/>
                  </a:moveTo>
                  <a:lnTo>
                    <a:pt x="2971615" y="63"/>
                  </a:lnTo>
                  <a:moveTo>
                    <a:pt x="3025482" y="550507"/>
                  </a:moveTo>
                  <a:lnTo>
                    <a:pt x="2971615" y="550507"/>
                  </a:lnTo>
                  <a:moveTo>
                    <a:pt x="3025482" y="1100999"/>
                  </a:moveTo>
                  <a:lnTo>
                    <a:pt x="2971615" y="1100999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66" name="Graphic 159">
              <a:extLst>
                <a:ext uri="{FF2B5EF4-FFF2-40B4-BE49-F238E27FC236}">
                  <a16:creationId xmlns:a16="http://schemas.microsoft.com/office/drawing/2014/main" id="{4B6E3779-9471-B8CD-22A6-1E2F1D8D2976}"/>
                </a:ext>
              </a:extLst>
            </p:cNvPr>
            <p:cNvGrpSpPr/>
            <p:nvPr/>
          </p:nvGrpSpPr>
          <p:grpSpPr>
            <a:xfrm>
              <a:off x="4647436" y="3768403"/>
              <a:ext cx="2521193" cy="1320756"/>
              <a:chOff x="4982281" y="2820875"/>
              <a:chExt cx="2521193" cy="1320756"/>
            </a:xfrm>
            <a:noFill/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90EE679-4BCC-6F0B-4EB9-D26D3EAE5F79}"/>
                  </a:ext>
                </a:extLst>
              </p:cNvPr>
              <p:cNvSpPr/>
              <p:nvPr/>
            </p:nvSpPr>
            <p:spPr>
              <a:xfrm flipV="1">
                <a:off x="4982281" y="2820875"/>
                <a:ext cx="2521193" cy="1320359"/>
              </a:xfrm>
              <a:custGeom>
                <a:avLst/>
                <a:gdLst>
                  <a:gd name="connsiteX0" fmla="*/ 80 w 2521193"/>
                  <a:gd name="connsiteY0" fmla="*/ 660219 h 1320359"/>
                  <a:gd name="connsiteX1" fmla="*/ 51563 w 2521193"/>
                  <a:gd name="connsiteY1" fmla="*/ 827760 h 1320359"/>
                  <a:gd name="connsiteX2" fmla="*/ 102997 w 2521193"/>
                  <a:gd name="connsiteY2" fmla="*/ 984350 h 1320359"/>
                  <a:gd name="connsiteX3" fmla="*/ 154430 w 2521193"/>
                  <a:gd name="connsiteY3" fmla="*/ 1119731 h 1320359"/>
                  <a:gd name="connsiteX4" fmla="*/ 205914 w 2521193"/>
                  <a:gd name="connsiteY4" fmla="*/ 1225082 h 1320359"/>
                  <a:gd name="connsiteX5" fmla="*/ 257347 w 2521193"/>
                  <a:gd name="connsiteY5" fmla="*/ 1293466 h 1320359"/>
                  <a:gd name="connsiteX6" fmla="*/ 308781 w 2521193"/>
                  <a:gd name="connsiteY6" fmla="*/ 1320423 h 1320359"/>
                  <a:gd name="connsiteX7" fmla="*/ 360264 w 2521193"/>
                  <a:gd name="connsiteY7" fmla="*/ 1304170 h 1320359"/>
                  <a:gd name="connsiteX8" fmla="*/ 411698 w 2521193"/>
                  <a:gd name="connsiteY8" fmla="*/ 1245845 h 1320359"/>
                  <a:gd name="connsiteX9" fmla="*/ 463181 w 2521193"/>
                  <a:gd name="connsiteY9" fmla="*/ 1149215 h 1320359"/>
                  <a:gd name="connsiteX10" fmla="*/ 514615 w 2521193"/>
                  <a:gd name="connsiteY10" fmla="*/ 1020574 h 1320359"/>
                  <a:gd name="connsiteX11" fmla="*/ 566049 w 2521193"/>
                  <a:gd name="connsiteY11" fmla="*/ 868394 h 1320359"/>
                  <a:gd name="connsiteX12" fmla="*/ 617532 w 2521193"/>
                  <a:gd name="connsiteY12" fmla="*/ 702538 h 1320359"/>
                  <a:gd name="connsiteX13" fmla="*/ 668966 w 2521193"/>
                  <a:gd name="connsiteY13" fmla="*/ 534005 h 1320359"/>
                  <a:gd name="connsiteX14" fmla="*/ 720399 w 2521193"/>
                  <a:gd name="connsiteY14" fmla="*/ 373649 h 1320359"/>
                  <a:gd name="connsiteX15" fmla="*/ 771883 w 2521193"/>
                  <a:gd name="connsiteY15" fmla="*/ 232074 h 1320359"/>
                  <a:gd name="connsiteX16" fmla="*/ 823316 w 2521193"/>
                  <a:gd name="connsiteY16" fmla="*/ 118497 h 1320359"/>
                  <a:gd name="connsiteX17" fmla="*/ 874799 w 2521193"/>
                  <a:gd name="connsiteY17" fmla="*/ 40351 h 1320359"/>
                  <a:gd name="connsiteX18" fmla="*/ 926233 w 2521193"/>
                  <a:gd name="connsiteY18" fmla="*/ 2789 h 1320359"/>
                  <a:gd name="connsiteX19" fmla="*/ 977667 w 2521193"/>
                  <a:gd name="connsiteY19" fmla="*/ 8190 h 1320359"/>
                  <a:gd name="connsiteX20" fmla="*/ 1029150 w 2521193"/>
                  <a:gd name="connsiteY20" fmla="*/ 56208 h 1320359"/>
                  <a:gd name="connsiteX21" fmla="*/ 1080584 w 2521193"/>
                  <a:gd name="connsiteY21" fmla="*/ 143819 h 1320359"/>
                  <a:gd name="connsiteX22" fmla="*/ 1132018 w 2521193"/>
                  <a:gd name="connsiteY22" fmla="*/ 265176 h 1320359"/>
                  <a:gd name="connsiteX23" fmla="*/ 1183501 w 2521193"/>
                  <a:gd name="connsiteY23" fmla="*/ 412351 h 1320359"/>
                  <a:gd name="connsiteX24" fmla="*/ 1234935 w 2521193"/>
                  <a:gd name="connsiteY24" fmla="*/ 575779 h 1320359"/>
                  <a:gd name="connsiteX25" fmla="*/ 1286418 w 2521193"/>
                  <a:gd name="connsiteY25" fmla="*/ 744658 h 1320359"/>
                  <a:gd name="connsiteX26" fmla="*/ 1337852 w 2521193"/>
                  <a:gd name="connsiteY26" fmla="*/ 908086 h 1320359"/>
                  <a:gd name="connsiteX27" fmla="*/ 1389285 w 2521193"/>
                  <a:gd name="connsiteY27" fmla="*/ 1055261 h 1320359"/>
                  <a:gd name="connsiteX28" fmla="*/ 1440768 w 2521193"/>
                  <a:gd name="connsiteY28" fmla="*/ 1176618 h 1320359"/>
                  <a:gd name="connsiteX29" fmla="*/ 1492202 w 2521193"/>
                  <a:gd name="connsiteY29" fmla="*/ 1264229 h 1320359"/>
                  <a:gd name="connsiteX30" fmla="*/ 1543685 w 2521193"/>
                  <a:gd name="connsiteY30" fmla="*/ 1312297 h 1320359"/>
                  <a:gd name="connsiteX31" fmla="*/ 1595119 w 2521193"/>
                  <a:gd name="connsiteY31" fmla="*/ 1317698 h 1320359"/>
                  <a:gd name="connsiteX32" fmla="*/ 1646553 w 2521193"/>
                  <a:gd name="connsiteY32" fmla="*/ 1280136 h 1320359"/>
                  <a:gd name="connsiteX33" fmla="*/ 1698036 w 2521193"/>
                  <a:gd name="connsiteY33" fmla="*/ 1201990 h 1320359"/>
                  <a:gd name="connsiteX34" fmla="*/ 1749470 w 2521193"/>
                  <a:gd name="connsiteY34" fmla="*/ 1088413 h 1320359"/>
                  <a:gd name="connsiteX35" fmla="*/ 1800903 w 2521193"/>
                  <a:gd name="connsiteY35" fmla="*/ 946838 h 1320359"/>
                  <a:gd name="connsiteX36" fmla="*/ 1852387 w 2521193"/>
                  <a:gd name="connsiteY36" fmla="*/ 786531 h 1320359"/>
                  <a:gd name="connsiteX37" fmla="*/ 1903820 w 2521193"/>
                  <a:gd name="connsiteY37" fmla="*/ 617949 h 1320359"/>
                  <a:gd name="connsiteX38" fmla="*/ 1955304 w 2521193"/>
                  <a:gd name="connsiteY38" fmla="*/ 452142 h 1320359"/>
                  <a:gd name="connsiteX39" fmla="*/ 2006737 w 2521193"/>
                  <a:gd name="connsiteY39" fmla="*/ 299913 h 1320359"/>
                  <a:gd name="connsiteX40" fmla="*/ 2058171 w 2521193"/>
                  <a:gd name="connsiteY40" fmla="*/ 171272 h 1320359"/>
                  <a:gd name="connsiteX41" fmla="*/ 2109654 w 2521193"/>
                  <a:gd name="connsiteY41" fmla="*/ 74642 h 1320359"/>
                  <a:gd name="connsiteX42" fmla="*/ 2161088 w 2521193"/>
                  <a:gd name="connsiteY42" fmla="*/ 16267 h 1320359"/>
                  <a:gd name="connsiteX43" fmla="*/ 2212522 w 2521193"/>
                  <a:gd name="connsiteY43" fmla="*/ 63 h 1320359"/>
                  <a:gd name="connsiteX44" fmla="*/ 2264005 w 2521193"/>
                  <a:gd name="connsiteY44" fmla="*/ 27021 h 1320359"/>
                  <a:gd name="connsiteX45" fmla="*/ 2315439 w 2521193"/>
                  <a:gd name="connsiteY45" fmla="*/ 95355 h 1320359"/>
                  <a:gd name="connsiteX46" fmla="*/ 2366922 w 2521193"/>
                  <a:gd name="connsiteY46" fmla="*/ 200707 h 1320359"/>
                  <a:gd name="connsiteX47" fmla="*/ 2418356 w 2521193"/>
                  <a:gd name="connsiteY47" fmla="*/ 336087 h 1320359"/>
                  <a:gd name="connsiteX48" fmla="*/ 2469790 w 2521193"/>
                  <a:gd name="connsiteY48" fmla="*/ 492628 h 1320359"/>
                  <a:gd name="connsiteX49" fmla="*/ 2521273 w 2521193"/>
                  <a:gd name="connsiteY49" fmla="*/ 660169 h 132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20359">
                    <a:moveTo>
                      <a:pt x="80" y="660219"/>
                    </a:moveTo>
                    <a:lnTo>
                      <a:pt x="51563" y="827760"/>
                    </a:lnTo>
                    <a:lnTo>
                      <a:pt x="102997" y="984350"/>
                    </a:lnTo>
                    <a:lnTo>
                      <a:pt x="154430" y="1119731"/>
                    </a:lnTo>
                    <a:lnTo>
                      <a:pt x="205914" y="1225082"/>
                    </a:lnTo>
                    <a:lnTo>
                      <a:pt x="257347" y="1293466"/>
                    </a:lnTo>
                    <a:lnTo>
                      <a:pt x="308781" y="1320423"/>
                    </a:lnTo>
                    <a:lnTo>
                      <a:pt x="360264" y="1304170"/>
                    </a:lnTo>
                    <a:lnTo>
                      <a:pt x="411698" y="1245845"/>
                    </a:lnTo>
                    <a:lnTo>
                      <a:pt x="463181" y="1149215"/>
                    </a:lnTo>
                    <a:lnTo>
                      <a:pt x="514615" y="1020574"/>
                    </a:lnTo>
                    <a:lnTo>
                      <a:pt x="566049" y="868394"/>
                    </a:lnTo>
                    <a:lnTo>
                      <a:pt x="617532" y="702538"/>
                    </a:lnTo>
                    <a:lnTo>
                      <a:pt x="668966" y="534005"/>
                    </a:lnTo>
                    <a:lnTo>
                      <a:pt x="720399" y="373649"/>
                    </a:lnTo>
                    <a:lnTo>
                      <a:pt x="771883" y="232074"/>
                    </a:lnTo>
                    <a:lnTo>
                      <a:pt x="823316" y="118497"/>
                    </a:lnTo>
                    <a:lnTo>
                      <a:pt x="874799" y="40351"/>
                    </a:lnTo>
                    <a:lnTo>
                      <a:pt x="926233" y="2789"/>
                    </a:lnTo>
                    <a:lnTo>
                      <a:pt x="977667" y="8190"/>
                    </a:lnTo>
                    <a:lnTo>
                      <a:pt x="1029150" y="56208"/>
                    </a:lnTo>
                    <a:lnTo>
                      <a:pt x="1080584" y="143819"/>
                    </a:lnTo>
                    <a:lnTo>
                      <a:pt x="1132018" y="265176"/>
                    </a:lnTo>
                    <a:lnTo>
                      <a:pt x="1183501" y="412351"/>
                    </a:lnTo>
                    <a:lnTo>
                      <a:pt x="1234935" y="575779"/>
                    </a:lnTo>
                    <a:lnTo>
                      <a:pt x="1286418" y="744658"/>
                    </a:lnTo>
                    <a:lnTo>
                      <a:pt x="1337852" y="908086"/>
                    </a:lnTo>
                    <a:lnTo>
                      <a:pt x="1389285" y="1055261"/>
                    </a:lnTo>
                    <a:lnTo>
                      <a:pt x="1440768" y="1176618"/>
                    </a:lnTo>
                    <a:lnTo>
                      <a:pt x="1492202" y="1264229"/>
                    </a:lnTo>
                    <a:lnTo>
                      <a:pt x="1543685" y="1312297"/>
                    </a:lnTo>
                    <a:lnTo>
                      <a:pt x="1595119" y="1317698"/>
                    </a:lnTo>
                    <a:lnTo>
                      <a:pt x="1646553" y="1280136"/>
                    </a:lnTo>
                    <a:lnTo>
                      <a:pt x="1698036" y="1201990"/>
                    </a:lnTo>
                    <a:lnTo>
                      <a:pt x="1749470" y="1088413"/>
                    </a:lnTo>
                    <a:lnTo>
                      <a:pt x="1800903" y="946838"/>
                    </a:lnTo>
                    <a:lnTo>
                      <a:pt x="1852387" y="786531"/>
                    </a:lnTo>
                    <a:lnTo>
                      <a:pt x="1903820" y="617949"/>
                    </a:lnTo>
                    <a:lnTo>
                      <a:pt x="1955304" y="452142"/>
                    </a:lnTo>
                    <a:lnTo>
                      <a:pt x="2006737" y="299913"/>
                    </a:lnTo>
                    <a:lnTo>
                      <a:pt x="2058171" y="171272"/>
                    </a:lnTo>
                    <a:lnTo>
                      <a:pt x="2109654" y="74642"/>
                    </a:lnTo>
                    <a:lnTo>
                      <a:pt x="2161088" y="16267"/>
                    </a:lnTo>
                    <a:lnTo>
                      <a:pt x="2212522" y="63"/>
                    </a:lnTo>
                    <a:lnTo>
                      <a:pt x="2264005" y="27021"/>
                    </a:lnTo>
                    <a:lnTo>
                      <a:pt x="2315439" y="95355"/>
                    </a:lnTo>
                    <a:lnTo>
                      <a:pt x="2366922" y="200707"/>
                    </a:lnTo>
                    <a:lnTo>
                      <a:pt x="2418356" y="336087"/>
                    </a:lnTo>
                    <a:lnTo>
                      <a:pt x="2469790" y="492628"/>
                    </a:lnTo>
                    <a:lnTo>
                      <a:pt x="2521273" y="660169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29610A56-0DDD-F371-EDA0-3D6F54C8F583}"/>
                  </a:ext>
                </a:extLst>
              </p:cNvPr>
              <p:cNvSpPr/>
              <p:nvPr/>
            </p:nvSpPr>
            <p:spPr>
              <a:xfrm flipV="1">
                <a:off x="4982281" y="2821916"/>
                <a:ext cx="2521193" cy="1319715"/>
              </a:xfrm>
              <a:custGeom>
                <a:avLst/>
                <a:gdLst>
                  <a:gd name="connsiteX0" fmla="*/ 80 w 2521193"/>
                  <a:gd name="connsiteY0" fmla="*/ 64 h 1319715"/>
                  <a:gd name="connsiteX1" fmla="*/ 51563 w 2521193"/>
                  <a:gd name="connsiteY1" fmla="*/ 21719 h 1319715"/>
                  <a:gd name="connsiteX2" fmla="*/ 102997 w 2521193"/>
                  <a:gd name="connsiteY2" fmla="*/ 85098 h 1319715"/>
                  <a:gd name="connsiteX3" fmla="*/ 154430 w 2521193"/>
                  <a:gd name="connsiteY3" fmla="*/ 186138 h 1319715"/>
                  <a:gd name="connsiteX4" fmla="*/ 205914 w 2521193"/>
                  <a:gd name="connsiteY4" fmla="*/ 318199 h 1319715"/>
                  <a:gd name="connsiteX5" fmla="*/ 257347 w 2521193"/>
                  <a:gd name="connsiteY5" fmla="*/ 472707 h 1319715"/>
                  <a:gd name="connsiteX6" fmla="*/ 308781 w 2521193"/>
                  <a:gd name="connsiteY6" fmla="*/ 639456 h 1319715"/>
                  <a:gd name="connsiteX7" fmla="*/ 360264 w 2521193"/>
                  <a:gd name="connsiteY7" fmla="*/ 807592 h 1319715"/>
                  <a:gd name="connsiteX8" fmla="*/ 411698 w 2521193"/>
                  <a:gd name="connsiteY8" fmla="*/ 966114 h 1319715"/>
                  <a:gd name="connsiteX9" fmla="*/ 463181 w 2521193"/>
                  <a:gd name="connsiteY9" fmla="*/ 1104666 h 1319715"/>
                  <a:gd name="connsiteX10" fmla="*/ 514615 w 2521193"/>
                  <a:gd name="connsiteY10" fmla="*/ 1214230 h 1319715"/>
                  <a:gd name="connsiteX11" fmla="*/ 566049 w 2521193"/>
                  <a:gd name="connsiteY11" fmla="*/ 1287470 h 1319715"/>
                  <a:gd name="connsiteX12" fmla="*/ 617532 w 2521193"/>
                  <a:gd name="connsiteY12" fmla="*/ 1319779 h 1319715"/>
                  <a:gd name="connsiteX13" fmla="*/ 668966 w 2521193"/>
                  <a:gd name="connsiteY13" fmla="*/ 1308977 h 1319715"/>
                  <a:gd name="connsiteX14" fmla="*/ 720399 w 2521193"/>
                  <a:gd name="connsiteY14" fmla="*/ 1255756 h 1319715"/>
                  <a:gd name="connsiteX15" fmla="*/ 771883 w 2521193"/>
                  <a:gd name="connsiteY15" fmla="*/ 1163586 h 1319715"/>
                  <a:gd name="connsiteX16" fmla="*/ 823316 w 2521193"/>
                  <a:gd name="connsiteY16" fmla="*/ 1038512 h 1319715"/>
                  <a:gd name="connsiteX17" fmla="*/ 874799 w 2521193"/>
                  <a:gd name="connsiteY17" fmla="*/ 888761 h 1319715"/>
                  <a:gd name="connsiteX18" fmla="*/ 926233 w 2521193"/>
                  <a:gd name="connsiteY18" fmla="*/ 724044 h 1319715"/>
                  <a:gd name="connsiteX19" fmla="*/ 977667 w 2521193"/>
                  <a:gd name="connsiteY19" fmla="*/ 555214 h 1319715"/>
                  <a:gd name="connsiteX20" fmla="*/ 1029150 w 2521193"/>
                  <a:gd name="connsiteY20" fmla="*/ 393273 h 1319715"/>
                  <a:gd name="connsiteX21" fmla="*/ 1080584 w 2521193"/>
                  <a:gd name="connsiteY21" fmla="*/ 248823 h 1319715"/>
                  <a:gd name="connsiteX22" fmla="*/ 1132018 w 2521193"/>
                  <a:gd name="connsiteY22" fmla="*/ 131282 h 1319715"/>
                  <a:gd name="connsiteX23" fmla="*/ 1183501 w 2521193"/>
                  <a:gd name="connsiteY23" fmla="*/ 48378 h 1319715"/>
                  <a:gd name="connsiteX24" fmla="*/ 1234935 w 2521193"/>
                  <a:gd name="connsiteY24" fmla="*/ 5514 h 1319715"/>
                  <a:gd name="connsiteX25" fmla="*/ 1286418 w 2521193"/>
                  <a:gd name="connsiteY25" fmla="*/ 5514 h 1319715"/>
                  <a:gd name="connsiteX26" fmla="*/ 1337852 w 2521193"/>
                  <a:gd name="connsiteY26" fmla="*/ 48378 h 1319715"/>
                  <a:gd name="connsiteX27" fmla="*/ 1389285 w 2521193"/>
                  <a:gd name="connsiteY27" fmla="*/ 131282 h 1319715"/>
                  <a:gd name="connsiteX28" fmla="*/ 1440768 w 2521193"/>
                  <a:gd name="connsiteY28" fmla="*/ 248774 h 1319715"/>
                  <a:gd name="connsiteX29" fmla="*/ 1492202 w 2521193"/>
                  <a:gd name="connsiteY29" fmla="*/ 393223 h 1319715"/>
                  <a:gd name="connsiteX30" fmla="*/ 1543685 w 2521193"/>
                  <a:gd name="connsiteY30" fmla="*/ 555214 h 1319715"/>
                  <a:gd name="connsiteX31" fmla="*/ 1595119 w 2521193"/>
                  <a:gd name="connsiteY31" fmla="*/ 723994 h 1319715"/>
                  <a:gd name="connsiteX32" fmla="*/ 1646553 w 2521193"/>
                  <a:gd name="connsiteY32" fmla="*/ 888711 h 1319715"/>
                  <a:gd name="connsiteX33" fmla="*/ 1698036 w 2521193"/>
                  <a:gd name="connsiteY33" fmla="*/ 1038512 h 1319715"/>
                  <a:gd name="connsiteX34" fmla="*/ 1749470 w 2521193"/>
                  <a:gd name="connsiteY34" fmla="*/ 1163536 h 1319715"/>
                  <a:gd name="connsiteX35" fmla="*/ 1800903 w 2521193"/>
                  <a:gd name="connsiteY35" fmla="*/ 1255706 h 1319715"/>
                  <a:gd name="connsiteX36" fmla="*/ 1852387 w 2521193"/>
                  <a:gd name="connsiteY36" fmla="*/ 1308977 h 1319715"/>
                  <a:gd name="connsiteX37" fmla="*/ 1903820 w 2521193"/>
                  <a:gd name="connsiteY37" fmla="*/ 1319779 h 1319715"/>
                  <a:gd name="connsiteX38" fmla="*/ 1955304 w 2521193"/>
                  <a:gd name="connsiteY38" fmla="*/ 1287520 h 1319715"/>
                  <a:gd name="connsiteX39" fmla="*/ 2006737 w 2521193"/>
                  <a:gd name="connsiteY39" fmla="*/ 1214230 h 1319715"/>
                  <a:gd name="connsiteX40" fmla="*/ 2058171 w 2521193"/>
                  <a:gd name="connsiteY40" fmla="*/ 1104716 h 1319715"/>
                  <a:gd name="connsiteX41" fmla="*/ 2109654 w 2521193"/>
                  <a:gd name="connsiteY41" fmla="*/ 966164 h 1319715"/>
                  <a:gd name="connsiteX42" fmla="*/ 2161088 w 2521193"/>
                  <a:gd name="connsiteY42" fmla="*/ 807641 h 1319715"/>
                  <a:gd name="connsiteX43" fmla="*/ 2212522 w 2521193"/>
                  <a:gd name="connsiteY43" fmla="*/ 639505 h 1319715"/>
                  <a:gd name="connsiteX44" fmla="*/ 2264005 w 2521193"/>
                  <a:gd name="connsiteY44" fmla="*/ 472757 h 1319715"/>
                  <a:gd name="connsiteX45" fmla="*/ 2315439 w 2521193"/>
                  <a:gd name="connsiteY45" fmla="*/ 318248 h 1319715"/>
                  <a:gd name="connsiteX46" fmla="*/ 2366922 w 2521193"/>
                  <a:gd name="connsiteY46" fmla="*/ 186187 h 1319715"/>
                  <a:gd name="connsiteX47" fmla="*/ 2418356 w 2521193"/>
                  <a:gd name="connsiteY47" fmla="*/ 85147 h 1319715"/>
                  <a:gd name="connsiteX48" fmla="*/ 2469790 w 2521193"/>
                  <a:gd name="connsiteY48" fmla="*/ 21719 h 1319715"/>
                  <a:gd name="connsiteX49" fmla="*/ 2521273 w 2521193"/>
                  <a:gd name="connsiteY49" fmla="*/ 113 h 131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193" h="1319715">
                    <a:moveTo>
                      <a:pt x="80" y="64"/>
                    </a:moveTo>
                    <a:lnTo>
                      <a:pt x="51563" y="21719"/>
                    </a:lnTo>
                    <a:lnTo>
                      <a:pt x="102997" y="85098"/>
                    </a:lnTo>
                    <a:lnTo>
                      <a:pt x="154430" y="186138"/>
                    </a:lnTo>
                    <a:lnTo>
                      <a:pt x="205914" y="318199"/>
                    </a:lnTo>
                    <a:lnTo>
                      <a:pt x="257347" y="472707"/>
                    </a:lnTo>
                    <a:lnTo>
                      <a:pt x="308781" y="639456"/>
                    </a:lnTo>
                    <a:lnTo>
                      <a:pt x="360264" y="807592"/>
                    </a:lnTo>
                    <a:lnTo>
                      <a:pt x="411698" y="966114"/>
                    </a:lnTo>
                    <a:lnTo>
                      <a:pt x="463181" y="1104666"/>
                    </a:lnTo>
                    <a:lnTo>
                      <a:pt x="514615" y="1214230"/>
                    </a:lnTo>
                    <a:lnTo>
                      <a:pt x="566049" y="1287470"/>
                    </a:lnTo>
                    <a:lnTo>
                      <a:pt x="617532" y="1319779"/>
                    </a:lnTo>
                    <a:lnTo>
                      <a:pt x="668966" y="1308977"/>
                    </a:lnTo>
                    <a:lnTo>
                      <a:pt x="720399" y="1255756"/>
                    </a:lnTo>
                    <a:lnTo>
                      <a:pt x="771883" y="1163586"/>
                    </a:lnTo>
                    <a:lnTo>
                      <a:pt x="823316" y="1038512"/>
                    </a:lnTo>
                    <a:lnTo>
                      <a:pt x="874799" y="888761"/>
                    </a:lnTo>
                    <a:lnTo>
                      <a:pt x="926233" y="724044"/>
                    </a:lnTo>
                    <a:lnTo>
                      <a:pt x="977667" y="555214"/>
                    </a:lnTo>
                    <a:lnTo>
                      <a:pt x="1029150" y="393273"/>
                    </a:lnTo>
                    <a:lnTo>
                      <a:pt x="1080584" y="248823"/>
                    </a:lnTo>
                    <a:lnTo>
                      <a:pt x="1132018" y="131282"/>
                    </a:lnTo>
                    <a:lnTo>
                      <a:pt x="1183501" y="48378"/>
                    </a:lnTo>
                    <a:lnTo>
                      <a:pt x="1234935" y="5514"/>
                    </a:lnTo>
                    <a:lnTo>
                      <a:pt x="1286418" y="5514"/>
                    </a:lnTo>
                    <a:lnTo>
                      <a:pt x="1337852" y="48378"/>
                    </a:lnTo>
                    <a:lnTo>
                      <a:pt x="1389285" y="131282"/>
                    </a:lnTo>
                    <a:lnTo>
                      <a:pt x="1440768" y="248774"/>
                    </a:lnTo>
                    <a:lnTo>
                      <a:pt x="1492202" y="393223"/>
                    </a:lnTo>
                    <a:lnTo>
                      <a:pt x="1543685" y="555214"/>
                    </a:lnTo>
                    <a:lnTo>
                      <a:pt x="1595119" y="723994"/>
                    </a:lnTo>
                    <a:lnTo>
                      <a:pt x="1646553" y="888711"/>
                    </a:lnTo>
                    <a:lnTo>
                      <a:pt x="1698036" y="1038512"/>
                    </a:lnTo>
                    <a:lnTo>
                      <a:pt x="1749470" y="1163536"/>
                    </a:lnTo>
                    <a:lnTo>
                      <a:pt x="1800903" y="1255706"/>
                    </a:lnTo>
                    <a:lnTo>
                      <a:pt x="1852387" y="1308977"/>
                    </a:lnTo>
                    <a:lnTo>
                      <a:pt x="1903820" y="1319779"/>
                    </a:lnTo>
                    <a:lnTo>
                      <a:pt x="1955304" y="1287520"/>
                    </a:lnTo>
                    <a:lnTo>
                      <a:pt x="2006737" y="1214230"/>
                    </a:lnTo>
                    <a:lnTo>
                      <a:pt x="2058171" y="1104716"/>
                    </a:lnTo>
                    <a:lnTo>
                      <a:pt x="2109654" y="966164"/>
                    </a:lnTo>
                    <a:lnTo>
                      <a:pt x="2161088" y="807641"/>
                    </a:lnTo>
                    <a:lnTo>
                      <a:pt x="2212522" y="639505"/>
                    </a:lnTo>
                    <a:lnTo>
                      <a:pt x="2264005" y="472757"/>
                    </a:lnTo>
                    <a:lnTo>
                      <a:pt x="2315439" y="318248"/>
                    </a:lnTo>
                    <a:lnTo>
                      <a:pt x="2366922" y="186187"/>
                    </a:lnTo>
                    <a:lnTo>
                      <a:pt x="2418356" y="85147"/>
                    </a:lnTo>
                    <a:lnTo>
                      <a:pt x="2469790" y="21719"/>
                    </a:lnTo>
                    <a:lnTo>
                      <a:pt x="2521273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009223-5F49-358A-54E2-8D809F3691C6}"/>
                </a:ext>
              </a:extLst>
            </p:cNvPr>
            <p:cNvSpPr/>
            <p:nvPr/>
          </p:nvSpPr>
          <p:spPr>
            <a:xfrm flipV="1">
              <a:off x="4647436" y="4428608"/>
              <a:ext cx="2521193" cy="12685"/>
            </a:xfrm>
            <a:custGeom>
              <a:avLst/>
              <a:gdLst>
                <a:gd name="connsiteX0" fmla="*/ 80 w 2521193"/>
                <a:gd name="connsiteY0" fmla="*/ 63 h 12685"/>
                <a:gd name="connsiteX1" fmla="*/ 2521273 w 2521193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193" h="12685">
                  <a:moveTo>
                    <a:pt x="80" y="63"/>
                  </a:moveTo>
                  <a:lnTo>
                    <a:pt x="2521273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707EE2D-B674-8FDB-F0D9-0F34843CBE36}"/>
                </a:ext>
              </a:extLst>
            </p:cNvPr>
            <p:cNvSpPr/>
            <p:nvPr/>
          </p:nvSpPr>
          <p:spPr>
            <a:xfrm flipV="1">
              <a:off x="7511479" y="4576457"/>
              <a:ext cx="467520" cy="507876"/>
            </a:xfrm>
            <a:custGeom>
              <a:avLst/>
              <a:gdLst>
                <a:gd name="connsiteX0" fmla="*/ 79 w 467520"/>
                <a:gd name="connsiteY0" fmla="*/ 141 h 507876"/>
                <a:gd name="connsiteX1" fmla="*/ 467600 w 467520"/>
                <a:gd name="connsiteY1" fmla="*/ 141 h 507876"/>
                <a:gd name="connsiteX2" fmla="*/ 467600 w 467520"/>
                <a:gd name="connsiteY2" fmla="*/ 508017 h 507876"/>
                <a:gd name="connsiteX3" fmla="*/ 79 w 467520"/>
                <a:gd name="connsiteY3" fmla="*/ 508017 h 5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20" h="507876">
                  <a:moveTo>
                    <a:pt x="79" y="141"/>
                  </a:moveTo>
                  <a:lnTo>
                    <a:pt x="467600" y="141"/>
                  </a:lnTo>
                  <a:lnTo>
                    <a:pt x="467600" y="508017"/>
                  </a:lnTo>
                  <a:lnTo>
                    <a:pt x="79" y="508017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F420155-5D6D-E5AC-1FC5-90213240A55E}"/>
                </a:ext>
              </a:extLst>
            </p:cNvPr>
            <p:cNvSpPr/>
            <p:nvPr/>
          </p:nvSpPr>
          <p:spPr>
            <a:xfrm flipV="1">
              <a:off x="7554374" y="4677893"/>
              <a:ext cx="215663" cy="12685"/>
            </a:xfrm>
            <a:custGeom>
              <a:avLst/>
              <a:gdLst>
                <a:gd name="connsiteX0" fmla="*/ 257 w 215663"/>
                <a:gd name="connsiteY0" fmla="*/ 142 h 12685"/>
                <a:gd name="connsiteX1" fmla="*/ 215921 w 215663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42"/>
                  </a:moveTo>
                  <a:lnTo>
                    <a:pt x="215921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74EDDEB-7A5F-859E-C0BA-6DE4E2C82BE1}"/>
                </a:ext>
              </a:extLst>
            </p:cNvPr>
            <p:cNvSpPr/>
            <p:nvPr/>
          </p:nvSpPr>
          <p:spPr>
            <a:xfrm>
              <a:off x="7803907" y="4626771"/>
              <a:ext cx="33362" cy="84637"/>
            </a:xfrm>
            <a:custGeom>
              <a:avLst/>
              <a:gdLst>
                <a:gd name="connsiteX0" fmla="*/ 32646 w 33362"/>
                <a:gd name="connsiteY0" fmla="*/ 4505 h 84637"/>
                <a:gd name="connsiteX1" fmla="*/ 27880 w 33362"/>
                <a:gd name="connsiteY1" fmla="*/ 145 h 84637"/>
                <a:gd name="connsiteX2" fmla="*/ 21128 w 33362"/>
                <a:gd name="connsiteY2" fmla="*/ 6686 h 84637"/>
                <a:gd name="connsiteX3" fmla="*/ 25894 w 33362"/>
                <a:gd name="connsiteY3" fmla="*/ 11245 h 84637"/>
                <a:gd name="connsiteX4" fmla="*/ 32646 w 33362"/>
                <a:gd name="connsiteY4" fmla="*/ 4505 h 84637"/>
                <a:gd name="connsiteX5" fmla="*/ 22915 w 33362"/>
                <a:gd name="connsiteY5" fmla="*/ 52077 h 84637"/>
                <a:gd name="connsiteX6" fmla="*/ 25696 w 33362"/>
                <a:gd name="connsiteY6" fmla="*/ 44743 h 84637"/>
                <a:gd name="connsiteX7" fmla="*/ 27483 w 33362"/>
                <a:gd name="connsiteY7" fmla="*/ 38004 h 84637"/>
                <a:gd name="connsiteX8" fmla="*/ 16958 w 33362"/>
                <a:gd name="connsiteY8" fmla="*/ 27697 h 84637"/>
                <a:gd name="connsiteX9" fmla="*/ 277 w 33362"/>
                <a:gd name="connsiteY9" fmla="*/ 47122 h 84637"/>
                <a:gd name="connsiteX10" fmla="*/ 1865 w 33362"/>
                <a:gd name="connsiteY10" fmla="*/ 48311 h 84637"/>
                <a:gd name="connsiteX11" fmla="*/ 3851 w 33362"/>
                <a:gd name="connsiteY11" fmla="*/ 46131 h 84637"/>
                <a:gd name="connsiteX12" fmla="*/ 16561 w 33362"/>
                <a:gd name="connsiteY12" fmla="*/ 30472 h 84637"/>
                <a:gd name="connsiteX13" fmla="*/ 19738 w 33362"/>
                <a:gd name="connsiteY13" fmla="*/ 34436 h 84637"/>
                <a:gd name="connsiteX14" fmla="*/ 18348 w 33362"/>
                <a:gd name="connsiteY14" fmla="*/ 40977 h 84637"/>
                <a:gd name="connsiteX15" fmla="*/ 9809 w 33362"/>
                <a:gd name="connsiteY15" fmla="*/ 64366 h 84637"/>
                <a:gd name="connsiteX16" fmla="*/ 6830 w 33362"/>
                <a:gd name="connsiteY16" fmla="*/ 74475 h 84637"/>
                <a:gd name="connsiteX17" fmla="*/ 17156 w 33362"/>
                <a:gd name="connsiteY17" fmla="*/ 84782 h 84637"/>
                <a:gd name="connsiteX18" fmla="*/ 33639 w 33362"/>
                <a:gd name="connsiteY18" fmla="*/ 65357 h 84637"/>
                <a:gd name="connsiteX19" fmla="*/ 32249 w 33362"/>
                <a:gd name="connsiteY19" fmla="*/ 64168 h 84637"/>
                <a:gd name="connsiteX20" fmla="*/ 30263 w 33362"/>
                <a:gd name="connsiteY20" fmla="*/ 66348 h 84637"/>
                <a:gd name="connsiteX21" fmla="*/ 17355 w 33362"/>
                <a:gd name="connsiteY21" fmla="*/ 82007 h 84637"/>
                <a:gd name="connsiteX22" fmla="*/ 14376 w 33362"/>
                <a:gd name="connsiteY22" fmla="*/ 77845 h 84637"/>
                <a:gd name="connsiteX23" fmla="*/ 17951 w 33362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05"/>
                  </a:moveTo>
                  <a:cubicBezTo>
                    <a:pt x="32646" y="2127"/>
                    <a:pt x="30859" y="145"/>
                    <a:pt x="27880" y="145"/>
                  </a:cubicBezTo>
                  <a:cubicBezTo>
                    <a:pt x="24504" y="145"/>
                    <a:pt x="21128" y="3316"/>
                    <a:pt x="21128" y="6686"/>
                  </a:cubicBezTo>
                  <a:cubicBezTo>
                    <a:pt x="21128" y="9064"/>
                    <a:pt x="22915" y="11245"/>
                    <a:pt x="25894" y="11245"/>
                  </a:cubicBezTo>
                  <a:cubicBezTo>
                    <a:pt x="28873" y="11245"/>
                    <a:pt x="32646" y="8470"/>
                    <a:pt x="32646" y="4505"/>
                  </a:cubicBezTo>
                  <a:close/>
                  <a:moveTo>
                    <a:pt x="22915" y="52077"/>
                  </a:moveTo>
                  <a:cubicBezTo>
                    <a:pt x="24504" y="48311"/>
                    <a:pt x="24504" y="48113"/>
                    <a:pt x="25696" y="44743"/>
                  </a:cubicBezTo>
                  <a:cubicBezTo>
                    <a:pt x="26689" y="42166"/>
                    <a:pt x="27483" y="40382"/>
                    <a:pt x="27483" y="38004"/>
                  </a:cubicBezTo>
                  <a:cubicBezTo>
                    <a:pt x="27483" y="32255"/>
                    <a:pt x="23313" y="27697"/>
                    <a:pt x="16958" y="27697"/>
                  </a:cubicBezTo>
                  <a:cubicBezTo>
                    <a:pt x="5241" y="27697"/>
                    <a:pt x="277" y="45932"/>
                    <a:pt x="277" y="47122"/>
                  </a:cubicBezTo>
                  <a:cubicBezTo>
                    <a:pt x="277" y="48311"/>
                    <a:pt x="1667" y="48311"/>
                    <a:pt x="1865" y="48311"/>
                  </a:cubicBezTo>
                  <a:cubicBezTo>
                    <a:pt x="3057" y="48311"/>
                    <a:pt x="3255" y="48113"/>
                    <a:pt x="3851" y="46131"/>
                  </a:cubicBezTo>
                  <a:cubicBezTo>
                    <a:pt x="7227" y="34238"/>
                    <a:pt x="12390" y="30472"/>
                    <a:pt x="16561" y="30472"/>
                  </a:cubicBezTo>
                  <a:cubicBezTo>
                    <a:pt x="17752" y="30472"/>
                    <a:pt x="19738" y="30472"/>
                    <a:pt x="19738" y="34436"/>
                  </a:cubicBezTo>
                  <a:cubicBezTo>
                    <a:pt x="19738" y="37211"/>
                    <a:pt x="18944" y="39788"/>
                    <a:pt x="18348" y="40977"/>
                  </a:cubicBezTo>
                  <a:cubicBezTo>
                    <a:pt x="17355" y="44347"/>
                    <a:pt x="11795" y="59015"/>
                    <a:pt x="9809" y="64366"/>
                  </a:cubicBezTo>
                  <a:cubicBezTo>
                    <a:pt x="8419" y="67538"/>
                    <a:pt x="6830" y="71700"/>
                    <a:pt x="6830" y="74475"/>
                  </a:cubicBezTo>
                  <a:cubicBezTo>
                    <a:pt x="6830" y="80422"/>
                    <a:pt x="11199" y="84782"/>
                    <a:pt x="17156" y="84782"/>
                  </a:cubicBezTo>
                  <a:cubicBezTo>
                    <a:pt x="29072" y="84782"/>
                    <a:pt x="33639" y="66547"/>
                    <a:pt x="33639" y="65357"/>
                  </a:cubicBezTo>
                  <a:cubicBezTo>
                    <a:pt x="33639" y="64168"/>
                    <a:pt x="32646" y="64168"/>
                    <a:pt x="32249" y="64168"/>
                  </a:cubicBezTo>
                  <a:cubicBezTo>
                    <a:pt x="30859" y="64168"/>
                    <a:pt x="30859" y="64565"/>
                    <a:pt x="30263" y="66348"/>
                  </a:cubicBezTo>
                  <a:cubicBezTo>
                    <a:pt x="28079" y="74277"/>
                    <a:pt x="23908" y="82007"/>
                    <a:pt x="17355" y="82007"/>
                  </a:cubicBezTo>
                  <a:cubicBezTo>
                    <a:pt x="15171" y="82007"/>
                    <a:pt x="14376" y="80818"/>
                    <a:pt x="14376" y="77845"/>
                  </a:cubicBezTo>
                  <a:cubicBezTo>
                    <a:pt x="14376" y="74673"/>
                    <a:pt x="15171" y="72890"/>
                    <a:pt x="17951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A6BF838-E087-F917-93BD-1B63891CFBEA}"/>
                </a:ext>
              </a:extLst>
            </p:cNvPr>
            <p:cNvSpPr/>
            <p:nvPr/>
          </p:nvSpPr>
          <p:spPr>
            <a:xfrm>
              <a:off x="7849403" y="4690076"/>
              <a:ext cx="54213" cy="39643"/>
            </a:xfrm>
            <a:custGeom>
              <a:avLst/>
              <a:gdLst>
                <a:gd name="connsiteX0" fmla="*/ 42976 w 54213"/>
                <a:gd name="connsiteY0" fmla="*/ 26509 h 39643"/>
                <a:gd name="connsiteX1" fmla="*/ 54494 w 54213"/>
                <a:gd name="connsiteY1" fmla="*/ 5498 h 39643"/>
                <a:gd name="connsiteX2" fmla="*/ 52905 w 54213"/>
                <a:gd name="connsiteY2" fmla="*/ 4309 h 39643"/>
                <a:gd name="connsiteX3" fmla="*/ 51118 w 54213"/>
                <a:gd name="connsiteY3" fmla="*/ 6489 h 39643"/>
                <a:gd name="connsiteX4" fmla="*/ 42976 w 54213"/>
                <a:gd name="connsiteY4" fmla="*/ 22544 h 39643"/>
                <a:gd name="connsiteX5" fmla="*/ 42380 w 54213"/>
                <a:gd name="connsiteY5" fmla="*/ 14418 h 39643"/>
                <a:gd name="connsiteX6" fmla="*/ 25699 w 54213"/>
                <a:gd name="connsiteY6" fmla="*/ 146 h 39643"/>
                <a:gd name="connsiteX7" fmla="*/ 280 w 54213"/>
                <a:gd name="connsiteY7" fmla="*/ 24527 h 39643"/>
                <a:gd name="connsiteX8" fmla="*/ 16366 w 54213"/>
                <a:gd name="connsiteY8" fmla="*/ 39789 h 39643"/>
                <a:gd name="connsiteX9" fmla="*/ 36820 w 54213"/>
                <a:gd name="connsiteY9" fmla="*/ 32455 h 39643"/>
                <a:gd name="connsiteX10" fmla="*/ 45955 w 54213"/>
                <a:gd name="connsiteY10" fmla="*/ 39789 h 39643"/>
                <a:gd name="connsiteX11" fmla="*/ 54295 w 54213"/>
                <a:gd name="connsiteY11" fmla="*/ 33644 h 39643"/>
                <a:gd name="connsiteX12" fmla="*/ 52707 w 54213"/>
                <a:gd name="connsiteY12" fmla="*/ 32653 h 39643"/>
                <a:gd name="connsiteX13" fmla="*/ 51317 w 54213"/>
                <a:gd name="connsiteY13" fmla="*/ 33446 h 39643"/>
                <a:gd name="connsiteX14" fmla="*/ 46153 w 54213"/>
                <a:gd name="connsiteY14" fmla="*/ 37411 h 39643"/>
                <a:gd name="connsiteX15" fmla="*/ 42976 w 54213"/>
                <a:gd name="connsiteY15" fmla="*/ 26509 h 39643"/>
                <a:gd name="connsiteX16" fmla="*/ 36224 w 54213"/>
                <a:gd name="connsiteY16" fmla="*/ 29482 h 39643"/>
                <a:gd name="connsiteX17" fmla="*/ 16564 w 54213"/>
                <a:gd name="connsiteY17" fmla="*/ 37411 h 39643"/>
                <a:gd name="connsiteX18" fmla="*/ 7628 w 54213"/>
                <a:gd name="connsiteY18" fmla="*/ 27698 h 39643"/>
                <a:gd name="connsiteX19" fmla="*/ 13387 w 54213"/>
                <a:gd name="connsiteY19" fmla="*/ 9264 h 39643"/>
                <a:gd name="connsiteX20" fmla="*/ 25500 w 54213"/>
                <a:gd name="connsiteY20" fmla="*/ 2525 h 39643"/>
                <a:gd name="connsiteX21" fmla="*/ 35430 w 54213"/>
                <a:gd name="connsiteY21" fmla="*/ 14814 h 39643"/>
                <a:gd name="connsiteX22" fmla="*/ 36224 w 5421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13" h="39643">
                  <a:moveTo>
                    <a:pt x="42976" y="26509"/>
                  </a:moveTo>
                  <a:cubicBezTo>
                    <a:pt x="51118" y="18184"/>
                    <a:pt x="54494" y="6489"/>
                    <a:pt x="54494" y="5498"/>
                  </a:cubicBezTo>
                  <a:cubicBezTo>
                    <a:pt x="54494" y="4309"/>
                    <a:pt x="53302" y="4309"/>
                    <a:pt x="52905" y="4309"/>
                  </a:cubicBezTo>
                  <a:cubicBezTo>
                    <a:pt x="51714" y="4309"/>
                    <a:pt x="51714" y="4507"/>
                    <a:pt x="51118" y="6489"/>
                  </a:cubicBezTo>
                  <a:cubicBezTo>
                    <a:pt x="49529" y="12435"/>
                    <a:pt x="46551" y="17787"/>
                    <a:pt x="42976" y="22544"/>
                  </a:cubicBezTo>
                  <a:cubicBezTo>
                    <a:pt x="42777" y="21157"/>
                    <a:pt x="42579" y="15210"/>
                    <a:pt x="42380" y="14418"/>
                  </a:cubicBezTo>
                  <a:cubicBezTo>
                    <a:pt x="41189" y="5696"/>
                    <a:pt x="34437" y="146"/>
                    <a:pt x="25699" y="146"/>
                  </a:cubicBezTo>
                  <a:cubicBezTo>
                    <a:pt x="12592" y="146"/>
                    <a:pt x="280" y="12237"/>
                    <a:pt x="280" y="24527"/>
                  </a:cubicBezTo>
                  <a:cubicBezTo>
                    <a:pt x="280" y="32653"/>
                    <a:pt x="6039" y="39789"/>
                    <a:pt x="16366" y="39789"/>
                  </a:cubicBezTo>
                  <a:cubicBezTo>
                    <a:pt x="24508" y="39789"/>
                    <a:pt x="31855" y="36221"/>
                    <a:pt x="36820" y="32455"/>
                  </a:cubicBezTo>
                  <a:cubicBezTo>
                    <a:pt x="38806" y="38798"/>
                    <a:pt x="43373" y="39789"/>
                    <a:pt x="45955" y="39789"/>
                  </a:cubicBezTo>
                  <a:cubicBezTo>
                    <a:pt x="51118" y="39789"/>
                    <a:pt x="54295" y="35627"/>
                    <a:pt x="54295" y="33644"/>
                  </a:cubicBezTo>
                  <a:cubicBezTo>
                    <a:pt x="54295" y="32653"/>
                    <a:pt x="53302" y="32653"/>
                    <a:pt x="52707" y="32653"/>
                  </a:cubicBezTo>
                  <a:cubicBezTo>
                    <a:pt x="51714" y="32653"/>
                    <a:pt x="51515" y="33050"/>
                    <a:pt x="51317" y="33446"/>
                  </a:cubicBezTo>
                  <a:cubicBezTo>
                    <a:pt x="50125" y="36816"/>
                    <a:pt x="47345" y="37411"/>
                    <a:pt x="46153" y="37411"/>
                  </a:cubicBezTo>
                  <a:cubicBezTo>
                    <a:pt x="44962" y="37411"/>
                    <a:pt x="43572" y="37411"/>
                    <a:pt x="42976" y="26509"/>
                  </a:cubicBezTo>
                  <a:close/>
                  <a:moveTo>
                    <a:pt x="36224" y="29482"/>
                  </a:moveTo>
                  <a:cubicBezTo>
                    <a:pt x="27486" y="36618"/>
                    <a:pt x="19940" y="37411"/>
                    <a:pt x="16564" y="37411"/>
                  </a:cubicBezTo>
                  <a:cubicBezTo>
                    <a:pt x="10805" y="37411"/>
                    <a:pt x="7628" y="33446"/>
                    <a:pt x="7628" y="27698"/>
                  </a:cubicBezTo>
                  <a:cubicBezTo>
                    <a:pt x="7628" y="25121"/>
                    <a:pt x="8819" y="15409"/>
                    <a:pt x="13387" y="9264"/>
                  </a:cubicBezTo>
                  <a:cubicBezTo>
                    <a:pt x="17358" y="4110"/>
                    <a:pt x="22522" y="2525"/>
                    <a:pt x="25500" y="2525"/>
                  </a:cubicBezTo>
                  <a:cubicBezTo>
                    <a:pt x="32650" y="2525"/>
                    <a:pt x="34635" y="9264"/>
                    <a:pt x="35430" y="14814"/>
                  </a:cubicBezTo>
                  <a:cubicBezTo>
                    <a:pt x="35827" y="18580"/>
                    <a:pt x="35628" y="24923"/>
                    <a:pt x="36224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4323170-E803-8568-716C-CE385406FD15}"/>
                </a:ext>
              </a:extLst>
            </p:cNvPr>
            <p:cNvSpPr/>
            <p:nvPr/>
          </p:nvSpPr>
          <p:spPr>
            <a:xfrm flipV="1">
              <a:off x="7554374" y="4830370"/>
              <a:ext cx="215663" cy="12685"/>
            </a:xfrm>
            <a:custGeom>
              <a:avLst/>
              <a:gdLst>
                <a:gd name="connsiteX0" fmla="*/ 257 w 215663"/>
                <a:gd name="connsiteY0" fmla="*/ 154 h 12685"/>
                <a:gd name="connsiteX1" fmla="*/ 215921 w 215663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54"/>
                  </a:moveTo>
                  <a:lnTo>
                    <a:pt x="215921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E3DEB5A-FA8F-9BB4-B546-44268EE64489}"/>
                </a:ext>
              </a:extLst>
            </p:cNvPr>
            <p:cNvSpPr/>
            <p:nvPr/>
          </p:nvSpPr>
          <p:spPr>
            <a:xfrm>
              <a:off x="7805834" y="4779252"/>
              <a:ext cx="33362" cy="84637"/>
            </a:xfrm>
            <a:custGeom>
              <a:avLst/>
              <a:gdLst>
                <a:gd name="connsiteX0" fmla="*/ 32646 w 33362"/>
                <a:gd name="connsiteY0" fmla="*/ 4517 h 84637"/>
                <a:gd name="connsiteX1" fmla="*/ 27880 w 33362"/>
                <a:gd name="connsiteY1" fmla="*/ 157 h 84637"/>
                <a:gd name="connsiteX2" fmla="*/ 21128 w 33362"/>
                <a:gd name="connsiteY2" fmla="*/ 6698 h 84637"/>
                <a:gd name="connsiteX3" fmla="*/ 25894 w 33362"/>
                <a:gd name="connsiteY3" fmla="*/ 11257 h 84637"/>
                <a:gd name="connsiteX4" fmla="*/ 32646 w 33362"/>
                <a:gd name="connsiteY4" fmla="*/ 4517 h 84637"/>
                <a:gd name="connsiteX5" fmla="*/ 22916 w 33362"/>
                <a:gd name="connsiteY5" fmla="*/ 52089 h 84637"/>
                <a:gd name="connsiteX6" fmla="*/ 25696 w 33362"/>
                <a:gd name="connsiteY6" fmla="*/ 44755 h 84637"/>
                <a:gd name="connsiteX7" fmla="*/ 27483 w 33362"/>
                <a:gd name="connsiteY7" fmla="*/ 38016 h 84637"/>
                <a:gd name="connsiteX8" fmla="*/ 16958 w 33362"/>
                <a:gd name="connsiteY8" fmla="*/ 27709 h 84637"/>
                <a:gd name="connsiteX9" fmla="*/ 277 w 33362"/>
                <a:gd name="connsiteY9" fmla="*/ 47134 h 84637"/>
                <a:gd name="connsiteX10" fmla="*/ 1866 w 33362"/>
                <a:gd name="connsiteY10" fmla="*/ 48323 h 84637"/>
                <a:gd name="connsiteX11" fmla="*/ 3851 w 33362"/>
                <a:gd name="connsiteY11" fmla="*/ 46143 h 84637"/>
                <a:gd name="connsiteX12" fmla="*/ 16561 w 33362"/>
                <a:gd name="connsiteY12" fmla="*/ 30484 h 84637"/>
                <a:gd name="connsiteX13" fmla="*/ 19738 w 33362"/>
                <a:gd name="connsiteY13" fmla="*/ 34448 h 84637"/>
                <a:gd name="connsiteX14" fmla="*/ 18348 w 33362"/>
                <a:gd name="connsiteY14" fmla="*/ 40989 h 84637"/>
                <a:gd name="connsiteX15" fmla="*/ 9809 w 33362"/>
                <a:gd name="connsiteY15" fmla="*/ 64378 h 84637"/>
                <a:gd name="connsiteX16" fmla="*/ 6830 w 33362"/>
                <a:gd name="connsiteY16" fmla="*/ 74487 h 84637"/>
                <a:gd name="connsiteX17" fmla="*/ 17157 w 33362"/>
                <a:gd name="connsiteY17" fmla="*/ 84794 h 84637"/>
                <a:gd name="connsiteX18" fmla="*/ 33639 w 33362"/>
                <a:gd name="connsiteY18" fmla="*/ 65369 h 84637"/>
                <a:gd name="connsiteX19" fmla="*/ 32249 w 33362"/>
                <a:gd name="connsiteY19" fmla="*/ 64180 h 84637"/>
                <a:gd name="connsiteX20" fmla="*/ 30263 w 33362"/>
                <a:gd name="connsiteY20" fmla="*/ 66360 h 84637"/>
                <a:gd name="connsiteX21" fmla="*/ 17355 w 33362"/>
                <a:gd name="connsiteY21" fmla="*/ 82019 h 84637"/>
                <a:gd name="connsiteX22" fmla="*/ 14376 w 33362"/>
                <a:gd name="connsiteY22" fmla="*/ 77857 h 84637"/>
                <a:gd name="connsiteX23" fmla="*/ 17951 w 33362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17"/>
                  </a:moveTo>
                  <a:cubicBezTo>
                    <a:pt x="32646" y="2139"/>
                    <a:pt x="30859" y="157"/>
                    <a:pt x="27880" y="157"/>
                  </a:cubicBezTo>
                  <a:cubicBezTo>
                    <a:pt x="24504" y="157"/>
                    <a:pt x="21128" y="3328"/>
                    <a:pt x="21128" y="6698"/>
                  </a:cubicBezTo>
                  <a:cubicBezTo>
                    <a:pt x="21128" y="9076"/>
                    <a:pt x="22916" y="11257"/>
                    <a:pt x="25894" y="11257"/>
                  </a:cubicBezTo>
                  <a:cubicBezTo>
                    <a:pt x="28873" y="11257"/>
                    <a:pt x="32646" y="8482"/>
                    <a:pt x="32646" y="4517"/>
                  </a:cubicBezTo>
                  <a:close/>
                  <a:moveTo>
                    <a:pt x="22916" y="52089"/>
                  </a:moveTo>
                  <a:cubicBezTo>
                    <a:pt x="24504" y="48323"/>
                    <a:pt x="24504" y="48125"/>
                    <a:pt x="25696" y="44755"/>
                  </a:cubicBezTo>
                  <a:cubicBezTo>
                    <a:pt x="26689" y="42178"/>
                    <a:pt x="27483" y="40394"/>
                    <a:pt x="27483" y="38016"/>
                  </a:cubicBezTo>
                  <a:cubicBezTo>
                    <a:pt x="27483" y="32267"/>
                    <a:pt x="23313" y="27709"/>
                    <a:pt x="16958" y="27709"/>
                  </a:cubicBezTo>
                  <a:cubicBezTo>
                    <a:pt x="5241" y="27709"/>
                    <a:pt x="277" y="45944"/>
                    <a:pt x="277" y="47134"/>
                  </a:cubicBezTo>
                  <a:cubicBezTo>
                    <a:pt x="277" y="48323"/>
                    <a:pt x="1667" y="48323"/>
                    <a:pt x="1866" y="48323"/>
                  </a:cubicBezTo>
                  <a:cubicBezTo>
                    <a:pt x="3057" y="48323"/>
                    <a:pt x="3256" y="48125"/>
                    <a:pt x="3851" y="46143"/>
                  </a:cubicBezTo>
                  <a:cubicBezTo>
                    <a:pt x="7227" y="34250"/>
                    <a:pt x="12391" y="30484"/>
                    <a:pt x="16561" y="30484"/>
                  </a:cubicBezTo>
                  <a:cubicBezTo>
                    <a:pt x="17752" y="30484"/>
                    <a:pt x="19738" y="30484"/>
                    <a:pt x="19738" y="34448"/>
                  </a:cubicBezTo>
                  <a:cubicBezTo>
                    <a:pt x="19738" y="37223"/>
                    <a:pt x="18944" y="39800"/>
                    <a:pt x="18348" y="40989"/>
                  </a:cubicBezTo>
                  <a:cubicBezTo>
                    <a:pt x="17355" y="44359"/>
                    <a:pt x="11795" y="59027"/>
                    <a:pt x="9809" y="64378"/>
                  </a:cubicBezTo>
                  <a:cubicBezTo>
                    <a:pt x="8419" y="67550"/>
                    <a:pt x="6830" y="71712"/>
                    <a:pt x="6830" y="74487"/>
                  </a:cubicBezTo>
                  <a:cubicBezTo>
                    <a:pt x="6830" y="80434"/>
                    <a:pt x="11199" y="84794"/>
                    <a:pt x="17157" y="84794"/>
                  </a:cubicBezTo>
                  <a:cubicBezTo>
                    <a:pt x="29072" y="84794"/>
                    <a:pt x="33639" y="66559"/>
                    <a:pt x="33639" y="65369"/>
                  </a:cubicBezTo>
                  <a:cubicBezTo>
                    <a:pt x="33639" y="64180"/>
                    <a:pt x="32646" y="64180"/>
                    <a:pt x="32249" y="64180"/>
                  </a:cubicBezTo>
                  <a:cubicBezTo>
                    <a:pt x="30859" y="64180"/>
                    <a:pt x="30859" y="64577"/>
                    <a:pt x="30263" y="66360"/>
                  </a:cubicBezTo>
                  <a:cubicBezTo>
                    <a:pt x="28079" y="74289"/>
                    <a:pt x="23909" y="82019"/>
                    <a:pt x="17355" y="82019"/>
                  </a:cubicBezTo>
                  <a:cubicBezTo>
                    <a:pt x="15171" y="82019"/>
                    <a:pt x="14376" y="80830"/>
                    <a:pt x="14376" y="77857"/>
                  </a:cubicBezTo>
                  <a:cubicBezTo>
                    <a:pt x="14376" y="74686"/>
                    <a:pt x="15171" y="72902"/>
                    <a:pt x="17951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368DA3B-E665-64A2-BDC6-E2066DF5F59C}"/>
                </a:ext>
              </a:extLst>
            </p:cNvPr>
            <p:cNvSpPr/>
            <p:nvPr/>
          </p:nvSpPr>
          <p:spPr>
            <a:xfrm>
              <a:off x="7850108" y="4819168"/>
              <a:ext cx="51663" cy="79286"/>
            </a:xfrm>
            <a:custGeom>
              <a:avLst/>
              <a:gdLst>
                <a:gd name="connsiteX0" fmla="*/ 51944 w 51663"/>
                <a:gd name="connsiteY0" fmla="*/ 12447 h 79286"/>
                <a:gd name="connsiteX1" fmla="*/ 37447 w 51663"/>
                <a:gd name="connsiteY1" fmla="*/ 158 h 79286"/>
                <a:gd name="connsiteX2" fmla="*/ 14212 w 51663"/>
                <a:gd name="connsiteY2" fmla="*/ 22953 h 79286"/>
                <a:gd name="connsiteX3" fmla="*/ 311 w 51663"/>
                <a:gd name="connsiteY3" fmla="*/ 78453 h 79286"/>
                <a:gd name="connsiteX4" fmla="*/ 1503 w 51663"/>
                <a:gd name="connsiteY4" fmla="*/ 79444 h 79286"/>
                <a:gd name="connsiteX5" fmla="*/ 3092 w 51663"/>
                <a:gd name="connsiteY5" fmla="*/ 78850 h 79286"/>
                <a:gd name="connsiteX6" fmla="*/ 9049 w 51663"/>
                <a:gd name="connsiteY6" fmla="*/ 55262 h 79286"/>
                <a:gd name="connsiteX7" fmla="*/ 22354 w 51663"/>
                <a:gd name="connsiteY7" fmla="*/ 63191 h 79286"/>
                <a:gd name="connsiteX8" fmla="*/ 48766 w 51663"/>
                <a:gd name="connsiteY8" fmla="*/ 40792 h 79286"/>
                <a:gd name="connsiteX9" fmla="*/ 41816 w 51663"/>
                <a:gd name="connsiteY9" fmla="*/ 27314 h 79286"/>
                <a:gd name="connsiteX10" fmla="*/ 51944 w 51663"/>
                <a:gd name="connsiteY10" fmla="*/ 12447 h 79286"/>
                <a:gd name="connsiteX11" fmla="*/ 34468 w 51663"/>
                <a:gd name="connsiteY11" fmla="*/ 27314 h 79286"/>
                <a:gd name="connsiteX12" fmla="*/ 29901 w 51663"/>
                <a:gd name="connsiteY12" fmla="*/ 27908 h 79286"/>
                <a:gd name="connsiteX13" fmla="*/ 25730 w 51663"/>
                <a:gd name="connsiteY13" fmla="*/ 27512 h 79286"/>
                <a:gd name="connsiteX14" fmla="*/ 29901 w 51663"/>
                <a:gd name="connsiteY14" fmla="*/ 26917 h 79286"/>
                <a:gd name="connsiteX15" fmla="*/ 34468 w 51663"/>
                <a:gd name="connsiteY15" fmla="*/ 27314 h 79286"/>
                <a:gd name="connsiteX16" fmla="*/ 45986 w 51663"/>
                <a:gd name="connsiteY16" fmla="*/ 10862 h 79286"/>
                <a:gd name="connsiteX17" fmla="*/ 38241 w 51663"/>
                <a:gd name="connsiteY17" fmla="*/ 25530 h 79286"/>
                <a:gd name="connsiteX18" fmla="*/ 29901 w 51663"/>
                <a:gd name="connsiteY18" fmla="*/ 24340 h 79286"/>
                <a:gd name="connsiteX19" fmla="*/ 22553 w 51663"/>
                <a:gd name="connsiteY19" fmla="*/ 27710 h 79286"/>
                <a:gd name="connsiteX20" fmla="*/ 29702 w 51663"/>
                <a:gd name="connsiteY20" fmla="*/ 30287 h 79286"/>
                <a:gd name="connsiteX21" fmla="*/ 38043 w 51663"/>
                <a:gd name="connsiteY21" fmla="*/ 29098 h 79286"/>
                <a:gd name="connsiteX22" fmla="*/ 42213 w 51663"/>
                <a:gd name="connsiteY22" fmla="*/ 38414 h 79286"/>
                <a:gd name="connsiteX23" fmla="*/ 22553 w 51663"/>
                <a:gd name="connsiteY23" fmla="*/ 60812 h 79286"/>
                <a:gd name="connsiteX24" fmla="*/ 11035 w 51663"/>
                <a:gd name="connsiteY24" fmla="*/ 49514 h 79286"/>
                <a:gd name="connsiteX25" fmla="*/ 11234 w 51663"/>
                <a:gd name="connsiteY25" fmla="*/ 47135 h 79286"/>
                <a:gd name="connsiteX26" fmla="*/ 16993 w 51663"/>
                <a:gd name="connsiteY26" fmla="*/ 23548 h 79286"/>
                <a:gd name="connsiteX27" fmla="*/ 37248 w 51663"/>
                <a:gd name="connsiteY27" fmla="*/ 2735 h 79286"/>
                <a:gd name="connsiteX28" fmla="*/ 45986 w 51663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63" h="79286">
                  <a:moveTo>
                    <a:pt x="51944" y="12447"/>
                  </a:moveTo>
                  <a:cubicBezTo>
                    <a:pt x="51944" y="4717"/>
                    <a:pt x="45192" y="158"/>
                    <a:pt x="37447" y="158"/>
                  </a:cubicBezTo>
                  <a:cubicBezTo>
                    <a:pt x="25333" y="158"/>
                    <a:pt x="16397" y="14033"/>
                    <a:pt x="14212" y="22953"/>
                  </a:cubicBezTo>
                  <a:lnTo>
                    <a:pt x="311" y="78453"/>
                  </a:lnTo>
                  <a:cubicBezTo>
                    <a:pt x="113" y="79048"/>
                    <a:pt x="907" y="79444"/>
                    <a:pt x="1503" y="79444"/>
                  </a:cubicBezTo>
                  <a:cubicBezTo>
                    <a:pt x="2297" y="79444"/>
                    <a:pt x="3092" y="79444"/>
                    <a:pt x="3092" y="78850"/>
                  </a:cubicBezTo>
                  <a:lnTo>
                    <a:pt x="9049" y="55262"/>
                  </a:lnTo>
                  <a:cubicBezTo>
                    <a:pt x="11035" y="59424"/>
                    <a:pt x="15205" y="63191"/>
                    <a:pt x="22354" y="63191"/>
                  </a:cubicBezTo>
                  <a:cubicBezTo>
                    <a:pt x="34667" y="63191"/>
                    <a:pt x="48766" y="54271"/>
                    <a:pt x="48766" y="40792"/>
                  </a:cubicBezTo>
                  <a:cubicBezTo>
                    <a:pt x="48766" y="35639"/>
                    <a:pt x="46383" y="30287"/>
                    <a:pt x="41816" y="27314"/>
                  </a:cubicBezTo>
                  <a:cubicBezTo>
                    <a:pt x="46185" y="24737"/>
                    <a:pt x="51944" y="19583"/>
                    <a:pt x="51944" y="12447"/>
                  </a:cubicBezTo>
                  <a:close/>
                  <a:moveTo>
                    <a:pt x="34468" y="27314"/>
                  </a:moveTo>
                  <a:cubicBezTo>
                    <a:pt x="33078" y="27512"/>
                    <a:pt x="32482" y="27908"/>
                    <a:pt x="29901" y="27908"/>
                  </a:cubicBezTo>
                  <a:cubicBezTo>
                    <a:pt x="28511" y="27908"/>
                    <a:pt x="26326" y="27908"/>
                    <a:pt x="25730" y="27512"/>
                  </a:cubicBezTo>
                  <a:cubicBezTo>
                    <a:pt x="26525" y="26917"/>
                    <a:pt x="29106" y="26917"/>
                    <a:pt x="29901" y="26917"/>
                  </a:cubicBezTo>
                  <a:cubicBezTo>
                    <a:pt x="31291" y="26917"/>
                    <a:pt x="33078" y="26917"/>
                    <a:pt x="34468" y="27314"/>
                  </a:cubicBezTo>
                  <a:close/>
                  <a:moveTo>
                    <a:pt x="45986" y="10862"/>
                  </a:moveTo>
                  <a:cubicBezTo>
                    <a:pt x="45986" y="15619"/>
                    <a:pt x="43802" y="22358"/>
                    <a:pt x="38241" y="25530"/>
                  </a:cubicBezTo>
                  <a:cubicBezTo>
                    <a:pt x="36653" y="24935"/>
                    <a:pt x="34865" y="24340"/>
                    <a:pt x="29901" y="24340"/>
                  </a:cubicBezTo>
                  <a:cubicBezTo>
                    <a:pt x="26922" y="24340"/>
                    <a:pt x="22553" y="24539"/>
                    <a:pt x="22553" y="27710"/>
                  </a:cubicBezTo>
                  <a:cubicBezTo>
                    <a:pt x="22553" y="29890"/>
                    <a:pt x="25135" y="30287"/>
                    <a:pt x="29702" y="30287"/>
                  </a:cubicBezTo>
                  <a:cubicBezTo>
                    <a:pt x="32681" y="30287"/>
                    <a:pt x="35262" y="29890"/>
                    <a:pt x="38043" y="29098"/>
                  </a:cubicBezTo>
                  <a:cubicBezTo>
                    <a:pt x="40823" y="30881"/>
                    <a:pt x="42213" y="34449"/>
                    <a:pt x="42213" y="38414"/>
                  </a:cubicBezTo>
                  <a:cubicBezTo>
                    <a:pt x="42213" y="51099"/>
                    <a:pt x="33475" y="60812"/>
                    <a:pt x="22553" y="60812"/>
                  </a:cubicBezTo>
                  <a:cubicBezTo>
                    <a:pt x="15801" y="60812"/>
                    <a:pt x="11035" y="56649"/>
                    <a:pt x="11035" y="49514"/>
                  </a:cubicBezTo>
                  <a:cubicBezTo>
                    <a:pt x="11035" y="48721"/>
                    <a:pt x="11035" y="47928"/>
                    <a:pt x="11234" y="47135"/>
                  </a:cubicBezTo>
                  <a:lnTo>
                    <a:pt x="16993" y="23548"/>
                  </a:lnTo>
                  <a:cubicBezTo>
                    <a:pt x="19177" y="15222"/>
                    <a:pt x="26922" y="2735"/>
                    <a:pt x="37248" y="2735"/>
                  </a:cubicBezTo>
                  <a:cubicBezTo>
                    <a:pt x="42412" y="2735"/>
                    <a:pt x="45986" y="5510"/>
                    <a:pt x="45986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FBE12CD-ADDC-35F0-478C-1FCD983CB13D}"/>
                </a:ext>
              </a:extLst>
            </p:cNvPr>
            <p:cNvSpPr/>
            <p:nvPr/>
          </p:nvSpPr>
          <p:spPr>
            <a:xfrm flipV="1">
              <a:off x="7554374" y="4982847"/>
              <a:ext cx="215663" cy="12685"/>
            </a:xfrm>
            <a:custGeom>
              <a:avLst/>
              <a:gdLst>
                <a:gd name="connsiteX0" fmla="*/ 257 w 215663"/>
                <a:gd name="connsiteY0" fmla="*/ 166 h 12685"/>
                <a:gd name="connsiteX1" fmla="*/ 215921 w 215663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63" h="12685">
                  <a:moveTo>
                    <a:pt x="257" y="166"/>
                  </a:moveTo>
                  <a:lnTo>
                    <a:pt x="215921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45D156-9D28-50A0-015B-51CFB453994C}"/>
                </a:ext>
              </a:extLst>
            </p:cNvPr>
            <p:cNvSpPr/>
            <p:nvPr/>
          </p:nvSpPr>
          <p:spPr>
            <a:xfrm>
              <a:off x="7807495" y="4931733"/>
              <a:ext cx="33362" cy="84637"/>
            </a:xfrm>
            <a:custGeom>
              <a:avLst/>
              <a:gdLst>
                <a:gd name="connsiteX0" fmla="*/ 32646 w 33362"/>
                <a:gd name="connsiteY0" fmla="*/ 4529 h 84637"/>
                <a:gd name="connsiteX1" fmla="*/ 27880 w 33362"/>
                <a:gd name="connsiteY1" fmla="*/ 169 h 84637"/>
                <a:gd name="connsiteX2" fmla="*/ 21128 w 33362"/>
                <a:gd name="connsiteY2" fmla="*/ 6710 h 84637"/>
                <a:gd name="connsiteX3" fmla="*/ 25895 w 33362"/>
                <a:gd name="connsiteY3" fmla="*/ 11269 h 84637"/>
                <a:gd name="connsiteX4" fmla="*/ 32646 w 33362"/>
                <a:gd name="connsiteY4" fmla="*/ 4529 h 84637"/>
                <a:gd name="connsiteX5" fmla="*/ 22916 w 33362"/>
                <a:gd name="connsiteY5" fmla="*/ 52101 h 84637"/>
                <a:gd name="connsiteX6" fmla="*/ 25696 w 33362"/>
                <a:gd name="connsiteY6" fmla="*/ 44767 h 84637"/>
                <a:gd name="connsiteX7" fmla="*/ 27483 w 33362"/>
                <a:gd name="connsiteY7" fmla="*/ 38028 h 84637"/>
                <a:gd name="connsiteX8" fmla="*/ 16958 w 33362"/>
                <a:gd name="connsiteY8" fmla="*/ 27721 h 84637"/>
                <a:gd name="connsiteX9" fmla="*/ 277 w 33362"/>
                <a:gd name="connsiteY9" fmla="*/ 47146 h 84637"/>
                <a:gd name="connsiteX10" fmla="*/ 1866 w 33362"/>
                <a:gd name="connsiteY10" fmla="*/ 48335 h 84637"/>
                <a:gd name="connsiteX11" fmla="*/ 3852 w 33362"/>
                <a:gd name="connsiteY11" fmla="*/ 46155 h 84637"/>
                <a:gd name="connsiteX12" fmla="*/ 16561 w 33362"/>
                <a:gd name="connsiteY12" fmla="*/ 30496 h 84637"/>
                <a:gd name="connsiteX13" fmla="*/ 19738 w 33362"/>
                <a:gd name="connsiteY13" fmla="*/ 34460 h 84637"/>
                <a:gd name="connsiteX14" fmla="*/ 18348 w 33362"/>
                <a:gd name="connsiteY14" fmla="*/ 41001 h 84637"/>
                <a:gd name="connsiteX15" fmla="*/ 9809 w 33362"/>
                <a:gd name="connsiteY15" fmla="*/ 64390 h 84637"/>
                <a:gd name="connsiteX16" fmla="*/ 6830 w 33362"/>
                <a:gd name="connsiteY16" fmla="*/ 74499 h 84637"/>
                <a:gd name="connsiteX17" fmla="*/ 17157 w 33362"/>
                <a:gd name="connsiteY17" fmla="*/ 84806 h 84637"/>
                <a:gd name="connsiteX18" fmla="*/ 33639 w 33362"/>
                <a:gd name="connsiteY18" fmla="*/ 65381 h 84637"/>
                <a:gd name="connsiteX19" fmla="*/ 32249 w 33362"/>
                <a:gd name="connsiteY19" fmla="*/ 64192 h 84637"/>
                <a:gd name="connsiteX20" fmla="*/ 30263 w 33362"/>
                <a:gd name="connsiteY20" fmla="*/ 66372 h 84637"/>
                <a:gd name="connsiteX21" fmla="*/ 17355 w 33362"/>
                <a:gd name="connsiteY21" fmla="*/ 82031 h 84637"/>
                <a:gd name="connsiteX22" fmla="*/ 14377 w 33362"/>
                <a:gd name="connsiteY22" fmla="*/ 77869 h 84637"/>
                <a:gd name="connsiteX23" fmla="*/ 17951 w 33362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62" h="84637">
                  <a:moveTo>
                    <a:pt x="32646" y="4529"/>
                  </a:moveTo>
                  <a:cubicBezTo>
                    <a:pt x="32646" y="2151"/>
                    <a:pt x="30859" y="169"/>
                    <a:pt x="27880" y="169"/>
                  </a:cubicBezTo>
                  <a:cubicBezTo>
                    <a:pt x="24504" y="169"/>
                    <a:pt x="21128" y="3340"/>
                    <a:pt x="21128" y="6710"/>
                  </a:cubicBezTo>
                  <a:cubicBezTo>
                    <a:pt x="21128" y="9088"/>
                    <a:pt x="22916" y="11269"/>
                    <a:pt x="25895" y="11269"/>
                  </a:cubicBezTo>
                  <a:cubicBezTo>
                    <a:pt x="28873" y="11269"/>
                    <a:pt x="32646" y="8494"/>
                    <a:pt x="32646" y="4529"/>
                  </a:cubicBezTo>
                  <a:close/>
                  <a:moveTo>
                    <a:pt x="22916" y="52101"/>
                  </a:moveTo>
                  <a:cubicBezTo>
                    <a:pt x="24504" y="48335"/>
                    <a:pt x="24504" y="48137"/>
                    <a:pt x="25696" y="44767"/>
                  </a:cubicBezTo>
                  <a:cubicBezTo>
                    <a:pt x="26689" y="42190"/>
                    <a:pt x="27483" y="40406"/>
                    <a:pt x="27483" y="38028"/>
                  </a:cubicBezTo>
                  <a:cubicBezTo>
                    <a:pt x="27483" y="32280"/>
                    <a:pt x="23313" y="27721"/>
                    <a:pt x="16958" y="27721"/>
                  </a:cubicBezTo>
                  <a:cubicBezTo>
                    <a:pt x="5242" y="27721"/>
                    <a:pt x="277" y="45956"/>
                    <a:pt x="277" y="47146"/>
                  </a:cubicBezTo>
                  <a:cubicBezTo>
                    <a:pt x="277" y="48335"/>
                    <a:pt x="1667" y="48335"/>
                    <a:pt x="1866" y="48335"/>
                  </a:cubicBezTo>
                  <a:cubicBezTo>
                    <a:pt x="3057" y="48335"/>
                    <a:pt x="3256" y="48137"/>
                    <a:pt x="3852" y="46155"/>
                  </a:cubicBezTo>
                  <a:cubicBezTo>
                    <a:pt x="7227" y="34262"/>
                    <a:pt x="12391" y="30496"/>
                    <a:pt x="16561" y="30496"/>
                  </a:cubicBezTo>
                  <a:cubicBezTo>
                    <a:pt x="17752" y="30496"/>
                    <a:pt x="19738" y="30496"/>
                    <a:pt x="19738" y="34460"/>
                  </a:cubicBezTo>
                  <a:cubicBezTo>
                    <a:pt x="19738" y="37235"/>
                    <a:pt x="18944" y="39812"/>
                    <a:pt x="18348" y="41001"/>
                  </a:cubicBezTo>
                  <a:cubicBezTo>
                    <a:pt x="17355" y="44371"/>
                    <a:pt x="11795" y="59039"/>
                    <a:pt x="9809" y="64390"/>
                  </a:cubicBezTo>
                  <a:cubicBezTo>
                    <a:pt x="8419" y="67562"/>
                    <a:pt x="6830" y="71724"/>
                    <a:pt x="6830" y="74499"/>
                  </a:cubicBezTo>
                  <a:cubicBezTo>
                    <a:pt x="6830" y="80446"/>
                    <a:pt x="11199" y="84806"/>
                    <a:pt x="17157" y="84806"/>
                  </a:cubicBezTo>
                  <a:cubicBezTo>
                    <a:pt x="29072" y="84806"/>
                    <a:pt x="33639" y="66571"/>
                    <a:pt x="33639" y="65381"/>
                  </a:cubicBezTo>
                  <a:cubicBezTo>
                    <a:pt x="33639" y="64192"/>
                    <a:pt x="32646" y="64192"/>
                    <a:pt x="32249" y="64192"/>
                  </a:cubicBezTo>
                  <a:cubicBezTo>
                    <a:pt x="30859" y="64192"/>
                    <a:pt x="30859" y="64589"/>
                    <a:pt x="30263" y="66372"/>
                  </a:cubicBezTo>
                  <a:cubicBezTo>
                    <a:pt x="28079" y="74301"/>
                    <a:pt x="23909" y="82031"/>
                    <a:pt x="17355" y="82031"/>
                  </a:cubicBezTo>
                  <a:cubicBezTo>
                    <a:pt x="15171" y="82031"/>
                    <a:pt x="14377" y="80842"/>
                    <a:pt x="14377" y="77869"/>
                  </a:cubicBezTo>
                  <a:cubicBezTo>
                    <a:pt x="14377" y="74698"/>
                    <a:pt x="15171" y="72914"/>
                    <a:pt x="17951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A4A644-F255-7F79-3BB9-E1415E4E05F2}"/>
                </a:ext>
              </a:extLst>
            </p:cNvPr>
            <p:cNvSpPr/>
            <p:nvPr/>
          </p:nvSpPr>
          <p:spPr>
            <a:xfrm>
              <a:off x="7850409" y="4995039"/>
              <a:ext cx="51036" cy="57680"/>
            </a:xfrm>
            <a:custGeom>
              <a:avLst/>
              <a:gdLst>
                <a:gd name="connsiteX0" fmla="*/ 36820 w 51036"/>
                <a:gd name="connsiteY0" fmla="*/ 26731 h 57680"/>
                <a:gd name="connsiteX1" fmla="*/ 18947 w 51036"/>
                <a:gd name="connsiteY1" fmla="*/ 170 h 57680"/>
                <a:gd name="connsiteX2" fmla="*/ 6834 w 51036"/>
                <a:gd name="connsiteY2" fmla="*/ 5324 h 57680"/>
                <a:gd name="connsiteX3" fmla="*/ 280 w 51036"/>
                <a:gd name="connsiteY3" fmla="*/ 16027 h 57680"/>
                <a:gd name="connsiteX4" fmla="*/ 1670 w 51036"/>
                <a:gd name="connsiteY4" fmla="*/ 17018 h 57680"/>
                <a:gd name="connsiteX5" fmla="*/ 3458 w 51036"/>
                <a:gd name="connsiteY5" fmla="*/ 15631 h 57680"/>
                <a:gd name="connsiteX6" fmla="*/ 17756 w 51036"/>
                <a:gd name="connsiteY6" fmla="*/ 7108 h 57680"/>
                <a:gd name="connsiteX7" fmla="*/ 33841 w 51036"/>
                <a:gd name="connsiteY7" fmla="*/ 30299 h 57680"/>
                <a:gd name="connsiteX8" fmla="*/ 33246 w 51036"/>
                <a:gd name="connsiteY8" fmla="*/ 36642 h 57680"/>
                <a:gd name="connsiteX9" fmla="*/ 28480 w 51036"/>
                <a:gd name="connsiteY9" fmla="*/ 55869 h 57680"/>
                <a:gd name="connsiteX10" fmla="*/ 30068 w 51036"/>
                <a:gd name="connsiteY10" fmla="*/ 57851 h 57680"/>
                <a:gd name="connsiteX11" fmla="*/ 33047 w 51036"/>
                <a:gd name="connsiteY11" fmla="*/ 53292 h 57680"/>
                <a:gd name="connsiteX12" fmla="*/ 36423 w 51036"/>
                <a:gd name="connsiteY12" fmla="*/ 37038 h 57680"/>
                <a:gd name="connsiteX13" fmla="*/ 43572 w 51036"/>
                <a:gd name="connsiteY13" fmla="*/ 17811 h 57680"/>
                <a:gd name="connsiteX14" fmla="*/ 50920 w 51036"/>
                <a:gd name="connsiteY14" fmla="*/ 3143 h 57680"/>
                <a:gd name="connsiteX15" fmla="*/ 51317 w 51036"/>
                <a:gd name="connsiteY15" fmla="*/ 2152 h 57680"/>
                <a:gd name="connsiteX16" fmla="*/ 49927 w 51036"/>
                <a:gd name="connsiteY16" fmla="*/ 963 h 57680"/>
                <a:gd name="connsiteX17" fmla="*/ 48537 w 51036"/>
                <a:gd name="connsiteY17" fmla="*/ 1359 h 57680"/>
                <a:gd name="connsiteX18" fmla="*/ 36820 w 51036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36" h="57680">
                  <a:moveTo>
                    <a:pt x="36820" y="26731"/>
                  </a:moveTo>
                  <a:cubicBezTo>
                    <a:pt x="36423" y="21577"/>
                    <a:pt x="33444" y="170"/>
                    <a:pt x="18947" y="170"/>
                  </a:cubicBezTo>
                  <a:cubicBezTo>
                    <a:pt x="13784" y="170"/>
                    <a:pt x="9217" y="2945"/>
                    <a:pt x="6834" y="5324"/>
                  </a:cubicBezTo>
                  <a:cubicBezTo>
                    <a:pt x="1273" y="10081"/>
                    <a:pt x="280" y="15829"/>
                    <a:pt x="280" y="16027"/>
                  </a:cubicBezTo>
                  <a:cubicBezTo>
                    <a:pt x="280" y="17018"/>
                    <a:pt x="1472" y="17018"/>
                    <a:pt x="1670" y="17018"/>
                  </a:cubicBezTo>
                  <a:cubicBezTo>
                    <a:pt x="2862" y="17018"/>
                    <a:pt x="2862" y="16820"/>
                    <a:pt x="3458" y="15631"/>
                  </a:cubicBezTo>
                  <a:cubicBezTo>
                    <a:pt x="5245" y="10279"/>
                    <a:pt x="11798" y="7108"/>
                    <a:pt x="17756" y="7108"/>
                  </a:cubicBezTo>
                  <a:cubicBezTo>
                    <a:pt x="31855" y="7108"/>
                    <a:pt x="33841" y="21379"/>
                    <a:pt x="33841" y="30299"/>
                  </a:cubicBezTo>
                  <a:cubicBezTo>
                    <a:pt x="33841" y="34858"/>
                    <a:pt x="33444" y="35849"/>
                    <a:pt x="33246" y="36642"/>
                  </a:cubicBezTo>
                  <a:cubicBezTo>
                    <a:pt x="31061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4" y="57851"/>
                    <a:pt x="31657" y="57851"/>
                    <a:pt x="33047" y="53292"/>
                  </a:cubicBezTo>
                  <a:cubicBezTo>
                    <a:pt x="34040" y="49922"/>
                    <a:pt x="35827" y="43381"/>
                    <a:pt x="36423" y="37038"/>
                  </a:cubicBezTo>
                  <a:cubicBezTo>
                    <a:pt x="36820" y="33867"/>
                    <a:pt x="41785" y="21974"/>
                    <a:pt x="43572" y="17811"/>
                  </a:cubicBezTo>
                  <a:cubicBezTo>
                    <a:pt x="44764" y="15036"/>
                    <a:pt x="46749" y="10874"/>
                    <a:pt x="50920" y="3143"/>
                  </a:cubicBezTo>
                  <a:cubicBezTo>
                    <a:pt x="51118" y="2747"/>
                    <a:pt x="51317" y="2351"/>
                    <a:pt x="51317" y="2152"/>
                  </a:cubicBezTo>
                  <a:cubicBezTo>
                    <a:pt x="51317" y="963"/>
                    <a:pt x="50125" y="963"/>
                    <a:pt x="49927" y="963"/>
                  </a:cubicBezTo>
                  <a:cubicBezTo>
                    <a:pt x="49530" y="963"/>
                    <a:pt x="48735" y="963"/>
                    <a:pt x="48537" y="1359"/>
                  </a:cubicBezTo>
                  <a:cubicBezTo>
                    <a:pt x="47544" y="3342"/>
                    <a:pt x="40792" y="15829"/>
                    <a:pt x="36820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2090F5E1-E986-2694-817C-76F04354437D}"/>
              </a:ext>
            </a:extLst>
          </p:cNvPr>
          <p:cNvSpPr/>
          <p:nvPr/>
        </p:nvSpPr>
        <p:spPr>
          <a:xfrm>
            <a:off x="9366889" y="757318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67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208 C 0.03789 -0.0456 0.09258 -0.02454 0.12018 0.04676 C 0.14623 0.11991 0.1336 0.2169 0.09336 0.26458 C 0.05313 0.31042 -0.00169 0.28866 -0.02786 0.21736 C -0.05442 0.14468 -0.04336 0.04861 -0.00234 0.00208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s-ES" sz="4400" b="1" dirty="0"/>
              <a:t>Transformada de Clarke</a:t>
            </a:r>
            <a:br>
              <a:rPr lang="es-ES" sz="4400" b="1" dirty="0"/>
            </a:br>
            <a:r>
              <a:rPr lang="es-ES" sz="4400" b="1" dirty="0"/>
              <a:t>de amplitud constante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489527" y="2067025"/>
                <a:ext cx="5643140" cy="2723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s-E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ES" sz="2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7" y="2067025"/>
                <a:ext cx="5643140" cy="2723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89DC2C3-99A3-F764-7D4E-F75330A6613A}"/>
              </a:ext>
            </a:extLst>
          </p:cNvPr>
          <p:cNvGrpSpPr/>
          <p:nvPr/>
        </p:nvGrpSpPr>
        <p:grpSpPr>
          <a:xfrm>
            <a:off x="8707763" y="223124"/>
            <a:ext cx="2748580" cy="3134057"/>
            <a:chOff x="6343997" y="1962609"/>
            <a:chExt cx="1251445" cy="1426955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D062B-D5C0-4E04-3DEB-BFB7CFEE8520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C5A8E1A-C8B3-4DDC-407F-36C9D8A332E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D1F9E4D-3086-51C7-C69C-0951696EB34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E2E8A26-0432-2198-6320-E6742786C259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9A45760-E9B8-5907-3ED7-73000606E8E3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77A192-67C2-6791-8738-39DEF82F63B7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DB6D1EF-684F-F2D5-6B75-F0BC77DB824F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EDBED0B-3D28-95D1-6932-84CBA126D538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ED2DD4-BC84-CE2E-9E76-BFA24DCE03CD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8C65145-04FC-1964-AEC6-A6875BEA9121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10F68D-C5E8-9326-F21A-A288C0B6D167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059695-BD6A-A05C-1C22-5B26DA4732E8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3FD458-4E64-49B2-DD83-4E1245DB8BA5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451C974-C1C1-3AFD-807D-FC5C9B2804E9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0DCF6E6-CBAB-A4B7-8C0E-4B8B39659372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1D4031-7144-C68A-9336-ED26FA2F08B6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5C9E49E-A5EB-9487-290B-B5369BEDC08B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DFCF43-1C7F-5356-A8B1-802C177EF734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95828BA-92C2-C464-ABCF-BF3471DBED5B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C67EF05-3120-103A-7D55-CD11E07339FF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13DDE22-85FB-1975-D1B2-F45F8D8FAFCE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205FC6-5329-8D40-349F-7EAF3C887691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8D9F993-E1DA-16E0-9375-01BEBF35894D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940E690-448B-C755-3D33-BF76B6D927CE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CDC58BF-ACD5-885B-43B4-F2F2A4A67F14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B38E6D-AA34-4DA5-B1EF-D544D16A0B96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501BC15-0A1B-985D-0157-E0890B55FE83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D00F122-3748-8A6E-6DD0-4421D2A40CB9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2BB029E-C266-8619-27BE-E9D1D05EB12F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609C91-FCB5-9EFF-3C02-5A622393D446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BE19890-925D-82DB-6648-3D2CC47BCB51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CA8E37B-31BE-3782-836D-506C48E37699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BC35BC0-A97F-18E8-F885-451252674EEE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D3EE273-A219-212F-3D9C-80AFCF033AF7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FCE42A-06D2-47B4-1EAD-1C629AFB089A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35BD256C-00FF-1D5B-CF06-79EE551ECEA8}"/>
              </a:ext>
            </a:extLst>
          </p:cNvPr>
          <p:cNvGrpSpPr/>
          <p:nvPr/>
        </p:nvGrpSpPr>
        <p:grpSpPr>
          <a:xfrm>
            <a:off x="6192788" y="3552022"/>
            <a:ext cx="5754190" cy="2511146"/>
            <a:chOff x="6192788" y="3674676"/>
            <a:chExt cx="3632704" cy="1585323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ED0BE0A-4A6F-D9F5-E339-F712C98C4B51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1585387 h 1585323"/>
                <a:gd name="connsiteX2" fmla="*/ 350098 w 2449958"/>
                <a:gd name="connsiteY2" fmla="*/ 63 h 1585323"/>
                <a:gd name="connsiteX3" fmla="*/ 350098 w 2449958"/>
                <a:gd name="connsiteY3" fmla="*/ 1585387 h 1585323"/>
                <a:gd name="connsiteX4" fmla="*/ 700092 w 2449958"/>
                <a:gd name="connsiteY4" fmla="*/ 63 h 1585323"/>
                <a:gd name="connsiteX5" fmla="*/ 700092 w 2449958"/>
                <a:gd name="connsiteY5" fmla="*/ 1585387 h 1585323"/>
                <a:gd name="connsiteX6" fmla="*/ 1050087 w 2449958"/>
                <a:gd name="connsiteY6" fmla="*/ 63 h 1585323"/>
                <a:gd name="connsiteX7" fmla="*/ 1050087 w 2449958"/>
                <a:gd name="connsiteY7" fmla="*/ 1585387 h 1585323"/>
                <a:gd name="connsiteX8" fmla="*/ 1400081 w 2449958"/>
                <a:gd name="connsiteY8" fmla="*/ 63 h 1585323"/>
                <a:gd name="connsiteX9" fmla="*/ 1400081 w 2449958"/>
                <a:gd name="connsiteY9" fmla="*/ 1585387 h 1585323"/>
                <a:gd name="connsiteX10" fmla="*/ 1750075 w 2449958"/>
                <a:gd name="connsiteY10" fmla="*/ 63 h 1585323"/>
                <a:gd name="connsiteX11" fmla="*/ 1750075 w 2449958"/>
                <a:gd name="connsiteY11" fmla="*/ 1585387 h 1585323"/>
                <a:gd name="connsiteX12" fmla="*/ 2100069 w 2449958"/>
                <a:gd name="connsiteY12" fmla="*/ 63 h 1585323"/>
                <a:gd name="connsiteX13" fmla="*/ 2100069 w 2449958"/>
                <a:gd name="connsiteY13" fmla="*/ 1585387 h 1585323"/>
                <a:gd name="connsiteX14" fmla="*/ 2450063 w 2449958"/>
                <a:gd name="connsiteY14" fmla="*/ 63 h 1585323"/>
                <a:gd name="connsiteX15" fmla="*/ 2450063 w 2449958"/>
                <a:gd name="connsiteY15" fmla="*/ 1585387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1585387"/>
                  </a:lnTo>
                  <a:moveTo>
                    <a:pt x="350098" y="63"/>
                  </a:moveTo>
                  <a:lnTo>
                    <a:pt x="350098" y="1585387"/>
                  </a:lnTo>
                  <a:moveTo>
                    <a:pt x="700092" y="63"/>
                  </a:moveTo>
                  <a:lnTo>
                    <a:pt x="700092" y="1585387"/>
                  </a:lnTo>
                  <a:moveTo>
                    <a:pt x="1050087" y="63"/>
                  </a:moveTo>
                  <a:lnTo>
                    <a:pt x="1050087" y="1585387"/>
                  </a:lnTo>
                  <a:moveTo>
                    <a:pt x="1400081" y="63"/>
                  </a:moveTo>
                  <a:lnTo>
                    <a:pt x="1400081" y="1585387"/>
                  </a:lnTo>
                  <a:moveTo>
                    <a:pt x="1750075" y="63"/>
                  </a:moveTo>
                  <a:lnTo>
                    <a:pt x="1750075" y="1585387"/>
                  </a:lnTo>
                  <a:moveTo>
                    <a:pt x="2100069" y="63"/>
                  </a:moveTo>
                  <a:lnTo>
                    <a:pt x="2100069" y="1585387"/>
                  </a:lnTo>
                  <a:moveTo>
                    <a:pt x="2450063" y="63"/>
                  </a:moveTo>
                  <a:lnTo>
                    <a:pt x="2450063" y="1585387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98937EC-6C4D-6144-028F-DD6C42F2BC75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3024093 w 3023988"/>
                <a:gd name="connsiteY1" fmla="*/ 63 h 1321499"/>
                <a:gd name="connsiteX2" fmla="*/ 104 w 3023988"/>
                <a:gd name="connsiteY2" fmla="*/ 660813 h 1321499"/>
                <a:gd name="connsiteX3" fmla="*/ 3024093 w 3023988"/>
                <a:gd name="connsiteY3" fmla="*/ 660813 h 1321499"/>
                <a:gd name="connsiteX4" fmla="*/ 104 w 3023988"/>
                <a:gd name="connsiteY4" fmla="*/ 1321563 h 1321499"/>
                <a:gd name="connsiteX5" fmla="*/ 3024093 w 3023988"/>
                <a:gd name="connsiteY5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3024093" y="63"/>
                  </a:lnTo>
                  <a:moveTo>
                    <a:pt x="104" y="660813"/>
                  </a:moveTo>
                  <a:lnTo>
                    <a:pt x="3024093" y="660813"/>
                  </a:lnTo>
                  <a:moveTo>
                    <a:pt x="104" y="1321563"/>
                  </a:moveTo>
                  <a:lnTo>
                    <a:pt x="3024093" y="1321563"/>
                  </a:lnTo>
                </a:path>
              </a:pathLst>
            </a:custGeom>
            <a:noFill/>
            <a:ln w="3810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2F04AF2-D3E2-6C80-B59D-03AF8AE6CC57}"/>
                </a:ext>
              </a:extLst>
            </p:cNvPr>
            <p:cNvSpPr/>
            <p:nvPr/>
          </p:nvSpPr>
          <p:spPr>
            <a:xfrm flipV="1">
              <a:off x="6444803" y="3674676"/>
              <a:ext cx="2449958" cy="1585323"/>
            </a:xfrm>
            <a:custGeom>
              <a:avLst/>
              <a:gdLst>
                <a:gd name="connsiteX0" fmla="*/ 104 w 2449958"/>
                <a:gd name="connsiteY0" fmla="*/ 63 h 1585323"/>
                <a:gd name="connsiteX1" fmla="*/ 104 w 2449958"/>
                <a:gd name="connsiteY1" fmla="*/ 53879 h 1585323"/>
                <a:gd name="connsiteX2" fmla="*/ 350098 w 2449958"/>
                <a:gd name="connsiteY2" fmla="*/ 63 h 1585323"/>
                <a:gd name="connsiteX3" fmla="*/ 350098 w 2449958"/>
                <a:gd name="connsiteY3" fmla="*/ 53879 h 1585323"/>
                <a:gd name="connsiteX4" fmla="*/ 700092 w 2449958"/>
                <a:gd name="connsiteY4" fmla="*/ 63 h 1585323"/>
                <a:gd name="connsiteX5" fmla="*/ 700092 w 2449958"/>
                <a:gd name="connsiteY5" fmla="*/ 53879 h 1585323"/>
                <a:gd name="connsiteX6" fmla="*/ 1050087 w 2449958"/>
                <a:gd name="connsiteY6" fmla="*/ 63 h 1585323"/>
                <a:gd name="connsiteX7" fmla="*/ 1050087 w 2449958"/>
                <a:gd name="connsiteY7" fmla="*/ 53879 h 1585323"/>
                <a:gd name="connsiteX8" fmla="*/ 1400081 w 2449958"/>
                <a:gd name="connsiteY8" fmla="*/ 63 h 1585323"/>
                <a:gd name="connsiteX9" fmla="*/ 1400081 w 2449958"/>
                <a:gd name="connsiteY9" fmla="*/ 53879 h 1585323"/>
                <a:gd name="connsiteX10" fmla="*/ 1750075 w 2449958"/>
                <a:gd name="connsiteY10" fmla="*/ 63 h 1585323"/>
                <a:gd name="connsiteX11" fmla="*/ 1750075 w 2449958"/>
                <a:gd name="connsiteY11" fmla="*/ 53879 h 1585323"/>
                <a:gd name="connsiteX12" fmla="*/ 2100069 w 2449958"/>
                <a:gd name="connsiteY12" fmla="*/ 63 h 1585323"/>
                <a:gd name="connsiteX13" fmla="*/ 2100069 w 2449958"/>
                <a:gd name="connsiteY13" fmla="*/ 53879 h 1585323"/>
                <a:gd name="connsiteX14" fmla="*/ 2450063 w 2449958"/>
                <a:gd name="connsiteY14" fmla="*/ 63 h 1585323"/>
                <a:gd name="connsiteX15" fmla="*/ 2450063 w 2449958"/>
                <a:gd name="connsiteY15" fmla="*/ 53879 h 1585323"/>
                <a:gd name="connsiteX16" fmla="*/ 104 w 2449958"/>
                <a:gd name="connsiteY16" fmla="*/ 1585387 h 1585323"/>
                <a:gd name="connsiteX17" fmla="*/ 104 w 2449958"/>
                <a:gd name="connsiteY17" fmla="*/ 1531572 h 1585323"/>
                <a:gd name="connsiteX18" fmla="*/ 350098 w 2449958"/>
                <a:gd name="connsiteY18" fmla="*/ 1585387 h 1585323"/>
                <a:gd name="connsiteX19" fmla="*/ 350098 w 2449958"/>
                <a:gd name="connsiteY19" fmla="*/ 1531572 h 1585323"/>
                <a:gd name="connsiteX20" fmla="*/ 700092 w 2449958"/>
                <a:gd name="connsiteY20" fmla="*/ 1585387 h 1585323"/>
                <a:gd name="connsiteX21" fmla="*/ 700092 w 2449958"/>
                <a:gd name="connsiteY21" fmla="*/ 1531572 h 1585323"/>
                <a:gd name="connsiteX22" fmla="*/ 1050087 w 2449958"/>
                <a:gd name="connsiteY22" fmla="*/ 1585387 h 1585323"/>
                <a:gd name="connsiteX23" fmla="*/ 1050087 w 2449958"/>
                <a:gd name="connsiteY23" fmla="*/ 1531572 h 1585323"/>
                <a:gd name="connsiteX24" fmla="*/ 1400081 w 2449958"/>
                <a:gd name="connsiteY24" fmla="*/ 1585387 h 1585323"/>
                <a:gd name="connsiteX25" fmla="*/ 1400081 w 2449958"/>
                <a:gd name="connsiteY25" fmla="*/ 1531572 h 1585323"/>
                <a:gd name="connsiteX26" fmla="*/ 1750075 w 2449958"/>
                <a:gd name="connsiteY26" fmla="*/ 1585387 h 1585323"/>
                <a:gd name="connsiteX27" fmla="*/ 1750075 w 2449958"/>
                <a:gd name="connsiteY27" fmla="*/ 1531572 h 1585323"/>
                <a:gd name="connsiteX28" fmla="*/ 2100069 w 2449958"/>
                <a:gd name="connsiteY28" fmla="*/ 1585387 h 1585323"/>
                <a:gd name="connsiteX29" fmla="*/ 2100069 w 2449958"/>
                <a:gd name="connsiteY29" fmla="*/ 1531572 h 1585323"/>
                <a:gd name="connsiteX30" fmla="*/ 2450063 w 2449958"/>
                <a:gd name="connsiteY30" fmla="*/ 1585387 h 1585323"/>
                <a:gd name="connsiteX31" fmla="*/ 2450063 w 2449958"/>
                <a:gd name="connsiteY31" fmla="*/ 1531572 h 1585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49958" h="1585323">
                  <a:moveTo>
                    <a:pt x="104" y="63"/>
                  </a:moveTo>
                  <a:lnTo>
                    <a:pt x="104" y="53879"/>
                  </a:lnTo>
                  <a:moveTo>
                    <a:pt x="350098" y="63"/>
                  </a:moveTo>
                  <a:lnTo>
                    <a:pt x="350098" y="53879"/>
                  </a:lnTo>
                  <a:moveTo>
                    <a:pt x="700092" y="63"/>
                  </a:moveTo>
                  <a:lnTo>
                    <a:pt x="700092" y="53879"/>
                  </a:lnTo>
                  <a:moveTo>
                    <a:pt x="1050087" y="63"/>
                  </a:moveTo>
                  <a:lnTo>
                    <a:pt x="1050087" y="53879"/>
                  </a:lnTo>
                  <a:moveTo>
                    <a:pt x="1400081" y="63"/>
                  </a:moveTo>
                  <a:lnTo>
                    <a:pt x="1400081" y="53879"/>
                  </a:lnTo>
                  <a:moveTo>
                    <a:pt x="1750075" y="63"/>
                  </a:moveTo>
                  <a:lnTo>
                    <a:pt x="1750075" y="53879"/>
                  </a:lnTo>
                  <a:moveTo>
                    <a:pt x="2100069" y="63"/>
                  </a:moveTo>
                  <a:lnTo>
                    <a:pt x="2100069" y="53879"/>
                  </a:lnTo>
                  <a:moveTo>
                    <a:pt x="2450063" y="63"/>
                  </a:moveTo>
                  <a:lnTo>
                    <a:pt x="2450063" y="53879"/>
                  </a:lnTo>
                  <a:moveTo>
                    <a:pt x="104" y="1585387"/>
                  </a:moveTo>
                  <a:lnTo>
                    <a:pt x="104" y="1531572"/>
                  </a:lnTo>
                  <a:moveTo>
                    <a:pt x="350098" y="1585387"/>
                  </a:moveTo>
                  <a:lnTo>
                    <a:pt x="350098" y="1531572"/>
                  </a:lnTo>
                  <a:moveTo>
                    <a:pt x="700092" y="1585387"/>
                  </a:moveTo>
                  <a:lnTo>
                    <a:pt x="700092" y="1531572"/>
                  </a:lnTo>
                  <a:moveTo>
                    <a:pt x="1050087" y="1585387"/>
                  </a:moveTo>
                  <a:lnTo>
                    <a:pt x="1050087" y="1531572"/>
                  </a:lnTo>
                  <a:moveTo>
                    <a:pt x="1400081" y="1585387"/>
                  </a:moveTo>
                  <a:lnTo>
                    <a:pt x="1400081" y="1531572"/>
                  </a:lnTo>
                  <a:moveTo>
                    <a:pt x="1750075" y="1585387"/>
                  </a:moveTo>
                  <a:lnTo>
                    <a:pt x="1750075" y="1531572"/>
                  </a:lnTo>
                  <a:moveTo>
                    <a:pt x="2100069" y="1585387"/>
                  </a:moveTo>
                  <a:lnTo>
                    <a:pt x="2100069" y="1531572"/>
                  </a:lnTo>
                  <a:moveTo>
                    <a:pt x="2450063" y="1585387"/>
                  </a:moveTo>
                  <a:lnTo>
                    <a:pt x="2450063" y="153157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1E65AAB-CC5D-A306-FA2A-E1DB888CF579}"/>
                </a:ext>
              </a:extLst>
            </p:cNvPr>
            <p:cNvSpPr/>
            <p:nvPr/>
          </p:nvSpPr>
          <p:spPr>
            <a:xfrm flipV="1">
              <a:off x="6192788" y="3806390"/>
              <a:ext cx="3023988" cy="1321499"/>
            </a:xfrm>
            <a:custGeom>
              <a:avLst/>
              <a:gdLst>
                <a:gd name="connsiteX0" fmla="*/ 104 w 3023988"/>
                <a:gd name="connsiteY0" fmla="*/ 63 h 1321499"/>
                <a:gd name="connsiteX1" fmla="*/ 53980 w 3023988"/>
                <a:gd name="connsiteY1" fmla="*/ 63 h 1321499"/>
                <a:gd name="connsiteX2" fmla="*/ 104 w 3023988"/>
                <a:gd name="connsiteY2" fmla="*/ 660813 h 1321499"/>
                <a:gd name="connsiteX3" fmla="*/ 53980 w 3023988"/>
                <a:gd name="connsiteY3" fmla="*/ 660813 h 1321499"/>
                <a:gd name="connsiteX4" fmla="*/ 104 w 3023988"/>
                <a:gd name="connsiteY4" fmla="*/ 1321563 h 1321499"/>
                <a:gd name="connsiteX5" fmla="*/ 53980 w 3023988"/>
                <a:gd name="connsiteY5" fmla="*/ 1321563 h 1321499"/>
                <a:gd name="connsiteX6" fmla="*/ 3024093 w 3023988"/>
                <a:gd name="connsiteY6" fmla="*/ 63 h 1321499"/>
                <a:gd name="connsiteX7" fmla="*/ 2970217 w 3023988"/>
                <a:gd name="connsiteY7" fmla="*/ 63 h 1321499"/>
                <a:gd name="connsiteX8" fmla="*/ 3024093 w 3023988"/>
                <a:gd name="connsiteY8" fmla="*/ 660813 h 1321499"/>
                <a:gd name="connsiteX9" fmla="*/ 2970217 w 3023988"/>
                <a:gd name="connsiteY9" fmla="*/ 660813 h 1321499"/>
                <a:gd name="connsiteX10" fmla="*/ 3024093 w 3023988"/>
                <a:gd name="connsiteY10" fmla="*/ 1321563 h 1321499"/>
                <a:gd name="connsiteX11" fmla="*/ 2970217 w 3023988"/>
                <a:gd name="connsiteY11" fmla="*/ 1321563 h 132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3988" h="1321499">
                  <a:moveTo>
                    <a:pt x="104" y="63"/>
                  </a:moveTo>
                  <a:lnTo>
                    <a:pt x="53980" y="63"/>
                  </a:lnTo>
                  <a:moveTo>
                    <a:pt x="104" y="660813"/>
                  </a:moveTo>
                  <a:lnTo>
                    <a:pt x="53980" y="660813"/>
                  </a:lnTo>
                  <a:moveTo>
                    <a:pt x="104" y="1321563"/>
                  </a:moveTo>
                  <a:lnTo>
                    <a:pt x="53980" y="1321563"/>
                  </a:lnTo>
                  <a:moveTo>
                    <a:pt x="3024093" y="63"/>
                  </a:moveTo>
                  <a:lnTo>
                    <a:pt x="2970217" y="63"/>
                  </a:lnTo>
                  <a:moveTo>
                    <a:pt x="3024093" y="660813"/>
                  </a:moveTo>
                  <a:lnTo>
                    <a:pt x="2970217" y="660813"/>
                  </a:lnTo>
                  <a:moveTo>
                    <a:pt x="3024093" y="1321563"/>
                  </a:moveTo>
                  <a:lnTo>
                    <a:pt x="2970217" y="13215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95" name="Graphic 288">
              <a:extLst>
                <a:ext uri="{FF2B5EF4-FFF2-40B4-BE49-F238E27FC236}">
                  <a16:creationId xmlns:a16="http://schemas.microsoft.com/office/drawing/2014/main" id="{9FD05898-7B96-DA0D-2B58-5C7DA81602DC}"/>
                </a:ext>
              </a:extLst>
            </p:cNvPr>
            <p:cNvGrpSpPr/>
            <p:nvPr/>
          </p:nvGrpSpPr>
          <p:grpSpPr>
            <a:xfrm>
              <a:off x="6444803" y="3806787"/>
              <a:ext cx="2519957" cy="1321103"/>
              <a:chOff x="12814140" y="3283338"/>
              <a:chExt cx="2519957" cy="1321103"/>
            </a:xfrm>
            <a:noFill/>
          </p:grpSpPr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4F1AC6A-4CFC-AB24-E65C-AD8421B3E6F3}"/>
                  </a:ext>
                </a:extLst>
              </p:cNvPr>
              <p:cNvSpPr/>
              <p:nvPr/>
            </p:nvSpPr>
            <p:spPr>
              <a:xfrm flipV="1">
                <a:off x="12814140" y="3283338"/>
                <a:ext cx="2519957" cy="1320706"/>
              </a:xfrm>
              <a:custGeom>
                <a:avLst/>
                <a:gdLst>
                  <a:gd name="connsiteX0" fmla="*/ 104 w 2519957"/>
                  <a:gd name="connsiteY0" fmla="*/ 660417 h 1320706"/>
                  <a:gd name="connsiteX1" fmla="*/ 51499 w 2519957"/>
                  <a:gd name="connsiteY1" fmla="*/ 828008 h 1320706"/>
                  <a:gd name="connsiteX2" fmla="*/ 102944 w 2519957"/>
                  <a:gd name="connsiteY2" fmla="*/ 984647 h 1320706"/>
                  <a:gd name="connsiteX3" fmla="*/ 154389 w 2519957"/>
                  <a:gd name="connsiteY3" fmla="*/ 1120078 h 1320706"/>
                  <a:gd name="connsiteX4" fmla="*/ 205785 w 2519957"/>
                  <a:gd name="connsiteY4" fmla="*/ 1225429 h 1320706"/>
                  <a:gd name="connsiteX5" fmla="*/ 257229 w 2519957"/>
                  <a:gd name="connsiteY5" fmla="*/ 1293813 h 1320706"/>
                  <a:gd name="connsiteX6" fmla="*/ 308674 w 2519957"/>
                  <a:gd name="connsiteY6" fmla="*/ 1320770 h 1320706"/>
                  <a:gd name="connsiteX7" fmla="*/ 360070 w 2519957"/>
                  <a:gd name="connsiteY7" fmla="*/ 1304566 h 1320706"/>
                  <a:gd name="connsiteX8" fmla="*/ 411515 w 2519957"/>
                  <a:gd name="connsiteY8" fmla="*/ 1246192 h 1320706"/>
                  <a:gd name="connsiteX9" fmla="*/ 462960 w 2519957"/>
                  <a:gd name="connsiteY9" fmla="*/ 1149512 h 1320706"/>
                  <a:gd name="connsiteX10" fmla="*/ 514355 w 2519957"/>
                  <a:gd name="connsiteY10" fmla="*/ 1020871 h 1320706"/>
                  <a:gd name="connsiteX11" fmla="*/ 565800 w 2519957"/>
                  <a:gd name="connsiteY11" fmla="*/ 868592 h 1320706"/>
                  <a:gd name="connsiteX12" fmla="*/ 617195 w 2519957"/>
                  <a:gd name="connsiteY12" fmla="*/ 702736 h 1320706"/>
                  <a:gd name="connsiteX13" fmla="*/ 668640 w 2519957"/>
                  <a:gd name="connsiteY13" fmla="*/ 534154 h 1320706"/>
                  <a:gd name="connsiteX14" fmla="*/ 720085 w 2519957"/>
                  <a:gd name="connsiteY14" fmla="*/ 373748 h 1320706"/>
                  <a:gd name="connsiteX15" fmla="*/ 771480 w 2519957"/>
                  <a:gd name="connsiteY15" fmla="*/ 232124 h 1320706"/>
                  <a:gd name="connsiteX16" fmla="*/ 822925 w 2519957"/>
                  <a:gd name="connsiteY16" fmla="*/ 118546 h 1320706"/>
                  <a:gd name="connsiteX17" fmla="*/ 874370 w 2519957"/>
                  <a:gd name="connsiteY17" fmla="*/ 40351 h 1320706"/>
                  <a:gd name="connsiteX18" fmla="*/ 925765 w 2519957"/>
                  <a:gd name="connsiteY18" fmla="*/ 2789 h 1320706"/>
                  <a:gd name="connsiteX19" fmla="*/ 977210 w 2519957"/>
                  <a:gd name="connsiteY19" fmla="*/ 8190 h 1320706"/>
                  <a:gd name="connsiteX20" fmla="*/ 1028655 w 2519957"/>
                  <a:gd name="connsiteY20" fmla="*/ 56257 h 1320706"/>
                  <a:gd name="connsiteX21" fmla="*/ 1080051 w 2519957"/>
                  <a:gd name="connsiteY21" fmla="*/ 143868 h 1320706"/>
                  <a:gd name="connsiteX22" fmla="*/ 1131496 w 2519957"/>
                  <a:gd name="connsiteY22" fmla="*/ 265226 h 1320706"/>
                  <a:gd name="connsiteX23" fmla="*/ 1182940 w 2519957"/>
                  <a:gd name="connsiteY23" fmla="*/ 412450 h 1320706"/>
                  <a:gd name="connsiteX24" fmla="*/ 1234336 w 2519957"/>
                  <a:gd name="connsiteY24" fmla="*/ 575928 h 1320706"/>
                  <a:gd name="connsiteX25" fmla="*/ 1285781 w 2519957"/>
                  <a:gd name="connsiteY25" fmla="*/ 744906 h 1320706"/>
                  <a:gd name="connsiteX26" fmla="*/ 1337226 w 2519957"/>
                  <a:gd name="connsiteY26" fmla="*/ 908334 h 1320706"/>
                  <a:gd name="connsiteX27" fmla="*/ 1388621 w 2519957"/>
                  <a:gd name="connsiteY27" fmla="*/ 1055558 h 1320706"/>
                  <a:gd name="connsiteX28" fmla="*/ 1440066 w 2519957"/>
                  <a:gd name="connsiteY28" fmla="*/ 1176965 h 1320706"/>
                  <a:gd name="connsiteX29" fmla="*/ 1491511 w 2519957"/>
                  <a:gd name="connsiteY29" fmla="*/ 1264576 h 1320706"/>
                  <a:gd name="connsiteX30" fmla="*/ 1542906 w 2519957"/>
                  <a:gd name="connsiteY30" fmla="*/ 1312643 h 1320706"/>
                  <a:gd name="connsiteX31" fmla="*/ 1594351 w 2519957"/>
                  <a:gd name="connsiteY31" fmla="*/ 1318045 h 1320706"/>
                  <a:gd name="connsiteX32" fmla="*/ 1645796 w 2519957"/>
                  <a:gd name="connsiteY32" fmla="*/ 1280483 h 1320706"/>
                  <a:gd name="connsiteX33" fmla="*/ 1697191 w 2519957"/>
                  <a:gd name="connsiteY33" fmla="*/ 1202337 h 1320706"/>
                  <a:gd name="connsiteX34" fmla="*/ 1748636 w 2519957"/>
                  <a:gd name="connsiteY34" fmla="*/ 1088710 h 1320706"/>
                  <a:gd name="connsiteX35" fmla="*/ 1800081 w 2519957"/>
                  <a:gd name="connsiteY35" fmla="*/ 947085 h 1320706"/>
                  <a:gd name="connsiteX36" fmla="*/ 1851476 w 2519957"/>
                  <a:gd name="connsiteY36" fmla="*/ 786729 h 1320706"/>
                  <a:gd name="connsiteX37" fmla="*/ 1902921 w 2519957"/>
                  <a:gd name="connsiteY37" fmla="*/ 618147 h 1320706"/>
                  <a:gd name="connsiteX38" fmla="*/ 1954366 w 2519957"/>
                  <a:gd name="connsiteY38" fmla="*/ 452241 h 1320706"/>
                  <a:gd name="connsiteX39" fmla="*/ 2005762 w 2519957"/>
                  <a:gd name="connsiteY39" fmla="*/ 300012 h 1320706"/>
                  <a:gd name="connsiteX40" fmla="*/ 2057206 w 2519957"/>
                  <a:gd name="connsiteY40" fmla="*/ 171321 h 1320706"/>
                  <a:gd name="connsiteX41" fmla="*/ 2108652 w 2519957"/>
                  <a:gd name="connsiteY41" fmla="*/ 74642 h 1320706"/>
                  <a:gd name="connsiteX42" fmla="*/ 2160047 w 2519957"/>
                  <a:gd name="connsiteY42" fmla="*/ 16267 h 1320706"/>
                  <a:gd name="connsiteX43" fmla="*/ 2211492 w 2519957"/>
                  <a:gd name="connsiteY43" fmla="*/ 63 h 1320706"/>
                  <a:gd name="connsiteX44" fmla="*/ 2262937 w 2519957"/>
                  <a:gd name="connsiteY44" fmla="*/ 27021 h 1320706"/>
                  <a:gd name="connsiteX45" fmla="*/ 2314332 w 2519957"/>
                  <a:gd name="connsiteY45" fmla="*/ 95405 h 1320706"/>
                  <a:gd name="connsiteX46" fmla="*/ 2365777 w 2519957"/>
                  <a:gd name="connsiteY46" fmla="*/ 200756 h 1320706"/>
                  <a:gd name="connsiteX47" fmla="*/ 2417222 w 2519957"/>
                  <a:gd name="connsiteY47" fmla="*/ 336187 h 1320706"/>
                  <a:gd name="connsiteX48" fmla="*/ 2468617 w 2519957"/>
                  <a:gd name="connsiteY48" fmla="*/ 492776 h 1320706"/>
                  <a:gd name="connsiteX49" fmla="*/ 2520062 w 2519957"/>
                  <a:gd name="connsiteY49" fmla="*/ 660367 h 1320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706">
                    <a:moveTo>
                      <a:pt x="104" y="660417"/>
                    </a:moveTo>
                    <a:lnTo>
                      <a:pt x="51499" y="828008"/>
                    </a:lnTo>
                    <a:lnTo>
                      <a:pt x="102944" y="984647"/>
                    </a:lnTo>
                    <a:lnTo>
                      <a:pt x="154389" y="1120078"/>
                    </a:lnTo>
                    <a:lnTo>
                      <a:pt x="205785" y="1225429"/>
                    </a:lnTo>
                    <a:lnTo>
                      <a:pt x="257229" y="1293813"/>
                    </a:lnTo>
                    <a:lnTo>
                      <a:pt x="308674" y="1320770"/>
                    </a:lnTo>
                    <a:lnTo>
                      <a:pt x="360070" y="1304566"/>
                    </a:lnTo>
                    <a:lnTo>
                      <a:pt x="411515" y="1246192"/>
                    </a:lnTo>
                    <a:lnTo>
                      <a:pt x="462960" y="1149512"/>
                    </a:lnTo>
                    <a:lnTo>
                      <a:pt x="514355" y="1020871"/>
                    </a:lnTo>
                    <a:lnTo>
                      <a:pt x="565800" y="868592"/>
                    </a:lnTo>
                    <a:lnTo>
                      <a:pt x="617195" y="702736"/>
                    </a:lnTo>
                    <a:lnTo>
                      <a:pt x="668640" y="534154"/>
                    </a:lnTo>
                    <a:lnTo>
                      <a:pt x="720085" y="373748"/>
                    </a:lnTo>
                    <a:lnTo>
                      <a:pt x="771480" y="232124"/>
                    </a:lnTo>
                    <a:lnTo>
                      <a:pt x="822925" y="118546"/>
                    </a:lnTo>
                    <a:lnTo>
                      <a:pt x="874370" y="40351"/>
                    </a:lnTo>
                    <a:lnTo>
                      <a:pt x="925765" y="2789"/>
                    </a:lnTo>
                    <a:lnTo>
                      <a:pt x="977210" y="8190"/>
                    </a:lnTo>
                    <a:lnTo>
                      <a:pt x="1028655" y="56257"/>
                    </a:lnTo>
                    <a:lnTo>
                      <a:pt x="1080051" y="143868"/>
                    </a:lnTo>
                    <a:lnTo>
                      <a:pt x="1131496" y="265226"/>
                    </a:lnTo>
                    <a:lnTo>
                      <a:pt x="1182940" y="412450"/>
                    </a:lnTo>
                    <a:lnTo>
                      <a:pt x="1234336" y="575928"/>
                    </a:lnTo>
                    <a:lnTo>
                      <a:pt x="1285781" y="744906"/>
                    </a:lnTo>
                    <a:lnTo>
                      <a:pt x="1337226" y="908334"/>
                    </a:lnTo>
                    <a:lnTo>
                      <a:pt x="1388621" y="1055558"/>
                    </a:lnTo>
                    <a:lnTo>
                      <a:pt x="1440066" y="1176965"/>
                    </a:lnTo>
                    <a:lnTo>
                      <a:pt x="1491511" y="1264576"/>
                    </a:lnTo>
                    <a:lnTo>
                      <a:pt x="1542906" y="1312643"/>
                    </a:lnTo>
                    <a:lnTo>
                      <a:pt x="1594351" y="1318045"/>
                    </a:lnTo>
                    <a:lnTo>
                      <a:pt x="1645796" y="1280483"/>
                    </a:lnTo>
                    <a:lnTo>
                      <a:pt x="1697191" y="1202337"/>
                    </a:lnTo>
                    <a:lnTo>
                      <a:pt x="1748636" y="1088710"/>
                    </a:lnTo>
                    <a:lnTo>
                      <a:pt x="1800081" y="947085"/>
                    </a:lnTo>
                    <a:lnTo>
                      <a:pt x="1851476" y="786729"/>
                    </a:lnTo>
                    <a:lnTo>
                      <a:pt x="1902921" y="618147"/>
                    </a:lnTo>
                    <a:lnTo>
                      <a:pt x="1954366" y="452241"/>
                    </a:lnTo>
                    <a:lnTo>
                      <a:pt x="2005762" y="300012"/>
                    </a:lnTo>
                    <a:lnTo>
                      <a:pt x="2057206" y="171321"/>
                    </a:lnTo>
                    <a:lnTo>
                      <a:pt x="2108652" y="74642"/>
                    </a:lnTo>
                    <a:lnTo>
                      <a:pt x="2160047" y="16267"/>
                    </a:lnTo>
                    <a:lnTo>
                      <a:pt x="2211492" y="63"/>
                    </a:lnTo>
                    <a:lnTo>
                      <a:pt x="2262937" y="27021"/>
                    </a:lnTo>
                    <a:lnTo>
                      <a:pt x="2314332" y="95405"/>
                    </a:lnTo>
                    <a:lnTo>
                      <a:pt x="2365777" y="200756"/>
                    </a:lnTo>
                    <a:lnTo>
                      <a:pt x="2417222" y="336187"/>
                    </a:lnTo>
                    <a:lnTo>
                      <a:pt x="2468617" y="492776"/>
                    </a:lnTo>
                    <a:lnTo>
                      <a:pt x="2520062" y="660367"/>
                    </a:lnTo>
                  </a:path>
                </a:pathLst>
              </a:custGeom>
              <a:noFill/>
              <a:ln w="3810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1C5D468-AD06-C1DE-EDF9-9E694A9221D3}"/>
                  </a:ext>
                </a:extLst>
              </p:cNvPr>
              <p:cNvSpPr/>
              <p:nvPr/>
            </p:nvSpPr>
            <p:spPr>
              <a:xfrm flipV="1">
                <a:off x="12814140" y="3284329"/>
                <a:ext cx="2519957" cy="1320112"/>
              </a:xfrm>
              <a:custGeom>
                <a:avLst/>
                <a:gdLst>
                  <a:gd name="connsiteX0" fmla="*/ 104 w 2519957"/>
                  <a:gd name="connsiteY0" fmla="*/ 64 h 1320112"/>
                  <a:gd name="connsiteX1" fmla="*/ 51499 w 2519957"/>
                  <a:gd name="connsiteY1" fmla="*/ 21719 h 1320112"/>
                  <a:gd name="connsiteX2" fmla="*/ 102944 w 2519957"/>
                  <a:gd name="connsiteY2" fmla="*/ 85147 h 1320112"/>
                  <a:gd name="connsiteX3" fmla="*/ 154389 w 2519957"/>
                  <a:gd name="connsiteY3" fmla="*/ 186187 h 1320112"/>
                  <a:gd name="connsiteX4" fmla="*/ 205785 w 2519957"/>
                  <a:gd name="connsiteY4" fmla="*/ 318298 h 1320112"/>
                  <a:gd name="connsiteX5" fmla="*/ 257229 w 2519957"/>
                  <a:gd name="connsiteY5" fmla="*/ 472806 h 1320112"/>
                  <a:gd name="connsiteX6" fmla="*/ 308674 w 2519957"/>
                  <a:gd name="connsiteY6" fmla="*/ 639654 h 1320112"/>
                  <a:gd name="connsiteX7" fmla="*/ 360070 w 2519957"/>
                  <a:gd name="connsiteY7" fmla="*/ 807839 h 1320112"/>
                  <a:gd name="connsiteX8" fmla="*/ 411515 w 2519957"/>
                  <a:gd name="connsiteY8" fmla="*/ 966411 h 1320112"/>
                  <a:gd name="connsiteX9" fmla="*/ 462960 w 2519957"/>
                  <a:gd name="connsiteY9" fmla="*/ 1105013 h 1320112"/>
                  <a:gd name="connsiteX10" fmla="*/ 514355 w 2519957"/>
                  <a:gd name="connsiteY10" fmla="*/ 1214527 h 1320112"/>
                  <a:gd name="connsiteX11" fmla="*/ 565800 w 2519957"/>
                  <a:gd name="connsiteY11" fmla="*/ 1287867 h 1320112"/>
                  <a:gd name="connsiteX12" fmla="*/ 617195 w 2519957"/>
                  <a:gd name="connsiteY12" fmla="*/ 1320176 h 1320112"/>
                  <a:gd name="connsiteX13" fmla="*/ 668640 w 2519957"/>
                  <a:gd name="connsiteY13" fmla="*/ 1309373 h 1320112"/>
                  <a:gd name="connsiteX14" fmla="*/ 720085 w 2519957"/>
                  <a:gd name="connsiteY14" fmla="*/ 1256103 h 1320112"/>
                  <a:gd name="connsiteX15" fmla="*/ 771480 w 2519957"/>
                  <a:gd name="connsiteY15" fmla="*/ 1163883 h 1320112"/>
                  <a:gd name="connsiteX16" fmla="*/ 822925 w 2519957"/>
                  <a:gd name="connsiteY16" fmla="*/ 1038809 h 1320112"/>
                  <a:gd name="connsiteX17" fmla="*/ 874370 w 2519957"/>
                  <a:gd name="connsiteY17" fmla="*/ 889008 h 1320112"/>
                  <a:gd name="connsiteX18" fmla="*/ 925765 w 2519957"/>
                  <a:gd name="connsiteY18" fmla="*/ 724242 h 1320112"/>
                  <a:gd name="connsiteX19" fmla="*/ 977210 w 2519957"/>
                  <a:gd name="connsiteY19" fmla="*/ 555412 h 1320112"/>
                  <a:gd name="connsiteX20" fmla="*/ 1028655 w 2519957"/>
                  <a:gd name="connsiteY20" fmla="*/ 393372 h 1320112"/>
                  <a:gd name="connsiteX21" fmla="*/ 1080051 w 2519957"/>
                  <a:gd name="connsiteY21" fmla="*/ 248873 h 1320112"/>
                  <a:gd name="connsiteX22" fmla="*/ 1131496 w 2519957"/>
                  <a:gd name="connsiteY22" fmla="*/ 131331 h 1320112"/>
                  <a:gd name="connsiteX23" fmla="*/ 1182940 w 2519957"/>
                  <a:gd name="connsiteY23" fmla="*/ 48378 h 1320112"/>
                  <a:gd name="connsiteX24" fmla="*/ 1234336 w 2519957"/>
                  <a:gd name="connsiteY24" fmla="*/ 5564 h 1320112"/>
                  <a:gd name="connsiteX25" fmla="*/ 1285781 w 2519957"/>
                  <a:gd name="connsiteY25" fmla="*/ 5564 h 1320112"/>
                  <a:gd name="connsiteX26" fmla="*/ 1337226 w 2519957"/>
                  <a:gd name="connsiteY26" fmla="*/ 48378 h 1320112"/>
                  <a:gd name="connsiteX27" fmla="*/ 1388621 w 2519957"/>
                  <a:gd name="connsiteY27" fmla="*/ 131331 h 1320112"/>
                  <a:gd name="connsiteX28" fmla="*/ 1440066 w 2519957"/>
                  <a:gd name="connsiteY28" fmla="*/ 248873 h 1320112"/>
                  <a:gd name="connsiteX29" fmla="*/ 1491511 w 2519957"/>
                  <a:gd name="connsiteY29" fmla="*/ 393372 h 1320112"/>
                  <a:gd name="connsiteX30" fmla="*/ 1542906 w 2519957"/>
                  <a:gd name="connsiteY30" fmla="*/ 555363 h 1320112"/>
                  <a:gd name="connsiteX31" fmla="*/ 1594351 w 2519957"/>
                  <a:gd name="connsiteY31" fmla="*/ 724193 h 1320112"/>
                  <a:gd name="connsiteX32" fmla="*/ 1645796 w 2519957"/>
                  <a:gd name="connsiteY32" fmla="*/ 888959 h 1320112"/>
                  <a:gd name="connsiteX33" fmla="*/ 1697191 w 2519957"/>
                  <a:gd name="connsiteY33" fmla="*/ 1038809 h 1320112"/>
                  <a:gd name="connsiteX34" fmla="*/ 1748636 w 2519957"/>
                  <a:gd name="connsiteY34" fmla="*/ 1163883 h 1320112"/>
                  <a:gd name="connsiteX35" fmla="*/ 1800081 w 2519957"/>
                  <a:gd name="connsiteY35" fmla="*/ 1256053 h 1320112"/>
                  <a:gd name="connsiteX36" fmla="*/ 1851476 w 2519957"/>
                  <a:gd name="connsiteY36" fmla="*/ 1309323 h 1320112"/>
                  <a:gd name="connsiteX37" fmla="*/ 1902921 w 2519957"/>
                  <a:gd name="connsiteY37" fmla="*/ 1320176 h 1320112"/>
                  <a:gd name="connsiteX38" fmla="*/ 1954366 w 2519957"/>
                  <a:gd name="connsiteY38" fmla="*/ 1287867 h 1320112"/>
                  <a:gd name="connsiteX39" fmla="*/ 2005762 w 2519957"/>
                  <a:gd name="connsiteY39" fmla="*/ 1214577 h 1320112"/>
                  <a:gd name="connsiteX40" fmla="*/ 2057206 w 2519957"/>
                  <a:gd name="connsiteY40" fmla="*/ 1105013 h 1320112"/>
                  <a:gd name="connsiteX41" fmla="*/ 2108652 w 2519957"/>
                  <a:gd name="connsiteY41" fmla="*/ 966411 h 1320112"/>
                  <a:gd name="connsiteX42" fmla="*/ 2160047 w 2519957"/>
                  <a:gd name="connsiteY42" fmla="*/ 807839 h 1320112"/>
                  <a:gd name="connsiteX43" fmla="*/ 2211492 w 2519957"/>
                  <a:gd name="connsiteY43" fmla="*/ 639703 h 1320112"/>
                  <a:gd name="connsiteX44" fmla="*/ 2262937 w 2519957"/>
                  <a:gd name="connsiteY44" fmla="*/ 472856 h 1320112"/>
                  <a:gd name="connsiteX45" fmla="*/ 2314332 w 2519957"/>
                  <a:gd name="connsiteY45" fmla="*/ 318347 h 1320112"/>
                  <a:gd name="connsiteX46" fmla="*/ 2365777 w 2519957"/>
                  <a:gd name="connsiteY46" fmla="*/ 186237 h 1320112"/>
                  <a:gd name="connsiteX47" fmla="*/ 2417222 w 2519957"/>
                  <a:gd name="connsiteY47" fmla="*/ 85147 h 1320112"/>
                  <a:gd name="connsiteX48" fmla="*/ 2468617 w 2519957"/>
                  <a:gd name="connsiteY48" fmla="*/ 21719 h 1320112"/>
                  <a:gd name="connsiteX49" fmla="*/ 2520062 w 2519957"/>
                  <a:gd name="connsiteY49" fmla="*/ 113 h 13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19957" h="1320112">
                    <a:moveTo>
                      <a:pt x="104" y="64"/>
                    </a:moveTo>
                    <a:lnTo>
                      <a:pt x="51499" y="21719"/>
                    </a:lnTo>
                    <a:lnTo>
                      <a:pt x="102944" y="85147"/>
                    </a:lnTo>
                    <a:lnTo>
                      <a:pt x="154389" y="186187"/>
                    </a:lnTo>
                    <a:lnTo>
                      <a:pt x="205785" y="318298"/>
                    </a:lnTo>
                    <a:lnTo>
                      <a:pt x="257229" y="472806"/>
                    </a:lnTo>
                    <a:lnTo>
                      <a:pt x="308674" y="639654"/>
                    </a:lnTo>
                    <a:lnTo>
                      <a:pt x="360070" y="807839"/>
                    </a:lnTo>
                    <a:lnTo>
                      <a:pt x="411515" y="966411"/>
                    </a:lnTo>
                    <a:lnTo>
                      <a:pt x="462960" y="1105013"/>
                    </a:lnTo>
                    <a:lnTo>
                      <a:pt x="514355" y="1214527"/>
                    </a:lnTo>
                    <a:lnTo>
                      <a:pt x="565800" y="1287867"/>
                    </a:lnTo>
                    <a:lnTo>
                      <a:pt x="617195" y="1320176"/>
                    </a:lnTo>
                    <a:lnTo>
                      <a:pt x="668640" y="1309373"/>
                    </a:lnTo>
                    <a:lnTo>
                      <a:pt x="720085" y="1256103"/>
                    </a:lnTo>
                    <a:lnTo>
                      <a:pt x="771480" y="1163883"/>
                    </a:lnTo>
                    <a:lnTo>
                      <a:pt x="822925" y="1038809"/>
                    </a:lnTo>
                    <a:lnTo>
                      <a:pt x="874370" y="889008"/>
                    </a:lnTo>
                    <a:lnTo>
                      <a:pt x="925765" y="724242"/>
                    </a:lnTo>
                    <a:lnTo>
                      <a:pt x="977210" y="555412"/>
                    </a:lnTo>
                    <a:lnTo>
                      <a:pt x="1028655" y="393372"/>
                    </a:lnTo>
                    <a:lnTo>
                      <a:pt x="1080051" y="248873"/>
                    </a:lnTo>
                    <a:lnTo>
                      <a:pt x="1131496" y="131331"/>
                    </a:lnTo>
                    <a:lnTo>
                      <a:pt x="1182940" y="48378"/>
                    </a:lnTo>
                    <a:lnTo>
                      <a:pt x="1234336" y="5564"/>
                    </a:lnTo>
                    <a:lnTo>
                      <a:pt x="1285781" y="5564"/>
                    </a:lnTo>
                    <a:lnTo>
                      <a:pt x="1337226" y="48378"/>
                    </a:lnTo>
                    <a:lnTo>
                      <a:pt x="1388621" y="131331"/>
                    </a:lnTo>
                    <a:lnTo>
                      <a:pt x="1440066" y="248873"/>
                    </a:lnTo>
                    <a:lnTo>
                      <a:pt x="1491511" y="393372"/>
                    </a:lnTo>
                    <a:lnTo>
                      <a:pt x="1542906" y="555363"/>
                    </a:lnTo>
                    <a:lnTo>
                      <a:pt x="1594351" y="724193"/>
                    </a:lnTo>
                    <a:lnTo>
                      <a:pt x="1645796" y="888959"/>
                    </a:lnTo>
                    <a:lnTo>
                      <a:pt x="1697191" y="1038809"/>
                    </a:lnTo>
                    <a:lnTo>
                      <a:pt x="1748636" y="1163883"/>
                    </a:lnTo>
                    <a:lnTo>
                      <a:pt x="1800081" y="1256053"/>
                    </a:lnTo>
                    <a:lnTo>
                      <a:pt x="1851476" y="1309323"/>
                    </a:lnTo>
                    <a:lnTo>
                      <a:pt x="1902921" y="1320176"/>
                    </a:lnTo>
                    <a:lnTo>
                      <a:pt x="1954366" y="1287867"/>
                    </a:lnTo>
                    <a:lnTo>
                      <a:pt x="2005762" y="1214577"/>
                    </a:lnTo>
                    <a:lnTo>
                      <a:pt x="2057206" y="1105013"/>
                    </a:lnTo>
                    <a:lnTo>
                      <a:pt x="2108652" y="966411"/>
                    </a:lnTo>
                    <a:lnTo>
                      <a:pt x="2160047" y="807839"/>
                    </a:lnTo>
                    <a:lnTo>
                      <a:pt x="2211492" y="639703"/>
                    </a:lnTo>
                    <a:lnTo>
                      <a:pt x="2262937" y="472856"/>
                    </a:lnTo>
                    <a:lnTo>
                      <a:pt x="2314332" y="318347"/>
                    </a:lnTo>
                    <a:lnTo>
                      <a:pt x="2365777" y="186237"/>
                    </a:lnTo>
                    <a:lnTo>
                      <a:pt x="2417222" y="85147"/>
                    </a:lnTo>
                    <a:lnTo>
                      <a:pt x="2468617" y="21719"/>
                    </a:lnTo>
                    <a:lnTo>
                      <a:pt x="2520062" y="113"/>
                    </a:lnTo>
                  </a:path>
                </a:pathLst>
              </a:custGeom>
              <a:noFill/>
              <a:ln w="3810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A2E0746-17EE-D150-C3ED-A24DFFB6F72D}"/>
                </a:ext>
              </a:extLst>
            </p:cNvPr>
            <p:cNvSpPr/>
            <p:nvPr/>
          </p:nvSpPr>
          <p:spPr>
            <a:xfrm flipV="1">
              <a:off x="6444803" y="4467140"/>
              <a:ext cx="2519957" cy="12685"/>
            </a:xfrm>
            <a:custGeom>
              <a:avLst/>
              <a:gdLst>
                <a:gd name="connsiteX0" fmla="*/ 104 w 2519957"/>
                <a:gd name="connsiteY0" fmla="*/ 63 h 12685"/>
                <a:gd name="connsiteX1" fmla="*/ 2520062 w 2519957"/>
                <a:gd name="connsiteY1" fmla="*/ 63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19957" h="12685">
                  <a:moveTo>
                    <a:pt x="104" y="63"/>
                  </a:moveTo>
                  <a:lnTo>
                    <a:pt x="2520062" y="63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3EA5C29-9DCF-FEF9-B7B2-0525FDC6B494}"/>
                </a:ext>
              </a:extLst>
            </p:cNvPr>
            <p:cNvSpPr/>
            <p:nvPr/>
          </p:nvSpPr>
          <p:spPr>
            <a:xfrm flipV="1">
              <a:off x="9324041" y="4582813"/>
              <a:ext cx="501451" cy="508025"/>
            </a:xfrm>
            <a:custGeom>
              <a:avLst/>
              <a:gdLst>
                <a:gd name="connsiteX0" fmla="*/ 104 w 501451"/>
                <a:gd name="connsiteY0" fmla="*/ 141 h 508025"/>
                <a:gd name="connsiteX1" fmla="*/ 501555 w 501451"/>
                <a:gd name="connsiteY1" fmla="*/ 141 h 508025"/>
                <a:gd name="connsiteX2" fmla="*/ 501555 w 501451"/>
                <a:gd name="connsiteY2" fmla="*/ 508166 h 508025"/>
                <a:gd name="connsiteX3" fmla="*/ 104 w 501451"/>
                <a:gd name="connsiteY3" fmla="*/ 508166 h 5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51" h="508025">
                  <a:moveTo>
                    <a:pt x="104" y="141"/>
                  </a:moveTo>
                  <a:lnTo>
                    <a:pt x="501555" y="141"/>
                  </a:lnTo>
                  <a:lnTo>
                    <a:pt x="501555" y="508166"/>
                  </a:lnTo>
                  <a:lnTo>
                    <a:pt x="104" y="508166"/>
                  </a:ln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E8CE7F1-1220-487E-A39F-896101F4D746}"/>
                </a:ext>
              </a:extLst>
            </p:cNvPr>
            <p:cNvSpPr/>
            <p:nvPr/>
          </p:nvSpPr>
          <p:spPr>
            <a:xfrm flipV="1">
              <a:off x="9366953" y="4684299"/>
              <a:ext cx="215552" cy="12685"/>
            </a:xfrm>
            <a:custGeom>
              <a:avLst/>
              <a:gdLst>
                <a:gd name="connsiteX0" fmla="*/ 279 w 215552"/>
                <a:gd name="connsiteY0" fmla="*/ 142 h 12685"/>
                <a:gd name="connsiteX1" fmla="*/ 215832 w 215552"/>
                <a:gd name="connsiteY1" fmla="*/ 142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42"/>
                  </a:moveTo>
                  <a:lnTo>
                    <a:pt x="215832" y="142"/>
                  </a:lnTo>
                </a:path>
              </a:pathLst>
            </a:custGeom>
            <a:noFill/>
            <a:ln w="3810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2D10D0F5-CEFC-96CC-B96E-28830BC9C115}"/>
                </a:ext>
              </a:extLst>
            </p:cNvPr>
            <p:cNvSpPr/>
            <p:nvPr/>
          </p:nvSpPr>
          <p:spPr>
            <a:xfrm>
              <a:off x="9616354" y="4633194"/>
              <a:ext cx="33337" cy="84637"/>
            </a:xfrm>
            <a:custGeom>
              <a:avLst/>
              <a:gdLst>
                <a:gd name="connsiteX0" fmla="*/ 32644 w 33337"/>
                <a:gd name="connsiteY0" fmla="*/ 4505 h 84637"/>
                <a:gd name="connsiteX1" fmla="*/ 27881 w 33337"/>
                <a:gd name="connsiteY1" fmla="*/ 145 h 84637"/>
                <a:gd name="connsiteX2" fmla="*/ 21134 w 33337"/>
                <a:gd name="connsiteY2" fmla="*/ 6686 h 84637"/>
                <a:gd name="connsiteX3" fmla="*/ 25897 w 33337"/>
                <a:gd name="connsiteY3" fmla="*/ 11245 h 84637"/>
                <a:gd name="connsiteX4" fmla="*/ 32644 w 33337"/>
                <a:gd name="connsiteY4" fmla="*/ 4505 h 84637"/>
                <a:gd name="connsiteX5" fmla="*/ 22920 w 33337"/>
                <a:gd name="connsiteY5" fmla="*/ 52077 h 84637"/>
                <a:gd name="connsiteX6" fmla="*/ 25699 w 33337"/>
                <a:gd name="connsiteY6" fmla="*/ 44743 h 84637"/>
                <a:gd name="connsiteX7" fmla="*/ 27484 w 33337"/>
                <a:gd name="connsiteY7" fmla="*/ 38004 h 84637"/>
                <a:gd name="connsiteX8" fmla="*/ 16967 w 33337"/>
                <a:gd name="connsiteY8" fmla="*/ 27697 h 84637"/>
                <a:gd name="connsiteX9" fmla="*/ 299 w 33337"/>
                <a:gd name="connsiteY9" fmla="*/ 47122 h 84637"/>
                <a:gd name="connsiteX10" fmla="*/ 1886 w 33337"/>
                <a:gd name="connsiteY10" fmla="*/ 48311 h 84637"/>
                <a:gd name="connsiteX11" fmla="*/ 3870 w 33337"/>
                <a:gd name="connsiteY11" fmla="*/ 46131 h 84637"/>
                <a:gd name="connsiteX12" fmla="*/ 16570 w 33337"/>
                <a:gd name="connsiteY12" fmla="*/ 30472 h 84637"/>
                <a:gd name="connsiteX13" fmla="*/ 19745 w 33337"/>
                <a:gd name="connsiteY13" fmla="*/ 34436 h 84637"/>
                <a:gd name="connsiteX14" fmla="*/ 18356 w 33337"/>
                <a:gd name="connsiteY14" fmla="*/ 40977 h 84637"/>
                <a:gd name="connsiteX15" fmla="*/ 9824 w 33337"/>
                <a:gd name="connsiteY15" fmla="*/ 64366 h 84637"/>
                <a:gd name="connsiteX16" fmla="*/ 6847 w 33337"/>
                <a:gd name="connsiteY16" fmla="*/ 74475 h 84637"/>
                <a:gd name="connsiteX17" fmla="*/ 17166 w 33337"/>
                <a:gd name="connsiteY17" fmla="*/ 84782 h 84637"/>
                <a:gd name="connsiteX18" fmla="*/ 33636 w 33337"/>
                <a:gd name="connsiteY18" fmla="*/ 65357 h 84637"/>
                <a:gd name="connsiteX19" fmla="*/ 32247 w 33337"/>
                <a:gd name="connsiteY19" fmla="*/ 64168 h 84637"/>
                <a:gd name="connsiteX20" fmla="*/ 30263 w 33337"/>
                <a:gd name="connsiteY20" fmla="*/ 66348 h 84637"/>
                <a:gd name="connsiteX21" fmla="*/ 17364 w 33337"/>
                <a:gd name="connsiteY21" fmla="*/ 82007 h 84637"/>
                <a:gd name="connsiteX22" fmla="*/ 14388 w 33337"/>
                <a:gd name="connsiteY22" fmla="*/ 77845 h 84637"/>
                <a:gd name="connsiteX23" fmla="*/ 17959 w 33337"/>
                <a:gd name="connsiteY23" fmla="*/ 65159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05"/>
                  </a:moveTo>
                  <a:cubicBezTo>
                    <a:pt x="32644" y="2127"/>
                    <a:pt x="30858" y="145"/>
                    <a:pt x="27881" y="145"/>
                  </a:cubicBezTo>
                  <a:cubicBezTo>
                    <a:pt x="24508" y="145"/>
                    <a:pt x="21134" y="3316"/>
                    <a:pt x="21134" y="6686"/>
                  </a:cubicBezTo>
                  <a:cubicBezTo>
                    <a:pt x="21134" y="9064"/>
                    <a:pt x="22920" y="11245"/>
                    <a:pt x="25897" y="11245"/>
                  </a:cubicBezTo>
                  <a:cubicBezTo>
                    <a:pt x="28874" y="11245"/>
                    <a:pt x="32644" y="8470"/>
                    <a:pt x="32644" y="4505"/>
                  </a:cubicBezTo>
                  <a:close/>
                  <a:moveTo>
                    <a:pt x="22920" y="52077"/>
                  </a:moveTo>
                  <a:cubicBezTo>
                    <a:pt x="24508" y="48311"/>
                    <a:pt x="24508" y="48113"/>
                    <a:pt x="25699" y="44743"/>
                  </a:cubicBezTo>
                  <a:cubicBezTo>
                    <a:pt x="26691" y="42166"/>
                    <a:pt x="27484" y="40382"/>
                    <a:pt x="27484" y="38004"/>
                  </a:cubicBezTo>
                  <a:cubicBezTo>
                    <a:pt x="27484" y="32255"/>
                    <a:pt x="23317" y="27697"/>
                    <a:pt x="16967" y="27697"/>
                  </a:cubicBezTo>
                  <a:cubicBezTo>
                    <a:pt x="5259" y="27697"/>
                    <a:pt x="299" y="45932"/>
                    <a:pt x="299" y="47122"/>
                  </a:cubicBezTo>
                  <a:cubicBezTo>
                    <a:pt x="299" y="48311"/>
                    <a:pt x="1688" y="48311"/>
                    <a:pt x="1886" y="48311"/>
                  </a:cubicBezTo>
                  <a:cubicBezTo>
                    <a:pt x="3077" y="48311"/>
                    <a:pt x="3275" y="48113"/>
                    <a:pt x="3870" y="46131"/>
                  </a:cubicBezTo>
                  <a:cubicBezTo>
                    <a:pt x="7244" y="34238"/>
                    <a:pt x="12403" y="30472"/>
                    <a:pt x="16570" y="30472"/>
                  </a:cubicBezTo>
                  <a:cubicBezTo>
                    <a:pt x="17761" y="30472"/>
                    <a:pt x="19745" y="30472"/>
                    <a:pt x="19745" y="34436"/>
                  </a:cubicBezTo>
                  <a:cubicBezTo>
                    <a:pt x="19745" y="37211"/>
                    <a:pt x="18952" y="39788"/>
                    <a:pt x="18356" y="40977"/>
                  </a:cubicBezTo>
                  <a:cubicBezTo>
                    <a:pt x="17364" y="44347"/>
                    <a:pt x="11808" y="59015"/>
                    <a:pt x="9824" y="64366"/>
                  </a:cubicBezTo>
                  <a:cubicBezTo>
                    <a:pt x="8434" y="67538"/>
                    <a:pt x="6847" y="71700"/>
                    <a:pt x="6847" y="74475"/>
                  </a:cubicBezTo>
                  <a:cubicBezTo>
                    <a:pt x="6847" y="80422"/>
                    <a:pt x="11213" y="84782"/>
                    <a:pt x="17166" y="84782"/>
                  </a:cubicBezTo>
                  <a:cubicBezTo>
                    <a:pt x="29072" y="84782"/>
                    <a:pt x="33636" y="66547"/>
                    <a:pt x="33636" y="65357"/>
                  </a:cubicBezTo>
                  <a:cubicBezTo>
                    <a:pt x="33636" y="64168"/>
                    <a:pt x="32644" y="64168"/>
                    <a:pt x="32247" y="64168"/>
                  </a:cubicBezTo>
                  <a:cubicBezTo>
                    <a:pt x="30858" y="64168"/>
                    <a:pt x="30858" y="64565"/>
                    <a:pt x="30263" y="66348"/>
                  </a:cubicBezTo>
                  <a:cubicBezTo>
                    <a:pt x="28080" y="74277"/>
                    <a:pt x="23913" y="82007"/>
                    <a:pt x="17364" y="82007"/>
                  </a:cubicBezTo>
                  <a:cubicBezTo>
                    <a:pt x="15181" y="82007"/>
                    <a:pt x="14388" y="80818"/>
                    <a:pt x="14388" y="77845"/>
                  </a:cubicBezTo>
                  <a:cubicBezTo>
                    <a:pt x="14388" y="74674"/>
                    <a:pt x="15181" y="72890"/>
                    <a:pt x="17959" y="6515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3B85BD88-4828-15C4-F2C2-A50D45CD375A}"/>
                </a:ext>
              </a:extLst>
            </p:cNvPr>
            <p:cNvSpPr/>
            <p:nvPr/>
          </p:nvSpPr>
          <p:spPr>
            <a:xfrm>
              <a:off x="9661827" y="4696504"/>
              <a:ext cx="54173" cy="39643"/>
            </a:xfrm>
            <a:custGeom>
              <a:avLst/>
              <a:gdLst>
                <a:gd name="connsiteX0" fmla="*/ 42966 w 54173"/>
                <a:gd name="connsiteY0" fmla="*/ 26509 h 39643"/>
                <a:gd name="connsiteX1" fmla="*/ 54475 w 54173"/>
                <a:gd name="connsiteY1" fmla="*/ 5498 h 39643"/>
                <a:gd name="connsiteX2" fmla="*/ 52888 w 54173"/>
                <a:gd name="connsiteY2" fmla="*/ 4309 h 39643"/>
                <a:gd name="connsiteX3" fmla="*/ 51102 w 54173"/>
                <a:gd name="connsiteY3" fmla="*/ 6489 h 39643"/>
                <a:gd name="connsiteX4" fmla="*/ 42966 w 54173"/>
                <a:gd name="connsiteY4" fmla="*/ 22544 h 39643"/>
                <a:gd name="connsiteX5" fmla="*/ 42371 w 54173"/>
                <a:gd name="connsiteY5" fmla="*/ 14418 h 39643"/>
                <a:gd name="connsiteX6" fmla="*/ 25702 w 54173"/>
                <a:gd name="connsiteY6" fmla="*/ 146 h 39643"/>
                <a:gd name="connsiteX7" fmla="*/ 302 w 54173"/>
                <a:gd name="connsiteY7" fmla="*/ 24527 h 39643"/>
                <a:gd name="connsiteX8" fmla="*/ 16375 w 54173"/>
                <a:gd name="connsiteY8" fmla="*/ 39789 h 39643"/>
                <a:gd name="connsiteX9" fmla="*/ 36814 w 54173"/>
                <a:gd name="connsiteY9" fmla="*/ 32455 h 39643"/>
                <a:gd name="connsiteX10" fmla="*/ 45943 w 54173"/>
                <a:gd name="connsiteY10" fmla="*/ 39789 h 39643"/>
                <a:gd name="connsiteX11" fmla="*/ 54277 w 54173"/>
                <a:gd name="connsiteY11" fmla="*/ 33644 h 39643"/>
                <a:gd name="connsiteX12" fmla="*/ 52689 w 54173"/>
                <a:gd name="connsiteY12" fmla="*/ 32653 h 39643"/>
                <a:gd name="connsiteX13" fmla="*/ 51300 w 54173"/>
                <a:gd name="connsiteY13" fmla="*/ 33446 h 39643"/>
                <a:gd name="connsiteX14" fmla="*/ 46141 w 54173"/>
                <a:gd name="connsiteY14" fmla="*/ 37411 h 39643"/>
                <a:gd name="connsiteX15" fmla="*/ 42966 w 54173"/>
                <a:gd name="connsiteY15" fmla="*/ 26509 h 39643"/>
                <a:gd name="connsiteX16" fmla="*/ 36219 w 54173"/>
                <a:gd name="connsiteY16" fmla="*/ 29482 h 39643"/>
                <a:gd name="connsiteX17" fmla="*/ 16574 w 54173"/>
                <a:gd name="connsiteY17" fmla="*/ 37411 h 39643"/>
                <a:gd name="connsiteX18" fmla="*/ 7644 w 54173"/>
                <a:gd name="connsiteY18" fmla="*/ 27698 h 39643"/>
                <a:gd name="connsiteX19" fmla="*/ 13399 w 54173"/>
                <a:gd name="connsiteY19" fmla="*/ 9264 h 39643"/>
                <a:gd name="connsiteX20" fmla="*/ 25503 w 54173"/>
                <a:gd name="connsiteY20" fmla="*/ 2525 h 39643"/>
                <a:gd name="connsiteX21" fmla="*/ 35425 w 54173"/>
                <a:gd name="connsiteY21" fmla="*/ 14814 h 39643"/>
                <a:gd name="connsiteX22" fmla="*/ 36219 w 54173"/>
                <a:gd name="connsiteY22" fmla="*/ 29482 h 3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73" h="39643">
                  <a:moveTo>
                    <a:pt x="42966" y="26509"/>
                  </a:moveTo>
                  <a:cubicBezTo>
                    <a:pt x="51102" y="18184"/>
                    <a:pt x="54475" y="6489"/>
                    <a:pt x="54475" y="5498"/>
                  </a:cubicBezTo>
                  <a:cubicBezTo>
                    <a:pt x="54475" y="4309"/>
                    <a:pt x="53285" y="4309"/>
                    <a:pt x="52888" y="4309"/>
                  </a:cubicBezTo>
                  <a:cubicBezTo>
                    <a:pt x="51697" y="4309"/>
                    <a:pt x="51697" y="4507"/>
                    <a:pt x="51102" y="6489"/>
                  </a:cubicBezTo>
                  <a:cubicBezTo>
                    <a:pt x="49514" y="12435"/>
                    <a:pt x="46538" y="17787"/>
                    <a:pt x="42966" y="22544"/>
                  </a:cubicBezTo>
                  <a:cubicBezTo>
                    <a:pt x="42768" y="21157"/>
                    <a:pt x="42569" y="15210"/>
                    <a:pt x="42371" y="14418"/>
                  </a:cubicBezTo>
                  <a:cubicBezTo>
                    <a:pt x="41180" y="5696"/>
                    <a:pt x="34433" y="146"/>
                    <a:pt x="25702" y="146"/>
                  </a:cubicBezTo>
                  <a:cubicBezTo>
                    <a:pt x="12605" y="146"/>
                    <a:pt x="302" y="12237"/>
                    <a:pt x="302" y="24527"/>
                  </a:cubicBezTo>
                  <a:cubicBezTo>
                    <a:pt x="302" y="32653"/>
                    <a:pt x="6057" y="39789"/>
                    <a:pt x="16375" y="39789"/>
                  </a:cubicBezTo>
                  <a:cubicBezTo>
                    <a:pt x="24511" y="39789"/>
                    <a:pt x="31853" y="36221"/>
                    <a:pt x="36814" y="32455"/>
                  </a:cubicBezTo>
                  <a:cubicBezTo>
                    <a:pt x="38799" y="38798"/>
                    <a:pt x="43363" y="39789"/>
                    <a:pt x="45943" y="39789"/>
                  </a:cubicBezTo>
                  <a:cubicBezTo>
                    <a:pt x="51102" y="39789"/>
                    <a:pt x="54277" y="35627"/>
                    <a:pt x="54277" y="33644"/>
                  </a:cubicBezTo>
                  <a:cubicBezTo>
                    <a:pt x="54277" y="32653"/>
                    <a:pt x="53285" y="32653"/>
                    <a:pt x="52689" y="32653"/>
                  </a:cubicBezTo>
                  <a:cubicBezTo>
                    <a:pt x="51697" y="32653"/>
                    <a:pt x="51499" y="33050"/>
                    <a:pt x="51300" y="33446"/>
                  </a:cubicBezTo>
                  <a:cubicBezTo>
                    <a:pt x="50110" y="36816"/>
                    <a:pt x="47332" y="37411"/>
                    <a:pt x="46141" y="37411"/>
                  </a:cubicBezTo>
                  <a:cubicBezTo>
                    <a:pt x="44950" y="37411"/>
                    <a:pt x="43561" y="37411"/>
                    <a:pt x="42966" y="26509"/>
                  </a:cubicBezTo>
                  <a:close/>
                  <a:moveTo>
                    <a:pt x="36219" y="29482"/>
                  </a:moveTo>
                  <a:cubicBezTo>
                    <a:pt x="27488" y="36618"/>
                    <a:pt x="19947" y="37411"/>
                    <a:pt x="16574" y="37411"/>
                  </a:cubicBezTo>
                  <a:cubicBezTo>
                    <a:pt x="10819" y="37411"/>
                    <a:pt x="7644" y="33446"/>
                    <a:pt x="7644" y="27698"/>
                  </a:cubicBezTo>
                  <a:cubicBezTo>
                    <a:pt x="7644" y="25121"/>
                    <a:pt x="8835" y="15409"/>
                    <a:pt x="13399" y="9264"/>
                  </a:cubicBezTo>
                  <a:cubicBezTo>
                    <a:pt x="17368" y="4110"/>
                    <a:pt x="22527" y="2525"/>
                    <a:pt x="25503" y="2525"/>
                  </a:cubicBezTo>
                  <a:cubicBezTo>
                    <a:pt x="32647" y="2525"/>
                    <a:pt x="34632" y="9264"/>
                    <a:pt x="35425" y="14814"/>
                  </a:cubicBezTo>
                  <a:cubicBezTo>
                    <a:pt x="35822" y="18580"/>
                    <a:pt x="35624" y="24923"/>
                    <a:pt x="36219" y="2948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5652EC1-A0FC-0AB4-4D5C-BB544EAAE770}"/>
                </a:ext>
              </a:extLst>
            </p:cNvPr>
            <p:cNvSpPr/>
            <p:nvPr/>
          </p:nvSpPr>
          <p:spPr>
            <a:xfrm>
              <a:off x="9727851" y="4674845"/>
              <a:ext cx="17462" cy="32903"/>
            </a:xfrm>
            <a:custGeom>
              <a:avLst/>
              <a:gdLst>
                <a:gd name="connsiteX0" fmla="*/ 16976 w 17462"/>
                <a:gd name="connsiteY0" fmla="*/ 6091 h 32903"/>
                <a:gd name="connsiteX1" fmla="*/ 17770 w 17462"/>
                <a:gd name="connsiteY1" fmla="*/ 3910 h 32903"/>
                <a:gd name="connsiteX2" fmla="*/ 13801 w 17462"/>
                <a:gd name="connsiteY2" fmla="*/ 144 h 32903"/>
                <a:gd name="connsiteX3" fmla="*/ 10229 w 17462"/>
                <a:gd name="connsiteY3" fmla="*/ 3117 h 32903"/>
                <a:gd name="connsiteX4" fmla="*/ 506 w 17462"/>
                <a:gd name="connsiteY4" fmla="*/ 30471 h 32903"/>
                <a:gd name="connsiteX5" fmla="*/ 307 w 17462"/>
                <a:gd name="connsiteY5" fmla="*/ 31462 h 32903"/>
                <a:gd name="connsiteX6" fmla="*/ 2887 w 17462"/>
                <a:gd name="connsiteY6" fmla="*/ 33048 h 32903"/>
                <a:gd name="connsiteX7" fmla="*/ 4077 w 17462"/>
                <a:gd name="connsiteY7" fmla="*/ 32057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091"/>
                  </a:moveTo>
                  <a:cubicBezTo>
                    <a:pt x="17174" y="6091"/>
                    <a:pt x="17770" y="4901"/>
                    <a:pt x="17770" y="3910"/>
                  </a:cubicBezTo>
                  <a:cubicBezTo>
                    <a:pt x="17770" y="1730"/>
                    <a:pt x="15587" y="144"/>
                    <a:pt x="13801" y="144"/>
                  </a:cubicBezTo>
                  <a:cubicBezTo>
                    <a:pt x="11221" y="144"/>
                    <a:pt x="10427" y="2126"/>
                    <a:pt x="10229" y="3117"/>
                  </a:cubicBezTo>
                  <a:lnTo>
                    <a:pt x="506" y="30471"/>
                  </a:lnTo>
                  <a:cubicBezTo>
                    <a:pt x="307" y="31066"/>
                    <a:pt x="307" y="31264"/>
                    <a:pt x="307" y="31462"/>
                  </a:cubicBezTo>
                  <a:cubicBezTo>
                    <a:pt x="307" y="32453"/>
                    <a:pt x="2887" y="33048"/>
                    <a:pt x="2887" y="33048"/>
                  </a:cubicBezTo>
                  <a:cubicBezTo>
                    <a:pt x="3482" y="33048"/>
                    <a:pt x="3681" y="32651"/>
                    <a:pt x="4077" y="32057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2B3039-23F1-664E-2915-07BFF2C7B8C5}"/>
                </a:ext>
              </a:extLst>
            </p:cNvPr>
            <p:cNvSpPr/>
            <p:nvPr/>
          </p:nvSpPr>
          <p:spPr>
            <a:xfrm flipV="1">
              <a:off x="9366953" y="4836826"/>
              <a:ext cx="215552" cy="12685"/>
            </a:xfrm>
            <a:custGeom>
              <a:avLst/>
              <a:gdLst>
                <a:gd name="connsiteX0" fmla="*/ 279 w 215552"/>
                <a:gd name="connsiteY0" fmla="*/ 154 h 12685"/>
                <a:gd name="connsiteX1" fmla="*/ 215832 w 215552"/>
                <a:gd name="connsiteY1" fmla="*/ 154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54"/>
                  </a:moveTo>
                  <a:lnTo>
                    <a:pt x="215832" y="154"/>
                  </a:lnTo>
                </a:path>
              </a:pathLst>
            </a:custGeom>
            <a:noFill/>
            <a:ln w="3810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561BE84-E71B-66DE-1925-88B3225842F9}"/>
                </a:ext>
              </a:extLst>
            </p:cNvPr>
            <p:cNvSpPr/>
            <p:nvPr/>
          </p:nvSpPr>
          <p:spPr>
            <a:xfrm>
              <a:off x="9618280" y="4785717"/>
              <a:ext cx="33337" cy="84637"/>
            </a:xfrm>
            <a:custGeom>
              <a:avLst/>
              <a:gdLst>
                <a:gd name="connsiteX0" fmla="*/ 32644 w 33337"/>
                <a:gd name="connsiteY0" fmla="*/ 4517 h 84637"/>
                <a:gd name="connsiteX1" fmla="*/ 27881 w 33337"/>
                <a:gd name="connsiteY1" fmla="*/ 157 h 84637"/>
                <a:gd name="connsiteX2" fmla="*/ 21135 w 33337"/>
                <a:gd name="connsiteY2" fmla="*/ 6698 h 84637"/>
                <a:gd name="connsiteX3" fmla="*/ 25897 w 33337"/>
                <a:gd name="connsiteY3" fmla="*/ 11257 h 84637"/>
                <a:gd name="connsiteX4" fmla="*/ 32644 w 33337"/>
                <a:gd name="connsiteY4" fmla="*/ 4517 h 84637"/>
                <a:gd name="connsiteX5" fmla="*/ 22921 w 33337"/>
                <a:gd name="connsiteY5" fmla="*/ 52089 h 84637"/>
                <a:gd name="connsiteX6" fmla="*/ 25699 w 33337"/>
                <a:gd name="connsiteY6" fmla="*/ 44755 h 84637"/>
                <a:gd name="connsiteX7" fmla="*/ 27485 w 33337"/>
                <a:gd name="connsiteY7" fmla="*/ 38016 h 84637"/>
                <a:gd name="connsiteX8" fmla="*/ 16967 w 33337"/>
                <a:gd name="connsiteY8" fmla="*/ 27709 h 84637"/>
                <a:gd name="connsiteX9" fmla="*/ 299 w 33337"/>
                <a:gd name="connsiteY9" fmla="*/ 47134 h 84637"/>
                <a:gd name="connsiteX10" fmla="*/ 1886 w 33337"/>
                <a:gd name="connsiteY10" fmla="*/ 48323 h 84637"/>
                <a:gd name="connsiteX11" fmla="*/ 3871 w 33337"/>
                <a:gd name="connsiteY11" fmla="*/ 46143 h 84637"/>
                <a:gd name="connsiteX12" fmla="*/ 16571 w 33337"/>
                <a:gd name="connsiteY12" fmla="*/ 30484 h 84637"/>
                <a:gd name="connsiteX13" fmla="*/ 19746 w 33337"/>
                <a:gd name="connsiteY13" fmla="*/ 34448 h 84637"/>
                <a:gd name="connsiteX14" fmla="*/ 18356 w 33337"/>
                <a:gd name="connsiteY14" fmla="*/ 40989 h 84637"/>
                <a:gd name="connsiteX15" fmla="*/ 9824 w 33337"/>
                <a:gd name="connsiteY15" fmla="*/ 64378 h 84637"/>
                <a:gd name="connsiteX16" fmla="*/ 6847 w 33337"/>
                <a:gd name="connsiteY16" fmla="*/ 74487 h 84637"/>
                <a:gd name="connsiteX17" fmla="*/ 17166 w 33337"/>
                <a:gd name="connsiteY17" fmla="*/ 84794 h 84637"/>
                <a:gd name="connsiteX18" fmla="*/ 33636 w 33337"/>
                <a:gd name="connsiteY18" fmla="*/ 65369 h 84637"/>
                <a:gd name="connsiteX19" fmla="*/ 32247 w 33337"/>
                <a:gd name="connsiteY19" fmla="*/ 64180 h 84637"/>
                <a:gd name="connsiteX20" fmla="*/ 30263 w 33337"/>
                <a:gd name="connsiteY20" fmla="*/ 66360 h 84637"/>
                <a:gd name="connsiteX21" fmla="*/ 17364 w 33337"/>
                <a:gd name="connsiteY21" fmla="*/ 82019 h 84637"/>
                <a:gd name="connsiteX22" fmla="*/ 14388 w 33337"/>
                <a:gd name="connsiteY22" fmla="*/ 77857 h 84637"/>
                <a:gd name="connsiteX23" fmla="*/ 17960 w 33337"/>
                <a:gd name="connsiteY23" fmla="*/ 65171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17"/>
                  </a:moveTo>
                  <a:cubicBezTo>
                    <a:pt x="32644" y="2139"/>
                    <a:pt x="30858" y="157"/>
                    <a:pt x="27881" y="157"/>
                  </a:cubicBezTo>
                  <a:cubicBezTo>
                    <a:pt x="24508" y="157"/>
                    <a:pt x="21135" y="3328"/>
                    <a:pt x="21135" y="6698"/>
                  </a:cubicBezTo>
                  <a:cubicBezTo>
                    <a:pt x="21135" y="9076"/>
                    <a:pt x="22921" y="11257"/>
                    <a:pt x="25897" y="11257"/>
                  </a:cubicBezTo>
                  <a:cubicBezTo>
                    <a:pt x="28874" y="11257"/>
                    <a:pt x="32644" y="8482"/>
                    <a:pt x="32644" y="4517"/>
                  </a:cubicBezTo>
                  <a:close/>
                  <a:moveTo>
                    <a:pt x="22921" y="52089"/>
                  </a:moveTo>
                  <a:cubicBezTo>
                    <a:pt x="24508" y="48323"/>
                    <a:pt x="24508" y="48125"/>
                    <a:pt x="25699" y="44755"/>
                  </a:cubicBezTo>
                  <a:cubicBezTo>
                    <a:pt x="26691" y="42178"/>
                    <a:pt x="27485" y="40394"/>
                    <a:pt x="27485" y="38016"/>
                  </a:cubicBezTo>
                  <a:cubicBezTo>
                    <a:pt x="27485" y="32268"/>
                    <a:pt x="23317" y="27709"/>
                    <a:pt x="16967" y="27709"/>
                  </a:cubicBezTo>
                  <a:cubicBezTo>
                    <a:pt x="5260" y="27709"/>
                    <a:pt x="299" y="45944"/>
                    <a:pt x="299" y="47134"/>
                  </a:cubicBezTo>
                  <a:cubicBezTo>
                    <a:pt x="299" y="48323"/>
                    <a:pt x="1688" y="48323"/>
                    <a:pt x="1886" y="48323"/>
                  </a:cubicBezTo>
                  <a:cubicBezTo>
                    <a:pt x="3077" y="48323"/>
                    <a:pt x="3275" y="48125"/>
                    <a:pt x="3871" y="46143"/>
                  </a:cubicBezTo>
                  <a:cubicBezTo>
                    <a:pt x="7244" y="34250"/>
                    <a:pt x="12403" y="30484"/>
                    <a:pt x="16571" y="30484"/>
                  </a:cubicBezTo>
                  <a:cubicBezTo>
                    <a:pt x="17761" y="30484"/>
                    <a:pt x="19746" y="30484"/>
                    <a:pt x="19746" y="34448"/>
                  </a:cubicBezTo>
                  <a:cubicBezTo>
                    <a:pt x="19746" y="37223"/>
                    <a:pt x="18952" y="39800"/>
                    <a:pt x="18356" y="40989"/>
                  </a:cubicBezTo>
                  <a:cubicBezTo>
                    <a:pt x="17364" y="44359"/>
                    <a:pt x="11808" y="59027"/>
                    <a:pt x="9824" y="64378"/>
                  </a:cubicBezTo>
                  <a:cubicBezTo>
                    <a:pt x="8435" y="67550"/>
                    <a:pt x="6847" y="71712"/>
                    <a:pt x="6847" y="74487"/>
                  </a:cubicBezTo>
                  <a:cubicBezTo>
                    <a:pt x="6847" y="80434"/>
                    <a:pt x="11213" y="84794"/>
                    <a:pt x="17166" y="84794"/>
                  </a:cubicBezTo>
                  <a:cubicBezTo>
                    <a:pt x="29072" y="84794"/>
                    <a:pt x="33636" y="66559"/>
                    <a:pt x="33636" y="65369"/>
                  </a:cubicBezTo>
                  <a:cubicBezTo>
                    <a:pt x="33636" y="64180"/>
                    <a:pt x="32644" y="64180"/>
                    <a:pt x="32247" y="64180"/>
                  </a:cubicBezTo>
                  <a:cubicBezTo>
                    <a:pt x="30858" y="64180"/>
                    <a:pt x="30858" y="64577"/>
                    <a:pt x="30263" y="66360"/>
                  </a:cubicBezTo>
                  <a:cubicBezTo>
                    <a:pt x="28080" y="74289"/>
                    <a:pt x="23913" y="82019"/>
                    <a:pt x="17364" y="82019"/>
                  </a:cubicBezTo>
                  <a:cubicBezTo>
                    <a:pt x="15181" y="82019"/>
                    <a:pt x="14388" y="80830"/>
                    <a:pt x="14388" y="77857"/>
                  </a:cubicBezTo>
                  <a:cubicBezTo>
                    <a:pt x="14388" y="74686"/>
                    <a:pt x="15181" y="72902"/>
                    <a:pt x="17960" y="6517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CE07F6E-F470-C721-EF58-E71559CD4EAF}"/>
                </a:ext>
              </a:extLst>
            </p:cNvPr>
            <p:cNvSpPr/>
            <p:nvPr/>
          </p:nvSpPr>
          <p:spPr>
            <a:xfrm>
              <a:off x="9662532" y="4825638"/>
              <a:ext cx="51624" cy="79286"/>
            </a:xfrm>
            <a:custGeom>
              <a:avLst/>
              <a:gdLst>
                <a:gd name="connsiteX0" fmla="*/ 51927 w 51624"/>
                <a:gd name="connsiteY0" fmla="*/ 12447 h 79286"/>
                <a:gd name="connsiteX1" fmla="*/ 37441 w 51624"/>
                <a:gd name="connsiteY1" fmla="*/ 158 h 79286"/>
                <a:gd name="connsiteX2" fmla="*/ 14224 w 51624"/>
                <a:gd name="connsiteY2" fmla="*/ 22953 h 79286"/>
                <a:gd name="connsiteX3" fmla="*/ 333 w 51624"/>
                <a:gd name="connsiteY3" fmla="*/ 78453 h 79286"/>
                <a:gd name="connsiteX4" fmla="*/ 1524 w 51624"/>
                <a:gd name="connsiteY4" fmla="*/ 79444 h 79286"/>
                <a:gd name="connsiteX5" fmla="*/ 3111 w 51624"/>
                <a:gd name="connsiteY5" fmla="*/ 78850 h 79286"/>
                <a:gd name="connsiteX6" fmla="*/ 9064 w 51624"/>
                <a:gd name="connsiteY6" fmla="*/ 55262 h 79286"/>
                <a:gd name="connsiteX7" fmla="*/ 22360 w 51624"/>
                <a:gd name="connsiteY7" fmla="*/ 63191 h 79286"/>
                <a:gd name="connsiteX8" fmla="*/ 48752 w 51624"/>
                <a:gd name="connsiteY8" fmla="*/ 40792 h 79286"/>
                <a:gd name="connsiteX9" fmla="*/ 41807 w 51624"/>
                <a:gd name="connsiteY9" fmla="*/ 27314 h 79286"/>
                <a:gd name="connsiteX10" fmla="*/ 51927 w 51624"/>
                <a:gd name="connsiteY10" fmla="*/ 12447 h 79286"/>
                <a:gd name="connsiteX11" fmla="*/ 34464 w 51624"/>
                <a:gd name="connsiteY11" fmla="*/ 27314 h 79286"/>
                <a:gd name="connsiteX12" fmla="*/ 29900 w 51624"/>
                <a:gd name="connsiteY12" fmla="*/ 27908 h 79286"/>
                <a:gd name="connsiteX13" fmla="*/ 25733 w 51624"/>
                <a:gd name="connsiteY13" fmla="*/ 27512 h 79286"/>
                <a:gd name="connsiteX14" fmla="*/ 29900 w 51624"/>
                <a:gd name="connsiteY14" fmla="*/ 26917 h 79286"/>
                <a:gd name="connsiteX15" fmla="*/ 34464 w 51624"/>
                <a:gd name="connsiteY15" fmla="*/ 27314 h 79286"/>
                <a:gd name="connsiteX16" fmla="*/ 45974 w 51624"/>
                <a:gd name="connsiteY16" fmla="*/ 10862 h 79286"/>
                <a:gd name="connsiteX17" fmla="*/ 38235 w 51624"/>
                <a:gd name="connsiteY17" fmla="*/ 25530 h 79286"/>
                <a:gd name="connsiteX18" fmla="*/ 29900 w 51624"/>
                <a:gd name="connsiteY18" fmla="*/ 24340 h 79286"/>
                <a:gd name="connsiteX19" fmla="*/ 22558 w 51624"/>
                <a:gd name="connsiteY19" fmla="*/ 27710 h 79286"/>
                <a:gd name="connsiteX20" fmla="*/ 29702 w 51624"/>
                <a:gd name="connsiteY20" fmla="*/ 30287 h 79286"/>
                <a:gd name="connsiteX21" fmla="*/ 38036 w 51624"/>
                <a:gd name="connsiteY21" fmla="*/ 29098 h 79286"/>
                <a:gd name="connsiteX22" fmla="*/ 42203 w 51624"/>
                <a:gd name="connsiteY22" fmla="*/ 38414 h 79286"/>
                <a:gd name="connsiteX23" fmla="*/ 22558 w 51624"/>
                <a:gd name="connsiteY23" fmla="*/ 60812 h 79286"/>
                <a:gd name="connsiteX24" fmla="*/ 11049 w 51624"/>
                <a:gd name="connsiteY24" fmla="*/ 49514 h 79286"/>
                <a:gd name="connsiteX25" fmla="*/ 11247 w 51624"/>
                <a:gd name="connsiteY25" fmla="*/ 47135 h 79286"/>
                <a:gd name="connsiteX26" fmla="*/ 17002 w 51624"/>
                <a:gd name="connsiteY26" fmla="*/ 23548 h 79286"/>
                <a:gd name="connsiteX27" fmla="*/ 37243 w 51624"/>
                <a:gd name="connsiteY27" fmla="*/ 2735 h 79286"/>
                <a:gd name="connsiteX28" fmla="*/ 45974 w 51624"/>
                <a:gd name="connsiteY28" fmla="*/ 10862 h 7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624" h="79286">
                  <a:moveTo>
                    <a:pt x="51927" y="12447"/>
                  </a:moveTo>
                  <a:cubicBezTo>
                    <a:pt x="51927" y="4717"/>
                    <a:pt x="45180" y="158"/>
                    <a:pt x="37441" y="158"/>
                  </a:cubicBezTo>
                  <a:cubicBezTo>
                    <a:pt x="25336" y="158"/>
                    <a:pt x="16407" y="14033"/>
                    <a:pt x="14224" y="22953"/>
                  </a:cubicBezTo>
                  <a:lnTo>
                    <a:pt x="333" y="78453"/>
                  </a:lnTo>
                  <a:cubicBezTo>
                    <a:pt x="135" y="79048"/>
                    <a:pt x="928" y="79444"/>
                    <a:pt x="1524" y="79444"/>
                  </a:cubicBezTo>
                  <a:cubicBezTo>
                    <a:pt x="2318" y="79444"/>
                    <a:pt x="3111" y="79444"/>
                    <a:pt x="3111" y="78850"/>
                  </a:cubicBezTo>
                  <a:lnTo>
                    <a:pt x="9064" y="55262"/>
                  </a:lnTo>
                  <a:cubicBezTo>
                    <a:pt x="11049" y="59424"/>
                    <a:pt x="15216" y="63191"/>
                    <a:pt x="22360" y="63191"/>
                  </a:cubicBezTo>
                  <a:cubicBezTo>
                    <a:pt x="34663" y="63191"/>
                    <a:pt x="48752" y="54271"/>
                    <a:pt x="48752" y="40792"/>
                  </a:cubicBezTo>
                  <a:cubicBezTo>
                    <a:pt x="48752" y="35639"/>
                    <a:pt x="46371" y="30287"/>
                    <a:pt x="41807" y="27314"/>
                  </a:cubicBezTo>
                  <a:cubicBezTo>
                    <a:pt x="46172" y="24737"/>
                    <a:pt x="51927" y="19583"/>
                    <a:pt x="51927" y="12447"/>
                  </a:cubicBezTo>
                  <a:close/>
                  <a:moveTo>
                    <a:pt x="34464" y="27314"/>
                  </a:moveTo>
                  <a:cubicBezTo>
                    <a:pt x="33075" y="27512"/>
                    <a:pt x="32480" y="27908"/>
                    <a:pt x="29900" y="27908"/>
                  </a:cubicBezTo>
                  <a:cubicBezTo>
                    <a:pt x="28511" y="27908"/>
                    <a:pt x="26328" y="27908"/>
                    <a:pt x="25733" y="27512"/>
                  </a:cubicBezTo>
                  <a:cubicBezTo>
                    <a:pt x="26527" y="26917"/>
                    <a:pt x="29107" y="26917"/>
                    <a:pt x="29900" y="26917"/>
                  </a:cubicBezTo>
                  <a:cubicBezTo>
                    <a:pt x="31289" y="26917"/>
                    <a:pt x="33075" y="26917"/>
                    <a:pt x="34464" y="27314"/>
                  </a:cubicBezTo>
                  <a:close/>
                  <a:moveTo>
                    <a:pt x="45974" y="10862"/>
                  </a:moveTo>
                  <a:cubicBezTo>
                    <a:pt x="45974" y="15619"/>
                    <a:pt x="43791" y="22358"/>
                    <a:pt x="38235" y="25530"/>
                  </a:cubicBezTo>
                  <a:cubicBezTo>
                    <a:pt x="36647" y="24935"/>
                    <a:pt x="34861" y="24340"/>
                    <a:pt x="29900" y="24340"/>
                  </a:cubicBezTo>
                  <a:cubicBezTo>
                    <a:pt x="26924" y="24340"/>
                    <a:pt x="22558" y="24539"/>
                    <a:pt x="22558" y="27710"/>
                  </a:cubicBezTo>
                  <a:cubicBezTo>
                    <a:pt x="22558" y="29890"/>
                    <a:pt x="25138" y="30287"/>
                    <a:pt x="29702" y="30287"/>
                  </a:cubicBezTo>
                  <a:cubicBezTo>
                    <a:pt x="32678" y="30287"/>
                    <a:pt x="35258" y="29890"/>
                    <a:pt x="38036" y="29098"/>
                  </a:cubicBezTo>
                  <a:cubicBezTo>
                    <a:pt x="40814" y="30881"/>
                    <a:pt x="42203" y="34449"/>
                    <a:pt x="42203" y="38414"/>
                  </a:cubicBezTo>
                  <a:cubicBezTo>
                    <a:pt x="42203" y="51099"/>
                    <a:pt x="33472" y="60812"/>
                    <a:pt x="22558" y="60812"/>
                  </a:cubicBezTo>
                  <a:cubicBezTo>
                    <a:pt x="15811" y="60812"/>
                    <a:pt x="11049" y="56649"/>
                    <a:pt x="11049" y="49514"/>
                  </a:cubicBezTo>
                  <a:cubicBezTo>
                    <a:pt x="11049" y="48721"/>
                    <a:pt x="11049" y="47928"/>
                    <a:pt x="11247" y="47135"/>
                  </a:cubicBezTo>
                  <a:lnTo>
                    <a:pt x="17002" y="23548"/>
                  </a:lnTo>
                  <a:cubicBezTo>
                    <a:pt x="19185" y="15223"/>
                    <a:pt x="26924" y="2735"/>
                    <a:pt x="37243" y="2735"/>
                  </a:cubicBezTo>
                  <a:cubicBezTo>
                    <a:pt x="42402" y="2735"/>
                    <a:pt x="45974" y="5510"/>
                    <a:pt x="45974" y="10862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08D5CF4-5487-3F05-BA55-17E0EDF15559}"/>
                </a:ext>
              </a:extLst>
            </p:cNvPr>
            <p:cNvSpPr/>
            <p:nvPr/>
          </p:nvSpPr>
          <p:spPr>
            <a:xfrm>
              <a:off x="9725938" y="4827369"/>
              <a:ext cx="17462" cy="32903"/>
            </a:xfrm>
            <a:custGeom>
              <a:avLst/>
              <a:gdLst>
                <a:gd name="connsiteX0" fmla="*/ 16976 w 17462"/>
                <a:gd name="connsiteY0" fmla="*/ 6103 h 32903"/>
                <a:gd name="connsiteX1" fmla="*/ 17769 w 17462"/>
                <a:gd name="connsiteY1" fmla="*/ 3922 h 32903"/>
                <a:gd name="connsiteX2" fmla="*/ 13801 w 17462"/>
                <a:gd name="connsiteY2" fmla="*/ 156 h 32903"/>
                <a:gd name="connsiteX3" fmla="*/ 10229 w 17462"/>
                <a:gd name="connsiteY3" fmla="*/ 3129 h 32903"/>
                <a:gd name="connsiteX4" fmla="*/ 505 w 17462"/>
                <a:gd name="connsiteY4" fmla="*/ 30483 h 32903"/>
                <a:gd name="connsiteX5" fmla="*/ 307 w 17462"/>
                <a:gd name="connsiteY5" fmla="*/ 31474 h 32903"/>
                <a:gd name="connsiteX6" fmla="*/ 2887 w 17462"/>
                <a:gd name="connsiteY6" fmla="*/ 33060 h 32903"/>
                <a:gd name="connsiteX7" fmla="*/ 4077 w 17462"/>
                <a:gd name="connsiteY7" fmla="*/ 32069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03"/>
                  </a:moveTo>
                  <a:cubicBezTo>
                    <a:pt x="17174" y="6103"/>
                    <a:pt x="17769" y="4913"/>
                    <a:pt x="17769" y="3922"/>
                  </a:cubicBezTo>
                  <a:cubicBezTo>
                    <a:pt x="17769" y="1742"/>
                    <a:pt x="15587" y="156"/>
                    <a:pt x="13801" y="156"/>
                  </a:cubicBezTo>
                  <a:cubicBezTo>
                    <a:pt x="11221" y="156"/>
                    <a:pt x="10427" y="2138"/>
                    <a:pt x="10229" y="3129"/>
                  </a:cubicBezTo>
                  <a:lnTo>
                    <a:pt x="505" y="30483"/>
                  </a:lnTo>
                  <a:cubicBezTo>
                    <a:pt x="307" y="31078"/>
                    <a:pt x="307" y="31276"/>
                    <a:pt x="307" y="31474"/>
                  </a:cubicBezTo>
                  <a:cubicBezTo>
                    <a:pt x="307" y="32465"/>
                    <a:pt x="2887" y="33060"/>
                    <a:pt x="2887" y="33060"/>
                  </a:cubicBezTo>
                  <a:cubicBezTo>
                    <a:pt x="3482" y="33060"/>
                    <a:pt x="3680" y="32663"/>
                    <a:pt x="4077" y="32069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42C1651-6B66-8D58-7CF6-8F501832089B}"/>
                </a:ext>
              </a:extLst>
            </p:cNvPr>
            <p:cNvSpPr/>
            <p:nvPr/>
          </p:nvSpPr>
          <p:spPr>
            <a:xfrm flipV="1">
              <a:off x="9366953" y="4989352"/>
              <a:ext cx="215552" cy="12685"/>
            </a:xfrm>
            <a:custGeom>
              <a:avLst/>
              <a:gdLst>
                <a:gd name="connsiteX0" fmla="*/ 279 w 215552"/>
                <a:gd name="connsiteY0" fmla="*/ 166 h 12685"/>
                <a:gd name="connsiteX1" fmla="*/ 215832 w 215552"/>
                <a:gd name="connsiteY1" fmla="*/ 166 h 1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552" h="12685">
                  <a:moveTo>
                    <a:pt x="279" y="166"/>
                  </a:moveTo>
                  <a:lnTo>
                    <a:pt x="215832" y="166"/>
                  </a:lnTo>
                </a:path>
              </a:pathLst>
            </a:custGeom>
            <a:noFill/>
            <a:ln w="38100" cap="flat">
              <a:solidFill>
                <a:srgbClr val="FF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F9EF18E-1D12-CE93-4F86-34D1E9D87D44}"/>
                </a:ext>
              </a:extLst>
            </p:cNvPr>
            <p:cNvSpPr/>
            <p:nvPr/>
          </p:nvSpPr>
          <p:spPr>
            <a:xfrm>
              <a:off x="9619940" y="4938240"/>
              <a:ext cx="33337" cy="84637"/>
            </a:xfrm>
            <a:custGeom>
              <a:avLst/>
              <a:gdLst>
                <a:gd name="connsiteX0" fmla="*/ 32644 w 33337"/>
                <a:gd name="connsiteY0" fmla="*/ 4529 h 84637"/>
                <a:gd name="connsiteX1" fmla="*/ 27882 w 33337"/>
                <a:gd name="connsiteY1" fmla="*/ 169 h 84637"/>
                <a:gd name="connsiteX2" fmla="*/ 21135 w 33337"/>
                <a:gd name="connsiteY2" fmla="*/ 6710 h 84637"/>
                <a:gd name="connsiteX3" fmla="*/ 25897 w 33337"/>
                <a:gd name="connsiteY3" fmla="*/ 11269 h 84637"/>
                <a:gd name="connsiteX4" fmla="*/ 32644 w 33337"/>
                <a:gd name="connsiteY4" fmla="*/ 4529 h 84637"/>
                <a:gd name="connsiteX5" fmla="*/ 22921 w 33337"/>
                <a:gd name="connsiteY5" fmla="*/ 52101 h 84637"/>
                <a:gd name="connsiteX6" fmla="*/ 25699 w 33337"/>
                <a:gd name="connsiteY6" fmla="*/ 44767 h 84637"/>
                <a:gd name="connsiteX7" fmla="*/ 27485 w 33337"/>
                <a:gd name="connsiteY7" fmla="*/ 38028 h 84637"/>
                <a:gd name="connsiteX8" fmla="*/ 16968 w 33337"/>
                <a:gd name="connsiteY8" fmla="*/ 27721 h 84637"/>
                <a:gd name="connsiteX9" fmla="*/ 299 w 33337"/>
                <a:gd name="connsiteY9" fmla="*/ 47146 h 84637"/>
                <a:gd name="connsiteX10" fmla="*/ 1886 w 33337"/>
                <a:gd name="connsiteY10" fmla="*/ 48335 h 84637"/>
                <a:gd name="connsiteX11" fmla="*/ 3871 w 33337"/>
                <a:gd name="connsiteY11" fmla="*/ 46155 h 84637"/>
                <a:gd name="connsiteX12" fmla="*/ 16571 w 33337"/>
                <a:gd name="connsiteY12" fmla="*/ 30496 h 84637"/>
                <a:gd name="connsiteX13" fmla="*/ 19746 w 33337"/>
                <a:gd name="connsiteY13" fmla="*/ 34460 h 84637"/>
                <a:gd name="connsiteX14" fmla="*/ 18357 w 33337"/>
                <a:gd name="connsiteY14" fmla="*/ 41001 h 84637"/>
                <a:gd name="connsiteX15" fmla="*/ 9824 w 33337"/>
                <a:gd name="connsiteY15" fmla="*/ 64390 h 84637"/>
                <a:gd name="connsiteX16" fmla="*/ 6847 w 33337"/>
                <a:gd name="connsiteY16" fmla="*/ 74499 h 84637"/>
                <a:gd name="connsiteX17" fmla="*/ 17166 w 33337"/>
                <a:gd name="connsiteY17" fmla="*/ 84807 h 84637"/>
                <a:gd name="connsiteX18" fmla="*/ 33636 w 33337"/>
                <a:gd name="connsiteY18" fmla="*/ 65381 h 84637"/>
                <a:gd name="connsiteX19" fmla="*/ 32247 w 33337"/>
                <a:gd name="connsiteY19" fmla="*/ 64192 h 84637"/>
                <a:gd name="connsiteX20" fmla="*/ 30263 w 33337"/>
                <a:gd name="connsiteY20" fmla="*/ 66373 h 84637"/>
                <a:gd name="connsiteX21" fmla="*/ 17364 w 33337"/>
                <a:gd name="connsiteY21" fmla="*/ 82032 h 84637"/>
                <a:gd name="connsiteX22" fmla="*/ 14388 w 33337"/>
                <a:gd name="connsiteY22" fmla="*/ 77869 h 84637"/>
                <a:gd name="connsiteX23" fmla="*/ 17960 w 33337"/>
                <a:gd name="connsiteY23" fmla="*/ 65183 h 8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37">
                  <a:moveTo>
                    <a:pt x="32644" y="4529"/>
                  </a:moveTo>
                  <a:cubicBezTo>
                    <a:pt x="32644" y="2151"/>
                    <a:pt x="30858" y="169"/>
                    <a:pt x="27882" y="169"/>
                  </a:cubicBezTo>
                  <a:cubicBezTo>
                    <a:pt x="24508" y="169"/>
                    <a:pt x="21135" y="3340"/>
                    <a:pt x="21135" y="6710"/>
                  </a:cubicBezTo>
                  <a:cubicBezTo>
                    <a:pt x="21135" y="9088"/>
                    <a:pt x="22921" y="11269"/>
                    <a:pt x="25897" y="11269"/>
                  </a:cubicBezTo>
                  <a:cubicBezTo>
                    <a:pt x="28874" y="11269"/>
                    <a:pt x="32644" y="8494"/>
                    <a:pt x="32644" y="4529"/>
                  </a:cubicBezTo>
                  <a:close/>
                  <a:moveTo>
                    <a:pt x="22921" y="52101"/>
                  </a:moveTo>
                  <a:cubicBezTo>
                    <a:pt x="24508" y="48335"/>
                    <a:pt x="24508" y="48137"/>
                    <a:pt x="25699" y="44767"/>
                  </a:cubicBezTo>
                  <a:cubicBezTo>
                    <a:pt x="26691" y="42190"/>
                    <a:pt x="27485" y="40406"/>
                    <a:pt x="27485" y="38028"/>
                  </a:cubicBezTo>
                  <a:cubicBezTo>
                    <a:pt x="27485" y="32280"/>
                    <a:pt x="23318" y="27721"/>
                    <a:pt x="16968" y="27721"/>
                  </a:cubicBezTo>
                  <a:cubicBezTo>
                    <a:pt x="5260" y="27721"/>
                    <a:pt x="299" y="45956"/>
                    <a:pt x="299" y="47146"/>
                  </a:cubicBezTo>
                  <a:cubicBezTo>
                    <a:pt x="299" y="48335"/>
                    <a:pt x="1688" y="48335"/>
                    <a:pt x="1886" y="48335"/>
                  </a:cubicBezTo>
                  <a:cubicBezTo>
                    <a:pt x="3077" y="48335"/>
                    <a:pt x="3275" y="48137"/>
                    <a:pt x="3871" y="46155"/>
                  </a:cubicBezTo>
                  <a:cubicBezTo>
                    <a:pt x="7244" y="34262"/>
                    <a:pt x="12403" y="30496"/>
                    <a:pt x="16571" y="30496"/>
                  </a:cubicBezTo>
                  <a:cubicBezTo>
                    <a:pt x="17761" y="30496"/>
                    <a:pt x="19746" y="30496"/>
                    <a:pt x="19746" y="34460"/>
                  </a:cubicBezTo>
                  <a:cubicBezTo>
                    <a:pt x="19746" y="37235"/>
                    <a:pt x="18952" y="39812"/>
                    <a:pt x="18357" y="41001"/>
                  </a:cubicBezTo>
                  <a:cubicBezTo>
                    <a:pt x="17364" y="44371"/>
                    <a:pt x="11808" y="59039"/>
                    <a:pt x="9824" y="64390"/>
                  </a:cubicBezTo>
                  <a:cubicBezTo>
                    <a:pt x="8435" y="67562"/>
                    <a:pt x="6847" y="71724"/>
                    <a:pt x="6847" y="74499"/>
                  </a:cubicBezTo>
                  <a:cubicBezTo>
                    <a:pt x="6847" y="80446"/>
                    <a:pt x="11213" y="84807"/>
                    <a:pt x="17166" y="84807"/>
                  </a:cubicBezTo>
                  <a:cubicBezTo>
                    <a:pt x="29072" y="84807"/>
                    <a:pt x="33636" y="66571"/>
                    <a:pt x="33636" y="65381"/>
                  </a:cubicBezTo>
                  <a:cubicBezTo>
                    <a:pt x="33636" y="64192"/>
                    <a:pt x="32644" y="64192"/>
                    <a:pt x="32247" y="64192"/>
                  </a:cubicBezTo>
                  <a:cubicBezTo>
                    <a:pt x="30858" y="64192"/>
                    <a:pt x="30858" y="64589"/>
                    <a:pt x="30263" y="66373"/>
                  </a:cubicBezTo>
                  <a:cubicBezTo>
                    <a:pt x="28080" y="74301"/>
                    <a:pt x="23913" y="82032"/>
                    <a:pt x="17364" y="82032"/>
                  </a:cubicBezTo>
                  <a:cubicBezTo>
                    <a:pt x="15182" y="82032"/>
                    <a:pt x="14388" y="80842"/>
                    <a:pt x="14388" y="77869"/>
                  </a:cubicBezTo>
                  <a:cubicBezTo>
                    <a:pt x="14388" y="74698"/>
                    <a:pt x="15182" y="72914"/>
                    <a:pt x="17960" y="65183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1ECFF2D-102B-6B55-8D9E-D9A375C88A8A}"/>
                </a:ext>
              </a:extLst>
            </p:cNvPr>
            <p:cNvSpPr/>
            <p:nvPr/>
          </p:nvSpPr>
          <p:spPr>
            <a:xfrm>
              <a:off x="9662834" y="5001550"/>
              <a:ext cx="50998" cy="57680"/>
            </a:xfrm>
            <a:custGeom>
              <a:avLst/>
              <a:gdLst>
                <a:gd name="connsiteX0" fmla="*/ 36815 w 50998"/>
                <a:gd name="connsiteY0" fmla="*/ 26731 h 57680"/>
                <a:gd name="connsiteX1" fmla="*/ 18955 w 50998"/>
                <a:gd name="connsiteY1" fmla="*/ 170 h 57680"/>
                <a:gd name="connsiteX2" fmla="*/ 6851 w 50998"/>
                <a:gd name="connsiteY2" fmla="*/ 5324 h 57680"/>
                <a:gd name="connsiteX3" fmla="*/ 302 w 50998"/>
                <a:gd name="connsiteY3" fmla="*/ 16027 h 57680"/>
                <a:gd name="connsiteX4" fmla="*/ 1691 w 50998"/>
                <a:gd name="connsiteY4" fmla="*/ 17018 h 57680"/>
                <a:gd name="connsiteX5" fmla="*/ 3477 w 50998"/>
                <a:gd name="connsiteY5" fmla="*/ 15631 h 57680"/>
                <a:gd name="connsiteX6" fmla="*/ 17765 w 50998"/>
                <a:gd name="connsiteY6" fmla="*/ 7108 h 57680"/>
                <a:gd name="connsiteX7" fmla="*/ 33838 w 50998"/>
                <a:gd name="connsiteY7" fmla="*/ 30299 h 57680"/>
                <a:gd name="connsiteX8" fmla="*/ 33243 w 50998"/>
                <a:gd name="connsiteY8" fmla="*/ 36642 h 57680"/>
                <a:gd name="connsiteX9" fmla="*/ 28480 w 50998"/>
                <a:gd name="connsiteY9" fmla="*/ 55869 h 57680"/>
                <a:gd name="connsiteX10" fmla="*/ 30068 w 50998"/>
                <a:gd name="connsiteY10" fmla="*/ 57851 h 57680"/>
                <a:gd name="connsiteX11" fmla="*/ 33044 w 50998"/>
                <a:gd name="connsiteY11" fmla="*/ 53292 h 57680"/>
                <a:gd name="connsiteX12" fmla="*/ 36418 w 50998"/>
                <a:gd name="connsiteY12" fmla="*/ 37038 h 57680"/>
                <a:gd name="connsiteX13" fmla="*/ 43562 w 50998"/>
                <a:gd name="connsiteY13" fmla="*/ 17811 h 57680"/>
                <a:gd name="connsiteX14" fmla="*/ 50904 w 50998"/>
                <a:gd name="connsiteY14" fmla="*/ 3143 h 57680"/>
                <a:gd name="connsiteX15" fmla="*/ 51301 w 50998"/>
                <a:gd name="connsiteY15" fmla="*/ 2152 h 57680"/>
                <a:gd name="connsiteX16" fmla="*/ 49912 w 50998"/>
                <a:gd name="connsiteY16" fmla="*/ 963 h 57680"/>
                <a:gd name="connsiteX17" fmla="*/ 48523 w 50998"/>
                <a:gd name="connsiteY17" fmla="*/ 1359 h 57680"/>
                <a:gd name="connsiteX18" fmla="*/ 36815 w 50998"/>
                <a:gd name="connsiteY18" fmla="*/ 26731 h 5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998" h="57680">
                  <a:moveTo>
                    <a:pt x="36815" y="26731"/>
                  </a:moveTo>
                  <a:cubicBezTo>
                    <a:pt x="36418" y="21577"/>
                    <a:pt x="33441" y="170"/>
                    <a:pt x="18955" y="170"/>
                  </a:cubicBezTo>
                  <a:cubicBezTo>
                    <a:pt x="13796" y="170"/>
                    <a:pt x="9232" y="2945"/>
                    <a:pt x="6851" y="5324"/>
                  </a:cubicBezTo>
                  <a:cubicBezTo>
                    <a:pt x="1294" y="10081"/>
                    <a:pt x="302" y="15829"/>
                    <a:pt x="302" y="16027"/>
                  </a:cubicBezTo>
                  <a:cubicBezTo>
                    <a:pt x="302" y="17018"/>
                    <a:pt x="1493" y="17018"/>
                    <a:pt x="1691" y="17018"/>
                  </a:cubicBezTo>
                  <a:cubicBezTo>
                    <a:pt x="2882" y="17018"/>
                    <a:pt x="2882" y="16820"/>
                    <a:pt x="3477" y="15631"/>
                  </a:cubicBezTo>
                  <a:cubicBezTo>
                    <a:pt x="5263" y="10279"/>
                    <a:pt x="11812" y="7108"/>
                    <a:pt x="17765" y="7108"/>
                  </a:cubicBezTo>
                  <a:cubicBezTo>
                    <a:pt x="31854" y="7108"/>
                    <a:pt x="33838" y="21379"/>
                    <a:pt x="33838" y="30299"/>
                  </a:cubicBezTo>
                  <a:cubicBezTo>
                    <a:pt x="33838" y="34858"/>
                    <a:pt x="33441" y="35849"/>
                    <a:pt x="33243" y="36642"/>
                  </a:cubicBezTo>
                  <a:cubicBezTo>
                    <a:pt x="31060" y="43381"/>
                    <a:pt x="28480" y="53094"/>
                    <a:pt x="28480" y="55869"/>
                  </a:cubicBezTo>
                  <a:cubicBezTo>
                    <a:pt x="28480" y="56661"/>
                    <a:pt x="28877" y="57851"/>
                    <a:pt x="30068" y="57851"/>
                  </a:cubicBezTo>
                  <a:cubicBezTo>
                    <a:pt x="30663" y="57851"/>
                    <a:pt x="31655" y="57851"/>
                    <a:pt x="33044" y="53292"/>
                  </a:cubicBezTo>
                  <a:cubicBezTo>
                    <a:pt x="34037" y="49922"/>
                    <a:pt x="35823" y="43381"/>
                    <a:pt x="36418" y="37038"/>
                  </a:cubicBezTo>
                  <a:cubicBezTo>
                    <a:pt x="36815" y="33867"/>
                    <a:pt x="41776" y="21974"/>
                    <a:pt x="43562" y="17811"/>
                  </a:cubicBezTo>
                  <a:cubicBezTo>
                    <a:pt x="44752" y="15036"/>
                    <a:pt x="46737" y="10874"/>
                    <a:pt x="50904" y="3143"/>
                  </a:cubicBezTo>
                  <a:cubicBezTo>
                    <a:pt x="51102" y="2747"/>
                    <a:pt x="51301" y="2351"/>
                    <a:pt x="51301" y="2152"/>
                  </a:cubicBezTo>
                  <a:cubicBezTo>
                    <a:pt x="51301" y="963"/>
                    <a:pt x="50110" y="963"/>
                    <a:pt x="49912" y="963"/>
                  </a:cubicBezTo>
                  <a:cubicBezTo>
                    <a:pt x="49515" y="963"/>
                    <a:pt x="48721" y="963"/>
                    <a:pt x="48523" y="1359"/>
                  </a:cubicBezTo>
                  <a:cubicBezTo>
                    <a:pt x="47530" y="3342"/>
                    <a:pt x="40783" y="15829"/>
                    <a:pt x="36815" y="2673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8C6B907-C060-649A-61BC-F874E8881107}"/>
                </a:ext>
              </a:extLst>
            </p:cNvPr>
            <p:cNvSpPr/>
            <p:nvPr/>
          </p:nvSpPr>
          <p:spPr>
            <a:xfrm>
              <a:off x="9724278" y="4979892"/>
              <a:ext cx="17462" cy="32903"/>
            </a:xfrm>
            <a:custGeom>
              <a:avLst/>
              <a:gdLst>
                <a:gd name="connsiteX0" fmla="*/ 16976 w 17462"/>
                <a:gd name="connsiteY0" fmla="*/ 6115 h 32903"/>
                <a:gd name="connsiteX1" fmla="*/ 17769 w 17462"/>
                <a:gd name="connsiteY1" fmla="*/ 3934 h 32903"/>
                <a:gd name="connsiteX2" fmla="*/ 13801 w 17462"/>
                <a:gd name="connsiteY2" fmla="*/ 168 h 32903"/>
                <a:gd name="connsiteX3" fmla="*/ 10229 w 17462"/>
                <a:gd name="connsiteY3" fmla="*/ 3141 h 32903"/>
                <a:gd name="connsiteX4" fmla="*/ 505 w 17462"/>
                <a:gd name="connsiteY4" fmla="*/ 30495 h 32903"/>
                <a:gd name="connsiteX5" fmla="*/ 307 w 17462"/>
                <a:gd name="connsiteY5" fmla="*/ 31486 h 32903"/>
                <a:gd name="connsiteX6" fmla="*/ 2887 w 17462"/>
                <a:gd name="connsiteY6" fmla="*/ 33072 h 32903"/>
                <a:gd name="connsiteX7" fmla="*/ 4077 w 17462"/>
                <a:gd name="connsiteY7" fmla="*/ 32081 h 3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2" h="32903">
                  <a:moveTo>
                    <a:pt x="16976" y="6115"/>
                  </a:moveTo>
                  <a:cubicBezTo>
                    <a:pt x="17174" y="6115"/>
                    <a:pt x="17769" y="4925"/>
                    <a:pt x="17769" y="3934"/>
                  </a:cubicBezTo>
                  <a:cubicBezTo>
                    <a:pt x="17769" y="1754"/>
                    <a:pt x="15587" y="168"/>
                    <a:pt x="13801" y="168"/>
                  </a:cubicBezTo>
                  <a:cubicBezTo>
                    <a:pt x="11221" y="168"/>
                    <a:pt x="10427" y="2150"/>
                    <a:pt x="10229" y="3141"/>
                  </a:cubicBezTo>
                  <a:lnTo>
                    <a:pt x="505" y="30495"/>
                  </a:lnTo>
                  <a:cubicBezTo>
                    <a:pt x="307" y="31090"/>
                    <a:pt x="307" y="31288"/>
                    <a:pt x="307" y="31486"/>
                  </a:cubicBezTo>
                  <a:cubicBezTo>
                    <a:pt x="307" y="32477"/>
                    <a:pt x="2887" y="33072"/>
                    <a:pt x="2887" y="33072"/>
                  </a:cubicBezTo>
                  <a:cubicBezTo>
                    <a:pt x="3482" y="33072"/>
                    <a:pt x="3680" y="32675"/>
                    <a:pt x="4077" y="32081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66A6565-262A-7528-AA8A-C4DBE80E0EA4}"/>
              </a:ext>
            </a:extLst>
          </p:cNvPr>
          <p:cNvSpPr/>
          <p:nvPr/>
        </p:nvSpPr>
        <p:spPr>
          <a:xfrm>
            <a:off x="9395748" y="769367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81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00208 C 0.03789 -0.0456 0.09257 -0.02454 0.12018 0.04676 C 0.14622 0.11991 0.13359 0.2169 0.09336 0.26458 C 0.05312 0.31042 -0.0017 0.28866 -0.02787 0.21736 C -0.05443 0.14468 -0.04336 0.04861 -0.00235 0.00208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/>
              <p:nvPr/>
            </p:nvSpPr>
            <p:spPr>
              <a:xfrm>
                <a:off x="838200" y="1690692"/>
                <a:ext cx="5643140" cy="1191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F6BAEEF-3D08-1F9E-80FC-14FD40CC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92"/>
                <a:ext cx="5643140" cy="1191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DECEEB-0AF4-8C37-8584-B22F266756D4}"/>
              </a:ext>
            </a:extLst>
          </p:cNvPr>
          <p:cNvGrpSpPr/>
          <p:nvPr/>
        </p:nvGrpSpPr>
        <p:grpSpPr>
          <a:xfrm>
            <a:off x="1002400" y="2969183"/>
            <a:ext cx="6298151" cy="2727048"/>
            <a:chOff x="7187371" y="2832013"/>
            <a:chExt cx="3662256" cy="15857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1D42424-92AA-77E0-BD5F-50F4236B9FCE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1585791 h 1585727"/>
                <a:gd name="connsiteX2" fmla="*/ 350411 w 2451859"/>
                <a:gd name="connsiteY2" fmla="*/ 63 h 1585727"/>
                <a:gd name="connsiteX3" fmla="*/ 350411 w 2451859"/>
                <a:gd name="connsiteY3" fmla="*/ 1585791 h 1585727"/>
                <a:gd name="connsiteX4" fmla="*/ 700670 w 2451859"/>
                <a:gd name="connsiteY4" fmla="*/ 63 h 1585727"/>
                <a:gd name="connsiteX5" fmla="*/ 700670 w 2451859"/>
                <a:gd name="connsiteY5" fmla="*/ 1585791 h 1585727"/>
                <a:gd name="connsiteX6" fmla="*/ 1050928 w 2451859"/>
                <a:gd name="connsiteY6" fmla="*/ 63 h 1585727"/>
                <a:gd name="connsiteX7" fmla="*/ 1050928 w 2451859"/>
                <a:gd name="connsiteY7" fmla="*/ 1585791 h 1585727"/>
                <a:gd name="connsiteX8" fmla="*/ 1401187 w 2451859"/>
                <a:gd name="connsiteY8" fmla="*/ 63 h 1585727"/>
                <a:gd name="connsiteX9" fmla="*/ 1401187 w 2451859"/>
                <a:gd name="connsiteY9" fmla="*/ 1585791 h 1585727"/>
                <a:gd name="connsiteX10" fmla="*/ 1751445 w 2451859"/>
                <a:gd name="connsiteY10" fmla="*/ 63 h 1585727"/>
                <a:gd name="connsiteX11" fmla="*/ 1751445 w 2451859"/>
                <a:gd name="connsiteY11" fmla="*/ 1585791 h 1585727"/>
                <a:gd name="connsiteX12" fmla="*/ 2101753 w 2451859"/>
                <a:gd name="connsiteY12" fmla="*/ 63 h 1585727"/>
                <a:gd name="connsiteX13" fmla="*/ 2101753 w 2451859"/>
                <a:gd name="connsiteY13" fmla="*/ 1585791 h 1585727"/>
                <a:gd name="connsiteX14" fmla="*/ 2452012 w 2451859"/>
                <a:gd name="connsiteY14" fmla="*/ 63 h 1585727"/>
                <a:gd name="connsiteX15" fmla="*/ 2452012 w 2451859"/>
                <a:gd name="connsiteY15" fmla="*/ 158579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1585791"/>
                  </a:lnTo>
                  <a:moveTo>
                    <a:pt x="350411" y="63"/>
                  </a:moveTo>
                  <a:lnTo>
                    <a:pt x="350411" y="1585791"/>
                  </a:lnTo>
                  <a:moveTo>
                    <a:pt x="700670" y="63"/>
                  </a:moveTo>
                  <a:lnTo>
                    <a:pt x="700670" y="1585791"/>
                  </a:lnTo>
                  <a:moveTo>
                    <a:pt x="1050928" y="63"/>
                  </a:moveTo>
                  <a:lnTo>
                    <a:pt x="1050928" y="1585791"/>
                  </a:lnTo>
                  <a:moveTo>
                    <a:pt x="1401187" y="63"/>
                  </a:moveTo>
                  <a:lnTo>
                    <a:pt x="1401187" y="1585791"/>
                  </a:lnTo>
                  <a:moveTo>
                    <a:pt x="1751445" y="63"/>
                  </a:moveTo>
                  <a:lnTo>
                    <a:pt x="1751445" y="1585791"/>
                  </a:lnTo>
                  <a:moveTo>
                    <a:pt x="2101753" y="63"/>
                  </a:moveTo>
                  <a:lnTo>
                    <a:pt x="2101753" y="1585791"/>
                  </a:lnTo>
                  <a:moveTo>
                    <a:pt x="2452012" y="63"/>
                  </a:moveTo>
                  <a:lnTo>
                    <a:pt x="2452012" y="1585791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69C7002-A518-541C-C009-2864499FFF9C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3026438 w 3026285"/>
                <a:gd name="connsiteY1" fmla="*/ 63 h 1321431"/>
                <a:gd name="connsiteX2" fmla="*/ 153 w 3026285"/>
                <a:gd name="connsiteY2" fmla="*/ 660779 h 1321431"/>
                <a:gd name="connsiteX3" fmla="*/ 3026438 w 3026285"/>
                <a:gd name="connsiteY3" fmla="*/ 660779 h 1321431"/>
                <a:gd name="connsiteX4" fmla="*/ 153 w 3026285"/>
                <a:gd name="connsiteY4" fmla="*/ 1321495 h 1321431"/>
                <a:gd name="connsiteX5" fmla="*/ 3026438 w 3026285"/>
                <a:gd name="connsiteY5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3026438" y="63"/>
                  </a:lnTo>
                  <a:moveTo>
                    <a:pt x="153" y="660779"/>
                  </a:moveTo>
                  <a:lnTo>
                    <a:pt x="3026438" y="660779"/>
                  </a:lnTo>
                  <a:moveTo>
                    <a:pt x="153" y="1321495"/>
                  </a:moveTo>
                  <a:lnTo>
                    <a:pt x="3026438" y="1321495"/>
                  </a:lnTo>
                </a:path>
              </a:pathLst>
            </a:custGeom>
            <a:noFill/>
            <a:ln w="57150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48E0FD-32C6-CF4B-7092-722601B01C8A}"/>
                </a:ext>
              </a:extLst>
            </p:cNvPr>
            <p:cNvSpPr/>
            <p:nvPr/>
          </p:nvSpPr>
          <p:spPr>
            <a:xfrm flipV="1">
              <a:off x="7439554" y="2832013"/>
              <a:ext cx="2451859" cy="1585727"/>
            </a:xfrm>
            <a:custGeom>
              <a:avLst/>
              <a:gdLst>
                <a:gd name="connsiteX0" fmla="*/ 153 w 2451859"/>
                <a:gd name="connsiteY0" fmla="*/ 63 h 1585727"/>
                <a:gd name="connsiteX1" fmla="*/ 153 w 2451859"/>
                <a:gd name="connsiteY1" fmla="*/ 53923 h 1585727"/>
                <a:gd name="connsiteX2" fmla="*/ 350411 w 2451859"/>
                <a:gd name="connsiteY2" fmla="*/ 63 h 1585727"/>
                <a:gd name="connsiteX3" fmla="*/ 350411 w 2451859"/>
                <a:gd name="connsiteY3" fmla="*/ 53923 h 1585727"/>
                <a:gd name="connsiteX4" fmla="*/ 700670 w 2451859"/>
                <a:gd name="connsiteY4" fmla="*/ 63 h 1585727"/>
                <a:gd name="connsiteX5" fmla="*/ 700670 w 2451859"/>
                <a:gd name="connsiteY5" fmla="*/ 53923 h 1585727"/>
                <a:gd name="connsiteX6" fmla="*/ 1050928 w 2451859"/>
                <a:gd name="connsiteY6" fmla="*/ 63 h 1585727"/>
                <a:gd name="connsiteX7" fmla="*/ 1050928 w 2451859"/>
                <a:gd name="connsiteY7" fmla="*/ 53923 h 1585727"/>
                <a:gd name="connsiteX8" fmla="*/ 1401187 w 2451859"/>
                <a:gd name="connsiteY8" fmla="*/ 63 h 1585727"/>
                <a:gd name="connsiteX9" fmla="*/ 1401187 w 2451859"/>
                <a:gd name="connsiteY9" fmla="*/ 53923 h 1585727"/>
                <a:gd name="connsiteX10" fmla="*/ 1751445 w 2451859"/>
                <a:gd name="connsiteY10" fmla="*/ 63 h 1585727"/>
                <a:gd name="connsiteX11" fmla="*/ 1751445 w 2451859"/>
                <a:gd name="connsiteY11" fmla="*/ 53923 h 1585727"/>
                <a:gd name="connsiteX12" fmla="*/ 2101753 w 2451859"/>
                <a:gd name="connsiteY12" fmla="*/ 63 h 1585727"/>
                <a:gd name="connsiteX13" fmla="*/ 2101753 w 2451859"/>
                <a:gd name="connsiteY13" fmla="*/ 53923 h 1585727"/>
                <a:gd name="connsiteX14" fmla="*/ 2452012 w 2451859"/>
                <a:gd name="connsiteY14" fmla="*/ 63 h 1585727"/>
                <a:gd name="connsiteX15" fmla="*/ 2452012 w 2451859"/>
                <a:gd name="connsiteY15" fmla="*/ 53923 h 1585727"/>
                <a:gd name="connsiteX16" fmla="*/ 153 w 2451859"/>
                <a:gd name="connsiteY16" fmla="*/ 1585791 h 1585727"/>
                <a:gd name="connsiteX17" fmla="*/ 153 w 2451859"/>
                <a:gd name="connsiteY17" fmla="*/ 1531981 h 1585727"/>
                <a:gd name="connsiteX18" fmla="*/ 350411 w 2451859"/>
                <a:gd name="connsiteY18" fmla="*/ 1585791 h 1585727"/>
                <a:gd name="connsiteX19" fmla="*/ 350411 w 2451859"/>
                <a:gd name="connsiteY19" fmla="*/ 1531981 h 1585727"/>
                <a:gd name="connsiteX20" fmla="*/ 700670 w 2451859"/>
                <a:gd name="connsiteY20" fmla="*/ 1585791 h 1585727"/>
                <a:gd name="connsiteX21" fmla="*/ 700670 w 2451859"/>
                <a:gd name="connsiteY21" fmla="*/ 1531981 h 1585727"/>
                <a:gd name="connsiteX22" fmla="*/ 1050928 w 2451859"/>
                <a:gd name="connsiteY22" fmla="*/ 1585791 h 1585727"/>
                <a:gd name="connsiteX23" fmla="*/ 1050928 w 2451859"/>
                <a:gd name="connsiteY23" fmla="*/ 1531981 h 1585727"/>
                <a:gd name="connsiteX24" fmla="*/ 1401187 w 2451859"/>
                <a:gd name="connsiteY24" fmla="*/ 1585791 h 1585727"/>
                <a:gd name="connsiteX25" fmla="*/ 1401187 w 2451859"/>
                <a:gd name="connsiteY25" fmla="*/ 1531981 h 1585727"/>
                <a:gd name="connsiteX26" fmla="*/ 1751445 w 2451859"/>
                <a:gd name="connsiteY26" fmla="*/ 1585791 h 1585727"/>
                <a:gd name="connsiteX27" fmla="*/ 1751445 w 2451859"/>
                <a:gd name="connsiteY27" fmla="*/ 1531981 h 1585727"/>
                <a:gd name="connsiteX28" fmla="*/ 2101753 w 2451859"/>
                <a:gd name="connsiteY28" fmla="*/ 1585791 h 1585727"/>
                <a:gd name="connsiteX29" fmla="*/ 2101753 w 2451859"/>
                <a:gd name="connsiteY29" fmla="*/ 1531981 h 1585727"/>
                <a:gd name="connsiteX30" fmla="*/ 2452012 w 2451859"/>
                <a:gd name="connsiteY30" fmla="*/ 1585791 h 1585727"/>
                <a:gd name="connsiteX31" fmla="*/ 2452012 w 2451859"/>
                <a:gd name="connsiteY31" fmla="*/ 1531981 h 158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859" h="1585727">
                  <a:moveTo>
                    <a:pt x="153" y="63"/>
                  </a:moveTo>
                  <a:lnTo>
                    <a:pt x="153" y="53923"/>
                  </a:lnTo>
                  <a:moveTo>
                    <a:pt x="350411" y="63"/>
                  </a:moveTo>
                  <a:lnTo>
                    <a:pt x="350411" y="53923"/>
                  </a:lnTo>
                  <a:moveTo>
                    <a:pt x="700670" y="63"/>
                  </a:moveTo>
                  <a:lnTo>
                    <a:pt x="700670" y="53923"/>
                  </a:lnTo>
                  <a:moveTo>
                    <a:pt x="1050928" y="63"/>
                  </a:moveTo>
                  <a:lnTo>
                    <a:pt x="1050928" y="53923"/>
                  </a:lnTo>
                  <a:moveTo>
                    <a:pt x="1401187" y="63"/>
                  </a:moveTo>
                  <a:lnTo>
                    <a:pt x="1401187" y="53923"/>
                  </a:lnTo>
                  <a:moveTo>
                    <a:pt x="1751445" y="63"/>
                  </a:moveTo>
                  <a:lnTo>
                    <a:pt x="1751445" y="53923"/>
                  </a:lnTo>
                  <a:moveTo>
                    <a:pt x="2101753" y="63"/>
                  </a:moveTo>
                  <a:lnTo>
                    <a:pt x="2101753" y="53923"/>
                  </a:lnTo>
                  <a:moveTo>
                    <a:pt x="2452012" y="63"/>
                  </a:moveTo>
                  <a:lnTo>
                    <a:pt x="2452012" y="53923"/>
                  </a:lnTo>
                  <a:moveTo>
                    <a:pt x="153" y="1585791"/>
                  </a:moveTo>
                  <a:lnTo>
                    <a:pt x="153" y="1531981"/>
                  </a:lnTo>
                  <a:moveTo>
                    <a:pt x="350411" y="1585791"/>
                  </a:moveTo>
                  <a:lnTo>
                    <a:pt x="350411" y="1531981"/>
                  </a:lnTo>
                  <a:moveTo>
                    <a:pt x="700670" y="1585791"/>
                  </a:moveTo>
                  <a:lnTo>
                    <a:pt x="700670" y="1531981"/>
                  </a:lnTo>
                  <a:moveTo>
                    <a:pt x="1050928" y="1585791"/>
                  </a:moveTo>
                  <a:lnTo>
                    <a:pt x="1050928" y="1531981"/>
                  </a:lnTo>
                  <a:moveTo>
                    <a:pt x="1401187" y="1585791"/>
                  </a:moveTo>
                  <a:lnTo>
                    <a:pt x="1401187" y="1531981"/>
                  </a:lnTo>
                  <a:moveTo>
                    <a:pt x="1751445" y="1585791"/>
                  </a:moveTo>
                  <a:lnTo>
                    <a:pt x="1751445" y="1531981"/>
                  </a:lnTo>
                  <a:moveTo>
                    <a:pt x="2101753" y="1585791"/>
                  </a:moveTo>
                  <a:lnTo>
                    <a:pt x="2101753" y="1531981"/>
                  </a:lnTo>
                  <a:moveTo>
                    <a:pt x="2452012" y="1585791"/>
                  </a:moveTo>
                  <a:lnTo>
                    <a:pt x="2452012" y="1531981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0D72D-6FBE-D5AE-2915-A920FA0723C2}"/>
                </a:ext>
              </a:extLst>
            </p:cNvPr>
            <p:cNvSpPr/>
            <p:nvPr/>
          </p:nvSpPr>
          <p:spPr>
            <a:xfrm flipV="1">
              <a:off x="7187371" y="2964136"/>
              <a:ext cx="3026285" cy="1321431"/>
            </a:xfrm>
            <a:custGeom>
              <a:avLst/>
              <a:gdLst>
                <a:gd name="connsiteX0" fmla="*/ 153 w 3026285"/>
                <a:gd name="connsiteY0" fmla="*/ 63 h 1321431"/>
                <a:gd name="connsiteX1" fmla="*/ 54050 w 3026285"/>
                <a:gd name="connsiteY1" fmla="*/ 63 h 1321431"/>
                <a:gd name="connsiteX2" fmla="*/ 153 w 3026285"/>
                <a:gd name="connsiteY2" fmla="*/ 660779 h 1321431"/>
                <a:gd name="connsiteX3" fmla="*/ 54050 w 3026285"/>
                <a:gd name="connsiteY3" fmla="*/ 660779 h 1321431"/>
                <a:gd name="connsiteX4" fmla="*/ 153 w 3026285"/>
                <a:gd name="connsiteY4" fmla="*/ 1321495 h 1321431"/>
                <a:gd name="connsiteX5" fmla="*/ 54050 w 3026285"/>
                <a:gd name="connsiteY5" fmla="*/ 1321495 h 1321431"/>
                <a:gd name="connsiteX6" fmla="*/ 3026438 w 3026285"/>
                <a:gd name="connsiteY6" fmla="*/ 63 h 1321431"/>
                <a:gd name="connsiteX7" fmla="*/ 2972491 w 3026285"/>
                <a:gd name="connsiteY7" fmla="*/ 63 h 1321431"/>
                <a:gd name="connsiteX8" fmla="*/ 3026438 w 3026285"/>
                <a:gd name="connsiteY8" fmla="*/ 660779 h 1321431"/>
                <a:gd name="connsiteX9" fmla="*/ 2972491 w 3026285"/>
                <a:gd name="connsiteY9" fmla="*/ 660779 h 1321431"/>
                <a:gd name="connsiteX10" fmla="*/ 3026438 w 3026285"/>
                <a:gd name="connsiteY10" fmla="*/ 1321495 h 1321431"/>
                <a:gd name="connsiteX11" fmla="*/ 2972491 w 3026285"/>
                <a:gd name="connsiteY11" fmla="*/ 1321495 h 13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26285" h="1321431">
                  <a:moveTo>
                    <a:pt x="153" y="63"/>
                  </a:moveTo>
                  <a:lnTo>
                    <a:pt x="54050" y="63"/>
                  </a:lnTo>
                  <a:moveTo>
                    <a:pt x="153" y="660779"/>
                  </a:moveTo>
                  <a:lnTo>
                    <a:pt x="54050" y="660779"/>
                  </a:lnTo>
                  <a:moveTo>
                    <a:pt x="153" y="1321495"/>
                  </a:moveTo>
                  <a:lnTo>
                    <a:pt x="54050" y="1321495"/>
                  </a:lnTo>
                  <a:moveTo>
                    <a:pt x="3026438" y="63"/>
                  </a:moveTo>
                  <a:lnTo>
                    <a:pt x="2972491" y="63"/>
                  </a:lnTo>
                  <a:moveTo>
                    <a:pt x="3026438" y="660779"/>
                  </a:moveTo>
                  <a:lnTo>
                    <a:pt x="2972491" y="660779"/>
                  </a:lnTo>
                  <a:moveTo>
                    <a:pt x="3026438" y="1321495"/>
                  </a:moveTo>
                  <a:lnTo>
                    <a:pt x="2972491" y="1321495"/>
                  </a:lnTo>
                </a:path>
              </a:pathLst>
            </a:custGeom>
            <a:noFill/>
            <a:ln w="571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93897001-D052-6D69-7207-BFE67C1EFB2B}"/>
                </a:ext>
              </a:extLst>
            </p:cNvPr>
            <p:cNvGrpSpPr/>
            <p:nvPr/>
          </p:nvGrpSpPr>
          <p:grpSpPr>
            <a:xfrm>
              <a:off x="7439554" y="2964483"/>
              <a:ext cx="2521871" cy="1321084"/>
              <a:chOff x="7439554" y="2964483"/>
              <a:chExt cx="2521871" cy="1321084"/>
            </a:xfrm>
            <a:no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1A80615-3DC9-550B-6671-CC4F8B879C7C}"/>
                  </a:ext>
                </a:extLst>
              </p:cNvPr>
              <p:cNvSpPr/>
              <p:nvPr/>
            </p:nvSpPr>
            <p:spPr>
              <a:xfrm flipV="1">
                <a:off x="7439554" y="2964483"/>
                <a:ext cx="2521871" cy="1320737"/>
              </a:xfrm>
              <a:custGeom>
                <a:avLst/>
                <a:gdLst>
                  <a:gd name="connsiteX0" fmla="*/ 153 w 2521871"/>
                  <a:gd name="connsiteY0" fmla="*/ 660432 h 1320737"/>
                  <a:gd name="connsiteX1" fmla="*/ 51620 w 2521871"/>
                  <a:gd name="connsiteY1" fmla="*/ 828000 h 1320737"/>
                  <a:gd name="connsiteX2" fmla="*/ 103088 w 2521871"/>
                  <a:gd name="connsiteY2" fmla="*/ 984627 h 1320737"/>
                  <a:gd name="connsiteX3" fmla="*/ 154556 w 2521871"/>
                  <a:gd name="connsiteY3" fmla="*/ 1120067 h 1320737"/>
                  <a:gd name="connsiteX4" fmla="*/ 206024 w 2521871"/>
                  <a:gd name="connsiteY4" fmla="*/ 1225409 h 1320737"/>
                  <a:gd name="connsiteX5" fmla="*/ 257492 w 2521871"/>
                  <a:gd name="connsiteY5" fmla="*/ 1293822 h 1320737"/>
                  <a:gd name="connsiteX6" fmla="*/ 308959 w 2521871"/>
                  <a:gd name="connsiteY6" fmla="*/ 1320801 h 1320737"/>
                  <a:gd name="connsiteX7" fmla="*/ 360427 w 2521871"/>
                  <a:gd name="connsiteY7" fmla="*/ 1304564 h 1320737"/>
                  <a:gd name="connsiteX8" fmla="*/ 411895 w 2521871"/>
                  <a:gd name="connsiteY8" fmla="*/ 1246201 h 1320737"/>
                  <a:gd name="connsiteX9" fmla="*/ 463363 w 2521871"/>
                  <a:gd name="connsiteY9" fmla="*/ 1149521 h 1320737"/>
                  <a:gd name="connsiteX10" fmla="*/ 514830 w 2521871"/>
                  <a:gd name="connsiteY10" fmla="*/ 1020863 h 1320737"/>
                  <a:gd name="connsiteX11" fmla="*/ 566298 w 2521871"/>
                  <a:gd name="connsiteY11" fmla="*/ 868592 h 1320737"/>
                  <a:gd name="connsiteX12" fmla="*/ 617766 w 2521871"/>
                  <a:gd name="connsiteY12" fmla="*/ 702757 h 1320737"/>
                  <a:gd name="connsiteX13" fmla="*/ 669234 w 2521871"/>
                  <a:gd name="connsiteY13" fmla="*/ 534150 h 1320737"/>
                  <a:gd name="connsiteX14" fmla="*/ 720701 w 2521871"/>
                  <a:gd name="connsiteY14" fmla="*/ 373761 h 1320737"/>
                  <a:gd name="connsiteX15" fmla="*/ 772169 w 2521871"/>
                  <a:gd name="connsiteY15" fmla="*/ 232183 h 1320737"/>
                  <a:gd name="connsiteX16" fmla="*/ 823637 w 2521871"/>
                  <a:gd name="connsiteY16" fmla="*/ 118524 h 1320737"/>
                  <a:gd name="connsiteX17" fmla="*/ 875105 w 2521871"/>
                  <a:gd name="connsiteY17" fmla="*/ 40408 h 1320737"/>
                  <a:gd name="connsiteX18" fmla="*/ 926573 w 2521871"/>
                  <a:gd name="connsiteY18" fmla="*/ 2786 h 1320737"/>
                  <a:gd name="connsiteX19" fmla="*/ 978040 w 2521871"/>
                  <a:gd name="connsiteY19" fmla="*/ 8182 h 1320737"/>
                  <a:gd name="connsiteX20" fmla="*/ 1029508 w 2521871"/>
                  <a:gd name="connsiteY20" fmla="*/ 56249 h 1320737"/>
                  <a:gd name="connsiteX21" fmla="*/ 1080976 w 2521871"/>
                  <a:gd name="connsiteY21" fmla="*/ 143869 h 1320737"/>
                  <a:gd name="connsiteX22" fmla="*/ 1132444 w 2521871"/>
                  <a:gd name="connsiteY22" fmla="*/ 265251 h 1320737"/>
                  <a:gd name="connsiteX23" fmla="*/ 1183911 w 2521871"/>
                  <a:gd name="connsiteY23" fmla="*/ 412472 h 1320737"/>
                  <a:gd name="connsiteX24" fmla="*/ 1235379 w 2521871"/>
                  <a:gd name="connsiteY24" fmla="*/ 575931 h 1320737"/>
                  <a:gd name="connsiteX25" fmla="*/ 1286847 w 2521871"/>
                  <a:gd name="connsiteY25" fmla="*/ 744884 h 1320737"/>
                  <a:gd name="connsiteX26" fmla="*/ 1338315 w 2521871"/>
                  <a:gd name="connsiteY26" fmla="*/ 908343 h 1320737"/>
                  <a:gd name="connsiteX27" fmla="*/ 1389783 w 2521871"/>
                  <a:gd name="connsiteY27" fmla="*/ 1055565 h 1320737"/>
                  <a:gd name="connsiteX28" fmla="*/ 1441250 w 2521871"/>
                  <a:gd name="connsiteY28" fmla="*/ 1176946 h 1320737"/>
                  <a:gd name="connsiteX29" fmla="*/ 1492718 w 2521871"/>
                  <a:gd name="connsiteY29" fmla="*/ 1264566 h 1320737"/>
                  <a:gd name="connsiteX30" fmla="*/ 1544186 w 2521871"/>
                  <a:gd name="connsiteY30" fmla="*/ 1312633 h 1320737"/>
                  <a:gd name="connsiteX31" fmla="*/ 1595604 w 2521871"/>
                  <a:gd name="connsiteY31" fmla="*/ 1318029 h 1320737"/>
                  <a:gd name="connsiteX32" fmla="*/ 1647072 w 2521871"/>
                  <a:gd name="connsiteY32" fmla="*/ 1280457 h 1320737"/>
                  <a:gd name="connsiteX33" fmla="*/ 1698540 w 2521871"/>
                  <a:gd name="connsiteY33" fmla="*/ 1202341 h 1320737"/>
                  <a:gd name="connsiteX34" fmla="*/ 1750007 w 2521871"/>
                  <a:gd name="connsiteY34" fmla="*/ 1088732 h 1320737"/>
                  <a:gd name="connsiteX35" fmla="*/ 1801475 w 2521871"/>
                  <a:gd name="connsiteY35" fmla="*/ 947104 h 1320737"/>
                  <a:gd name="connsiteX36" fmla="*/ 1852943 w 2521871"/>
                  <a:gd name="connsiteY36" fmla="*/ 786764 h 1320737"/>
                  <a:gd name="connsiteX37" fmla="*/ 1904411 w 2521871"/>
                  <a:gd name="connsiteY37" fmla="*/ 618107 h 1320737"/>
                  <a:gd name="connsiteX38" fmla="*/ 1955879 w 2521871"/>
                  <a:gd name="connsiteY38" fmla="*/ 452273 h 1320737"/>
                  <a:gd name="connsiteX39" fmla="*/ 2007346 w 2521871"/>
                  <a:gd name="connsiteY39" fmla="*/ 300002 h 1320737"/>
                  <a:gd name="connsiteX40" fmla="*/ 2058814 w 2521871"/>
                  <a:gd name="connsiteY40" fmla="*/ 171344 h 1320737"/>
                  <a:gd name="connsiteX41" fmla="*/ 2110282 w 2521871"/>
                  <a:gd name="connsiteY41" fmla="*/ 74664 h 1320737"/>
                  <a:gd name="connsiteX42" fmla="*/ 2161750 w 2521871"/>
                  <a:gd name="connsiteY42" fmla="*/ 16300 h 1320737"/>
                  <a:gd name="connsiteX43" fmla="*/ 2213217 w 2521871"/>
                  <a:gd name="connsiteY43" fmla="*/ 63 h 1320737"/>
                  <a:gd name="connsiteX44" fmla="*/ 2264685 w 2521871"/>
                  <a:gd name="connsiteY44" fmla="*/ 27043 h 1320737"/>
                  <a:gd name="connsiteX45" fmla="*/ 2316153 w 2521871"/>
                  <a:gd name="connsiteY45" fmla="*/ 95406 h 1320737"/>
                  <a:gd name="connsiteX46" fmla="*/ 2367621 w 2521871"/>
                  <a:gd name="connsiteY46" fmla="*/ 200748 h 1320737"/>
                  <a:gd name="connsiteX47" fmla="*/ 2419089 w 2521871"/>
                  <a:gd name="connsiteY47" fmla="*/ 336188 h 1320737"/>
                  <a:gd name="connsiteX48" fmla="*/ 2470556 w 2521871"/>
                  <a:gd name="connsiteY48" fmla="*/ 492816 h 1320737"/>
                  <a:gd name="connsiteX49" fmla="*/ 2522024 w 2521871"/>
                  <a:gd name="connsiteY49" fmla="*/ 660383 h 1320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737">
                    <a:moveTo>
                      <a:pt x="153" y="660432"/>
                    </a:moveTo>
                    <a:lnTo>
                      <a:pt x="51620" y="828000"/>
                    </a:lnTo>
                    <a:lnTo>
                      <a:pt x="103088" y="984627"/>
                    </a:lnTo>
                    <a:lnTo>
                      <a:pt x="154556" y="1120067"/>
                    </a:lnTo>
                    <a:lnTo>
                      <a:pt x="206024" y="1225409"/>
                    </a:lnTo>
                    <a:lnTo>
                      <a:pt x="257492" y="1293822"/>
                    </a:lnTo>
                    <a:lnTo>
                      <a:pt x="308959" y="1320801"/>
                    </a:lnTo>
                    <a:lnTo>
                      <a:pt x="360427" y="1304564"/>
                    </a:lnTo>
                    <a:lnTo>
                      <a:pt x="411895" y="1246201"/>
                    </a:lnTo>
                    <a:lnTo>
                      <a:pt x="463363" y="1149521"/>
                    </a:lnTo>
                    <a:lnTo>
                      <a:pt x="514830" y="1020863"/>
                    </a:lnTo>
                    <a:lnTo>
                      <a:pt x="566298" y="868592"/>
                    </a:lnTo>
                    <a:lnTo>
                      <a:pt x="617766" y="702757"/>
                    </a:lnTo>
                    <a:lnTo>
                      <a:pt x="669234" y="534150"/>
                    </a:lnTo>
                    <a:lnTo>
                      <a:pt x="720701" y="373761"/>
                    </a:lnTo>
                    <a:lnTo>
                      <a:pt x="772169" y="232183"/>
                    </a:lnTo>
                    <a:lnTo>
                      <a:pt x="823637" y="118524"/>
                    </a:lnTo>
                    <a:lnTo>
                      <a:pt x="875105" y="40408"/>
                    </a:lnTo>
                    <a:lnTo>
                      <a:pt x="926573" y="2786"/>
                    </a:lnTo>
                    <a:lnTo>
                      <a:pt x="978040" y="8182"/>
                    </a:lnTo>
                    <a:lnTo>
                      <a:pt x="1029508" y="56249"/>
                    </a:lnTo>
                    <a:lnTo>
                      <a:pt x="1080976" y="143869"/>
                    </a:lnTo>
                    <a:lnTo>
                      <a:pt x="1132444" y="265251"/>
                    </a:lnTo>
                    <a:lnTo>
                      <a:pt x="1183911" y="412472"/>
                    </a:lnTo>
                    <a:lnTo>
                      <a:pt x="1235379" y="575931"/>
                    </a:lnTo>
                    <a:lnTo>
                      <a:pt x="1286847" y="744884"/>
                    </a:lnTo>
                    <a:lnTo>
                      <a:pt x="1338315" y="908343"/>
                    </a:lnTo>
                    <a:lnTo>
                      <a:pt x="1389783" y="1055565"/>
                    </a:lnTo>
                    <a:lnTo>
                      <a:pt x="1441250" y="1176946"/>
                    </a:lnTo>
                    <a:lnTo>
                      <a:pt x="1492718" y="1264566"/>
                    </a:lnTo>
                    <a:lnTo>
                      <a:pt x="1544186" y="1312633"/>
                    </a:lnTo>
                    <a:lnTo>
                      <a:pt x="1595604" y="1318029"/>
                    </a:lnTo>
                    <a:lnTo>
                      <a:pt x="1647072" y="1280457"/>
                    </a:lnTo>
                    <a:lnTo>
                      <a:pt x="1698540" y="1202341"/>
                    </a:lnTo>
                    <a:lnTo>
                      <a:pt x="1750007" y="1088732"/>
                    </a:lnTo>
                    <a:lnTo>
                      <a:pt x="1801475" y="947104"/>
                    </a:lnTo>
                    <a:lnTo>
                      <a:pt x="1852943" y="786764"/>
                    </a:lnTo>
                    <a:lnTo>
                      <a:pt x="1904411" y="618107"/>
                    </a:lnTo>
                    <a:lnTo>
                      <a:pt x="1955879" y="452273"/>
                    </a:lnTo>
                    <a:lnTo>
                      <a:pt x="2007346" y="300002"/>
                    </a:lnTo>
                    <a:lnTo>
                      <a:pt x="2058814" y="171344"/>
                    </a:lnTo>
                    <a:lnTo>
                      <a:pt x="2110282" y="74664"/>
                    </a:lnTo>
                    <a:lnTo>
                      <a:pt x="2161750" y="16300"/>
                    </a:lnTo>
                    <a:lnTo>
                      <a:pt x="2213217" y="63"/>
                    </a:lnTo>
                    <a:lnTo>
                      <a:pt x="2264685" y="27043"/>
                    </a:lnTo>
                    <a:lnTo>
                      <a:pt x="2316153" y="95406"/>
                    </a:lnTo>
                    <a:lnTo>
                      <a:pt x="2367621" y="200748"/>
                    </a:lnTo>
                    <a:lnTo>
                      <a:pt x="2419089" y="336188"/>
                    </a:lnTo>
                    <a:lnTo>
                      <a:pt x="2470556" y="492816"/>
                    </a:lnTo>
                    <a:lnTo>
                      <a:pt x="2522024" y="660383"/>
                    </a:lnTo>
                  </a:path>
                </a:pathLst>
              </a:custGeom>
              <a:noFill/>
              <a:ln w="57150" cap="flat">
                <a:solidFill>
                  <a:srgbClr val="EC008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4512B9-B728-37DB-2770-6F93EDC97C12}"/>
                  </a:ext>
                </a:extLst>
              </p:cNvPr>
              <p:cNvSpPr/>
              <p:nvPr/>
            </p:nvSpPr>
            <p:spPr>
              <a:xfrm flipV="1">
                <a:off x="7439554" y="2965522"/>
                <a:ext cx="2521871" cy="1320044"/>
              </a:xfrm>
              <a:custGeom>
                <a:avLst/>
                <a:gdLst>
                  <a:gd name="connsiteX0" fmla="*/ 153 w 2521871"/>
                  <a:gd name="connsiteY0" fmla="*/ 64 h 1320044"/>
                  <a:gd name="connsiteX1" fmla="*/ 51620 w 2521871"/>
                  <a:gd name="connsiteY1" fmla="*/ 21696 h 1320044"/>
                  <a:gd name="connsiteX2" fmla="*/ 103088 w 2521871"/>
                  <a:gd name="connsiteY2" fmla="*/ 85110 h 1320044"/>
                  <a:gd name="connsiteX3" fmla="*/ 154556 w 2521871"/>
                  <a:gd name="connsiteY3" fmla="*/ 186145 h 1320044"/>
                  <a:gd name="connsiteX4" fmla="*/ 206024 w 2521871"/>
                  <a:gd name="connsiteY4" fmla="*/ 318268 h 1320044"/>
                  <a:gd name="connsiteX5" fmla="*/ 257492 w 2521871"/>
                  <a:gd name="connsiteY5" fmla="*/ 472767 h 1320044"/>
                  <a:gd name="connsiteX6" fmla="*/ 308959 w 2521871"/>
                  <a:gd name="connsiteY6" fmla="*/ 639592 h 1320044"/>
                  <a:gd name="connsiteX7" fmla="*/ 360427 w 2521871"/>
                  <a:gd name="connsiteY7" fmla="*/ 807753 h 1320044"/>
                  <a:gd name="connsiteX8" fmla="*/ 411895 w 2521871"/>
                  <a:gd name="connsiteY8" fmla="*/ 966361 h 1320044"/>
                  <a:gd name="connsiteX9" fmla="*/ 463363 w 2521871"/>
                  <a:gd name="connsiteY9" fmla="*/ 1104969 h 1320044"/>
                  <a:gd name="connsiteX10" fmla="*/ 514830 w 2521871"/>
                  <a:gd name="connsiteY10" fmla="*/ 1214469 h 1320044"/>
                  <a:gd name="connsiteX11" fmla="*/ 566298 w 2521871"/>
                  <a:gd name="connsiteY11" fmla="*/ 1287783 h 1320044"/>
                  <a:gd name="connsiteX12" fmla="*/ 617766 w 2521871"/>
                  <a:gd name="connsiteY12" fmla="*/ 1320109 h 1320044"/>
                  <a:gd name="connsiteX13" fmla="*/ 669234 w 2521871"/>
                  <a:gd name="connsiteY13" fmla="*/ 1309317 h 1320044"/>
                  <a:gd name="connsiteX14" fmla="*/ 720701 w 2521871"/>
                  <a:gd name="connsiteY14" fmla="*/ 1256052 h 1320044"/>
                  <a:gd name="connsiteX15" fmla="*/ 772169 w 2521871"/>
                  <a:gd name="connsiteY15" fmla="*/ 1163828 h 1320044"/>
                  <a:gd name="connsiteX16" fmla="*/ 823637 w 2521871"/>
                  <a:gd name="connsiteY16" fmla="*/ 1038783 h 1320044"/>
                  <a:gd name="connsiteX17" fmla="*/ 875105 w 2521871"/>
                  <a:gd name="connsiteY17" fmla="*/ 888938 h 1320044"/>
                  <a:gd name="connsiteX18" fmla="*/ 926573 w 2521871"/>
                  <a:gd name="connsiteY18" fmla="*/ 724192 h 1320044"/>
                  <a:gd name="connsiteX19" fmla="*/ 978040 w 2521871"/>
                  <a:gd name="connsiteY19" fmla="*/ 555338 h 1320044"/>
                  <a:gd name="connsiteX20" fmla="*/ 1029508 w 2521871"/>
                  <a:gd name="connsiteY20" fmla="*/ 393364 h 1320044"/>
                  <a:gd name="connsiteX21" fmla="*/ 1080976 w 2521871"/>
                  <a:gd name="connsiteY21" fmla="*/ 248865 h 1320044"/>
                  <a:gd name="connsiteX22" fmla="*/ 1132444 w 2521871"/>
                  <a:gd name="connsiteY22" fmla="*/ 131296 h 1320044"/>
                  <a:gd name="connsiteX23" fmla="*/ 1183911 w 2521871"/>
                  <a:gd name="connsiteY23" fmla="*/ 48329 h 1320044"/>
                  <a:gd name="connsiteX24" fmla="*/ 1235379 w 2521871"/>
                  <a:gd name="connsiteY24" fmla="*/ 5509 h 1320044"/>
                  <a:gd name="connsiteX25" fmla="*/ 1286847 w 2521871"/>
                  <a:gd name="connsiteY25" fmla="*/ 5509 h 1320044"/>
                  <a:gd name="connsiteX26" fmla="*/ 1338315 w 2521871"/>
                  <a:gd name="connsiteY26" fmla="*/ 48329 h 1320044"/>
                  <a:gd name="connsiteX27" fmla="*/ 1389783 w 2521871"/>
                  <a:gd name="connsiteY27" fmla="*/ 131296 h 1320044"/>
                  <a:gd name="connsiteX28" fmla="*/ 1441250 w 2521871"/>
                  <a:gd name="connsiteY28" fmla="*/ 248816 h 1320044"/>
                  <a:gd name="connsiteX29" fmla="*/ 1492718 w 2521871"/>
                  <a:gd name="connsiteY29" fmla="*/ 393315 h 1320044"/>
                  <a:gd name="connsiteX30" fmla="*/ 1544186 w 2521871"/>
                  <a:gd name="connsiteY30" fmla="*/ 555288 h 1320044"/>
                  <a:gd name="connsiteX31" fmla="*/ 1595604 w 2521871"/>
                  <a:gd name="connsiteY31" fmla="*/ 724192 h 1320044"/>
                  <a:gd name="connsiteX32" fmla="*/ 1647072 w 2521871"/>
                  <a:gd name="connsiteY32" fmla="*/ 888938 h 1320044"/>
                  <a:gd name="connsiteX33" fmla="*/ 1698540 w 2521871"/>
                  <a:gd name="connsiteY33" fmla="*/ 1038734 h 1320044"/>
                  <a:gd name="connsiteX34" fmla="*/ 1750007 w 2521871"/>
                  <a:gd name="connsiteY34" fmla="*/ 1163828 h 1320044"/>
                  <a:gd name="connsiteX35" fmla="*/ 1801475 w 2521871"/>
                  <a:gd name="connsiteY35" fmla="*/ 1256002 h 1320044"/>
                  <a:gd name="connsiteX36" fmla="*/ 1852943 w 2521871"/>
                  <a:gd name="connsiteY36" fmla="*/ 1309267 h 1320044"/>
                  <a:gd name="connsiteX37" fmla="*/ 1904411 w 2521871"/>
                  <a:gd name="connsiteY37" fmla="*/ 1320109 h 1320044"/>
                  <a:gd name="connsiteX38" fmla="*/ 1955879 w 2521871"/>
                  <a:gd name="connsiteY38" fmla="*/ 1287783 h 1320044"/>
                  <a:gd name="connsiteX39" fmla="*/ 2007346 w 2521871"/>
                  <a:gd name="connsiteY39" fmla="*/ 1214519 h 1320044"/>
                  <a:gd name="connsiteX40" fmla="*/ 2058814 w 2521871"/>
                  <a:gd name="connsiteY40" fmla="*/ 1104969 h 1320044"/>
                  <a:gd name="connsiteX41" fmla="*/ 2110282 w 2521871"/>
                  <a:gd name="connsiteY41" fmla="*/ 966361 h 1320044"/>
                  <a:gd name="connsiteX42" fmla="*/ 2161750 w 2521871"/>
                  <a:gd name="connsiteY42" fmla="*/ 807803 h 1320044"/>
                  <a:gd name="connsiteX43" fmla="*/ 2213217 w 2521871"/>
                  <a:gd name="connsiteY43" fmla="*/ 639641 h 1320044"/>
                  <a:gd name="connsiteX44" fmla="*/ 2264685 w 2521871"/>
                  <a:gd name="connsiteY44" fmla="*/ 472816 h 1320044"/>
                  <a:gd name="connsiteX45" fmla="*/ 2316153 w 2521871"/>
                  <a:gd name="connsiteY45" fmla="*/ 318318 h 1320044"/>
                  <a:gd name="connsiteX46" fmla="*/ 2367621 w 2521871"/>
                  <a:gd name="connsiteY46" fmla="*/ 186195 h 1320044"/>
                  <a:gd name="connsiteX47" fmla="*/ 2419089 w 2521871"/>
                  <a:gd name="connsiteY47" fmla="*/ 85110 h 1320044"/>
                  <a:gd name="connsiteX48" fmla="*/ 2470556 w 2521871"/>
                  <a:gd name="connsiteY48" fmla="*/ 21696 h 1320044"/>
                  <a:gd name="connsiteX49" fmla="*/ 2522024 w 2521871"/>
                  <a:gd name="connsiteY49" fmla="*/ 64 h 132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521871" h="1320044">
                    <a:moveTo>
                      <a:pt x="153" y="64"/>
                    </a:moveTo>
                    <a:lnTo>
                      <a:pt x="51620" y="21696"/>
                    </a:lnTo>
                    <a:lnTo>
                      <a:pt x="103088" y="85110"/>
                    </a:lnTo>
                    <a:lnTo>
                      <a:pt x="154556" y="186145"/>
                    </a:lnTo>
                    <a:lnTo>
                      <a:pt x="206024" y="318268"/>
                    </a:lnTo>
                    <a:lnTo>
                      <a:pt x="257492" y="472767"/>
                    </a:lnTo>
                    <a:lnTo>
                      <a:pt x="308959" y="639592"/>
                    </a:lnTo>
                    <a:lnTo>
                      <a:pt x="360427" y="807753"/>
                    </a:lnTo>
                    <a:lnTo>
                      <a:pt x="411895" y="966361"/>
                    </a:lnTo>
                    <a:lnTo>
                      <a:pt x="463363" y="1104969"/>
                    </a:lnTo>
                    <a:lnTo>
                      <a:pt x="514830" y="1214469"/>
                    </a:lnTo>
                    <a:lnTo>
                      <a:pt x="566298" y="1287783"/>
                    </a:lnTo>
                    <a:lnTo>
                      <a:pt x="617766" y="1320109"/>
                    </a:lnTo>
                    <a:lnTo>
                      <a:pt x="669234" y="1309317"/>
                    </a:lnTo>
                    <a:lnTo>
                      <a:pt x="720701" y="1256052"/>
                    </a:lnTo>
                    <a:lnTo>
                      <a:pt x="772169" y="1163828"/>
                    </a:lnTo>
                    <a:lnTo>
                      <a:pt x="823637" y="1038783"/>
                    </a:lnTo>
                    <a:lnTo>
                      <a:pt x="875105" y="888938"/>
                    </a:lnTo>
                    <a:lnTo>
                      <a:pt x="926573" y="724192"/>
                    </a:lnTo>
                    <a:lnTo>
                      <a:pt x="978040" y="555338"/>
                    </a:lnTo>
                    <a:lnTo>
                      <a:pt x="1029508" y="393364"/>
                    </a:lnTo>
                    <a:lnTo>
                      <a:pt x="1080976" y="248865"/>
                    </a:lnTo>
                    <a:lnTo>
                      <a:pt x="1132444" y="131296"/>
                    </a:lnTo>
                    <a:lnTo>
                      <a:pt x="1183911" y="48329"/>
                    </a:lnTo>
                    <a:lnTo>
                      <a:pt x="1235379" y="5509"/>
                    </a:lnTo>
                    <a:lnTo>
                      <a:pt x="1286847" y="5509"/>
                    </a:lnTo>
                    <a:lnTo>
                      <a:pt x="1338315" y="48329"/>
                    </a:lnTo>
                    <a:lnTo>
                      <a:pt x="1389783" y="131296"/>
                    </a:lnTo>
                    <a:lnTo>
                      <a:pt x="1441250" y="248816"/>
                    </a:lnTo>
                    <a:lnTo>
                      <a:pt x="1492718" y="393315"/>
                    </a:lnTo>
                    <a:lnTo>
                      <a:pt x="1544186" y="555288"/>
                    </a:lnTo>
                    <a:lnTo>
                      <a:pt x="1595604" y="724192"/>
                    </a:lnTo>
                    <a:lnTo>
                      <a:pt x="1647072" y="888938"/>
                    </a:lnTo>
                    <a:lnTo>
                      <a:pt x="1698540" y="1038734"/>
                    </a:lnTo>
                    <a:lnTo>
                      <a:pt x="1750007" y="1163828"/>
                    </a:lnTo>
                    <a:lnTo>
                      <a:pt x="1801475" y="1256002"/>
                    </a:lnTo>
                    <a:lnTo>
                      <a:pt x="1852943" y="1309267"/>
                    </a:lnTo>
                    <a:lnTo>
                      <a:pt x="1904411" y="1320109"/>
                    </a:lnTo>
                    <a:lnTo>
                      <a:pt x="1955879" y="1287783"/>
                    </a:lnTo>
                    <a:lnTo>
                      <a:pt x="2007346" y="1214519"/>
                    </a:lnTo>
                    <a:lnTo>
                      <a:pt x="2058814" y="1104969"/>
                    </a:lnTo>
                    <a:lnTo>
                      <a:pt x="2110282" y="966361"/>
                    </a:lnTo>
                    <a:lnTo>
                      <a:pt x="2161750" y="807803"/>
                    </a:lnTo>
                    <a:lnTo>
                      <a:pt x="2213217" y="639641"/>
                    </a:lnTo>
                    <a:lnTo>
                      <a:pt x="2264685" y="472816"/>
                    </a:lnTo>
                    <a:lnTo>
                      <a:pt x="2316153" y="318318"/>
                    </a:lnTo>
                    <a:lnTo>
                      <a:pt x="2367621" y="186195"/>
                    </a:lnTo>
                    <a:lnTo>
                      <a:pt x="2419089" y="85110"/>
                    </a:lnTo>
                    <a:lnTo>
                      <a:pt x="2470556" y="21696"/>
                    </a:lnTo>
                    <a:lnTo>
                      <a:pt x="2522024" y="64"/>
                    </a:lnTo>
                  </a:path>
                </a:pathLst>
              </a:custGeom>
              <a:noFill/>
              <a:ln w="57150" cap="flat">
                <a:solidFill>
                  <a:srgbClr val="00ACE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1356F6-67A6-2CF3-871E-A2E4C69245D6}"/>
                </a:ext>
              </a:extLst>
            </p:cNvPr>
            <p:cNvSpPr/>
            <p:nvPr/>
          </p:nvSpPr>
          <p:spPr>
            <a:xfrm flipV="1">
              <a:off x="7439554" y="3624852"/>
              <a:ext cx="2521871" cy="12672"/>
            </a:xfrm>
            <a:custGeom>
              <a:avLst/>
              <a:gdLst>
                <a:gd name="connsiteX0" fmla="*/ 153 w 2521871"/>
                <a:gd name="connsiteY0" fmla="*/ 63 h 12672"/>
                <a:gd name="connsiteX1" fmla="*/ 2522024 w 2521871"/>
                <a:gd name="connsiteY1" fmla="*/ 63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63"/>
                  </a:moveTo>
                  <a:lnTo>
                    <a:pt x="2522024" y="63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CAABA3-F657-8586-498C-E91854266960}"/>
                </a:ext>
              </a:extLst>
            </p:cNvPr>
            <p:cNvSpPr/>
            <p:nvPr/>
          </p:nvSpPr>
          <p:spPr>
            <a:xfrm flipV="1">
              <a:off x="7439554" y="2964136"/>
              <a:ext cx="2521871" cy="12672"/>
            </a:xfrm>
            <a:custGeom>
              <a:avLst/>
              <a:gdLst>
                <a:gd name="connsiteX0" fmla="*/ 153 w 2521871"/>
                <a:gd name="connsiteY0" fmla="*/ -41 h 12672"/>
                <a:gd name="connsiteX1" fmla="*/ 2522024 w 2521871"/>
                <a:gd name="connsiteY1" fmla="*/ -41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1871" h="12672">
                  <a:moveTo>
                    <a:pt x="153" y="-41"/>
                  </a:moveTo>
                  <a:lnTo>
                    <a:pt x="2522024" y="-41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7B8656A-1253-44E0-387E-9D27B510F664}"/>
                </a:ext>
              </a:extLst>
            </p:cNvPr>
            <p:cNvSpPr/>
            <p:nvPr/>
          </p:nvSpPr>
          <p:spPr>
            <a:xfrm flipV="1">
              <a:off x="10337677" y="3624505"/>
              <a:ext cx="511950" cy="660715"/>
            </a:xfrm>
            <a:custGeom>
              <a:avLst/>
              <a:gdLst>
                <a:gd name="connsiteX0" fmla="*/ 153 w 511950"/>
                <a:gd name="connsiteY0" fmla="*/ 129 h 660715"/>
                <a:gd name="connsiteX1" fmla="*/ 512103 w 511950"/>
                <a:gd name="connsiteY1" fmla="*/ 129 h 660715"/>
                <a:gd name="connsiteX2" fmla="*/ 512103 w 511950"/>
                <a:gd name="connsiteY2" fmla="*/ 660844 h 660715"/>
                <a:gd name="connsiteX3" fmla="*/ 153 w 511950"/>
                <a:gd name="connsiteY3" fmla="*/ 660844 h 66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950" h="660715">
                  <a:moveTo>
                    <a:pt x="153" y="129"/>
                  </a:moveTo>
                  <a:lnTo>
                    <a:pt x="512103" y="129"/>
                  </a:lnTo>
                  <a:lnTo>
                    <a:pt x="512103" y="660844"/>
                  </a:lnTo>
                  <a:lnTo>
                    <a:pt x="153" y="660844"/>
                  </a:lnTo>
                  <a:close/>
                </a:path>
              </a:pathLst>
            </a:custGeom>
            <a:noFill/>
            <a:ln w="571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EFA546-AC34-EBB3-26F9-A22B1D284FB2}"/>
                </a:ext>
              </a:extLst>
            </p:cNvPr>
            <p:cNvSpPr/>
            <p:nvPr/>
          </p:nvSpPr>
          <p:spPr>
            <a:xfrm flipV="1">
              <a:off x="10385673" y="3726035"/>
              <a:ext cx="215688" cy="12672"/>
            </a:xfrm>
            <a:custGeom>
              <a:avLst/>
              <a:gdLst>
                <a:gd name="connsiteX0" fmla="*/ 327 w 215688"/>
                <a:gd name="connsiteY0" fmla="*/ 130 h 12672"/>
                <a:gd name="connsiteX1" fmla="*/ 216016 w 215688"/>
                <a:gd name="connsiteY1" fmla="*/ 130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30"/>
                  </a:moveTo>
                  <a:lnTo>
                    <a:pt x="216016" y="130"/>
                  </a:lnTo>
                </a:path>
              </a:pathLst>
            </a:custGeom>
            <a:noFill/>
            <a:ln w="57150" cap="flat">
              <a:solidFill>
                <a:srgbClr val="EC008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DA2F1F-4A4A-46D5-3761-0A79D4B0A8AE}"/>
                </a:ext>
              </a:extLst>
            </p:cNvPr>
            <p:cNvSpPr/>
            <p:nvPr/>
          </p:nvSpPr>
          <p:spPr>
            <a:xfrm>
              <a:off x="10640275" y="3674798"/>
              <a:ext cx="33518" cy="84748"/>
            </a:xfrm>
            <a:custGeom>
              <a:avLst/>
              <a:gdLst>
                <a:gd name="connsiteX0" fmla="*/ 32676 w 33518"/>
                <a:gd name="connsiteY0" fmla="*/ 4687 h 84748"/>
                <a:gd name="connsiteX1" fmla="*/ 27916 w 33518"/>
                <a:gd name="connsiteY1" fmla="*/ 133 h 84748"/>
                <a:gd name="connsiteX2" fmla="*/ 21172 w 33518"/>
                <a:gd name="connsiteY2" fmla="*/ 6865 h 84748"/>
                <a:gd name="connsiteX3" fmla="*/ 25932 w 33518"/>
                <a:gd name="connsiteY3" fmla="*/ 11419 h 84748"/>
                <a:gd name="connsiteX4" fmla="*/ 32676 w 33518"/>
                <a:gd name="connsiteY4" fmla="*/ 4687 h 84748"/>
                <a:gd name="connsiteX5" fmla="*/ 22957 w 33518"/>
                <a:gd name="connsiteY5" fmla="*/ 52012 h 84748"/>
                <a:gd name="connsiteX6" fmla="*/ 25932 w 33518"/>
                <a:gd name="connsiteY6" fmla="*/ 44685 h 84748"/>
                <a:gd name="connsiteX7" fmla="*/ 27519 w 33518"/>
                <a:gd name="connsiteY7" fmla="*/ 38151 h 84748"/>
                <a:gd name="connsiteX8" fmla="*/ 17206 w 33518"/>
                <a:gd name="connsiteY8" fmla="*/ 27656 h 84748"/>
                <a:gd name="connsiteX9" fmla="*/ 347 w 33518"/>
                <a:gd name="connsiteY9" fmla="*/ 47259 h 84748"/>
                <a:gd name="connsiteX10" fmla="*/ 1934 w 33518"/>
                <a:gd name="connsiteY10" fmla="*/ 48448 h 84748"/>
                <a:gd name="connsiteX11" fmla="*/ 3917 w 33518"/>
                <a:gd name="connsiteY11" fmla="*/ 46071 h 84748"/>
                <a:gd name="connsiteX12" fmla="*/ 16809 w 33518"/>
                <a:gd name="connsiteY12" fmla="*/ 30428 h 84748"/>
                <a:gd name="connsiteX13" fmla="*/ 19982 w 33518"/>
                <a:gd name="connsiteY13" fmla="*/ 34587 h 84748"/>
                <a:gd name="connsiteX14" fmla="*/ 18594 w 33518"/>
                <a:gd name="connsiteY14" fmla="*/ 41121 h 84748"/>
                <a:gd name="connsiteX15" fmla="*/ 9867 w 33518"/>
                <a:gd name="connsiteY15" fmla="*/ 64486 h 84748"/>
                <a:gd name="connsiteX16" fmla="*/ 6892 w 33518"/>
                <a:gd name="connsiteY16" fmla="*/ 74585 h 84748"/>
                <a:gd name="connsiteX17" fmla="*/ 17206 w 33518"/>
                <a:gd name="connsiteY17" fmla="*/ 84882 h 84748"/>
                <a:gd name="connsiteX18" fmla="*/ 33866 w 33518"/>
                <a:gd name="connsiteY18" fmla="*/ 65477 h 84748"/>
                <a:gd name="connsiteX19" fmla="*/ 32279 w 33518"/>
                <a:gd name="connsiteY19" fmla="*/ 64288 h 84748"/>
                <a:gd name="connsiteX20" fmla="*/ 30296 w 33518"/>
                <a:gd name="connsiteY20" fmla="*/ 66467 h 84748"/>
                <a:gd name="connsiteX21" fmla="*/ 17404 w 33518"/>
                <a:gd name="connsiteY21" fmla="*/ 82109 h 84748"/>
                <a:gd name="connsiteX22" fmla="*/ 14429 w 33518"/>
                <a:gd name="connsiteY22" fmla="*/ 77951 h 84748"/>
                <a:gd name="connsiteX23" fmla="*/ 18197 w 33518"/>
                <a:gd name="connsiteY23" fmla="*/ 65279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87"/>
                  </a:moveTo>
                  <a:cubicBezTo>
                    <a:pt x="32676" y="2113"/>
                    <a:pt x="30891" y="133"/>
                    <a:pt x="27916" y="133"/>
                  </a:cubicBezTo>
                  <a:cubicBezTo>
                    <a:pt x="24544" y="133"/>
                    <a:pt x="21172" y="3499"/>
                    <a:pt x="21172" y="6865"/>
                  </a:cubicBezTo>
                  <a:cubicBezTo>
                    <a:pt x="21172" y="9241"/>
                    <a:pt x="22957" y="11419"/>
                    <a:pt x="25932" y="11419"/>
                  </a:cubicBezTo>
                  <a:cubicBezTo>
                    <a:pt x="28907" y="11419"/>
                    <a:pt x="32676" y="8449"/>
                    <a:pt x="32676" y="4687"/>
                  </a:cubicBezTo>
                  <a:close/>
                  <a:moveTo>
                    <a:pt x="22957" y="52012"/>
                  </a:moveTo>
                  <a:cubicBezTo>
                    <a:pt x="24544" y="48448"/>
                    <a:pt x="24544" y="48250"/>
                    <a:pt x="25932" y="44685"/>
                  </a:cubicBezTo>
                  <a:cubicBezTo>
                    <a:pt x="26924" y="42309"/>
                    <a:pt x="27519" y="40527"/>
                    <a:pt x="27519" y="38151"/>
                  </a:cubicBezTo>
                  <a:cubicBezTo>
                    <a:pt x="27519" y="32409"/>
                    <a:pt x="23354" y="27656"/>
                    <a:pt x="17206" y="27656"/>
                  </a:cubicBezTo>
                  <a:cubicBezTo>
                    <a:pt x="5306" y="27656"/>
                    <a:pt x="347" y="46071"/>
                    <a:pt x="347" y="47259"/>
                  </a:cubicBezTo>
                  <a:cubicBezTo>
                    <a:pt x="347" y="48448"/>
                    <a:pt x="1736" y="48448"/>
                    <a:pt x="1934" y="48448"/>
                  </a:cubicBezTo>
                  <a:cubicBezTo>
                    <a:pt x="3124" y="48448"/>
                    <a:pt x="3322" y="48250"/>
                    <a:pt x="3917" y="46071"/>
                  </a:cubicBezTo>
                  <a:cubicBezTo>
                    <a:pt x="7487" y="34389"/>
                    <a:pt x="12446" y="30428"/>
                    <a:pt x="16809" y="30428"/>
                  </a:cubicBezTo>
                  <a:cubicBezTo>
                    <a:pt x="17801" y="30428"/>
                    <a:pt x="19982" y="30428"/>
                    <a:pt x="19982" y="34587"/>
                  </a:cubicBezTo>
                  <a:cubicBezTo>
                    <a:pt x="19982" y="37161"/>
                    <a:pt x="18991" y="39933"/>
                    <a:pt x="18594" y="41121"/>
                  </a:cubicBezTo>
                  <a:cubicBezTo>
                    <a:pt x="17404" y="44487"/>
                    <a:pt x="11851" y="58942"/>
                    <a:pt x="9867" y="64486"/>
                  </a:cubicBezTo>
                  <a:cubicBezTo>
                    <a:pt x="8479" y="67655"/>
                    <a:pt x="6892" y="71813"/>
                    <a:pt x="6892" y="74585"/>
                  </a:cubicBezTo>
                  <a:cubicBezTo>
                    <a:pt x="6892" y="80525"/>
                    <a:pt x="11256" y="84882"/>
                    <a:pt x="17206" y="84882"/>
                  </a:cubicBezTo>
                  <a:cubicBezTo>
                    <a:pt x="29106" y="84882"/>
                    <a:pt x="33866" y="66665"/>
                    <a:pt x="33866" y="65477"/>
                  </a:cubicBezTo>
                  <a:cubicBezTo>
                    <a:pt x="33866" y="64288"/>
                    <a:pt x="32676" y="64288"/>
                    <a:pt x="32279" y="64288"/>
                  </a:cubicBezTo>
                  <a:cubicBezTo>
                    <a:pt x="31089" y="64288"/>
                    <a:pt x="31089" y="64486"/>
                    <a:pt x="30296" y="66467"/>
                  </a:cubicBezTo>
                  <a:cubicBezTo>
                    <a:pt x="28114" y="74387"/>
                    <a:pt x="23949" y="82109"/>
                    <a:pt x="17404" y="82109"/>
                  </a:cubicBezTo>
                  <a:cubicBezTo>
                    <a:pt x="15421" y="82109"/>
                    <a:pt x="14429" y="80921"/>
                    <a:pt x="14429" y="77951"/>
                  </a:cubicBezTo>
                  <a:cubicBezTo>
                    <a:pt x="14429" y="74783"/>
                    <a:pt x="15222" y="73001"/>
                    <a:pt x="18197" y="6527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0464F73-1AB7-F4CE-CE57-3348B3E1ED6A}"/>
                </a:ext>
              </a:extLst>
            </p:cNvPr>
            <p:cNvSpPr/>
            <p:nvPr/>
          </p:nvSpPr>
          <p:spPr>
            <a:xfrm>
              <a:off x="10685793" y="3738067"/>
              <a:ext cx="54145" cy="39800"/>
            </a:xfrm>
            <a:custGeom>
              <a:avLst/>
              <a:gdLst>
                <a:gd name="connsiteX0" fmla="*/ 43191 w 54145"/>
                <a:gd name="connsiteY0" fmla="*/ 26668 h 39800"/>
                <a:gd name="connsiteX1" fmla="*/ 54496 w 54145"/>
                <a:gd name="connsiteY1" fmla="*/ 5678 h 39800"/>
                <a:gd name="connsiteX2" fmla="*/ 53108 w 54145"/>
                <a:gd name="connsiteY2" fmla="*/ 4490 h 39800"/>
                <a:gd name="connsiteX3" fmla="*/ 51323 w 54145"/>
                <a:gd name="connsiteY3" fmla="*/ 6669 h 39800"/>
                <a:gd name="connsiteX4" fmla="*/ 42992 w 54145"/>
                <a:gd name="connsiteY4" fmla="*/ 22707 h 39800"/>
                <a:gd name="connsiteX5" fmla="*/ 42596 w 54145"/>
                <a:gd name="connsiteY5" fmla="*/ 14589 h 39800"/>
                <a:gd name="connsiteX6" fmla="*/ 25737 w 54145"/>
                <a:gd name="connsiteY6" fmla="*/ 134 h 39800"/>
                <a:gd name="connsiteX7" fmla="*/ 351 w 54145"/>
                <a:gd name="connsiteY7" fmla="*/ 24688 h 39800"/>
                <a:gd name="connsiteX8" fmla="*/ 16416 w 54145"/>
                <a:gd name="connsiteY8" fmla="*/ 39935 h 39800"/>
                <a:gd name="connsiteX9" fmla="*/ 36844 w 54145"/>
                <a:gd name="connsiteY9" fmla="*/ 32608 h 39800"/>
                <a:gd name="connsiteX10" fmla="*/ 46166 w 54145"/>
                <a:gd name="connsiteY10" fmla="*/ 39935 h 39800"/>
                <a:gd name="connsiteX11" fmla="*/ 54496 w 54145"/>
                <a:gd name="connsiteY11" fmla="*/ 33796 h 39800"/>
                <a:gd name="connsiteX12" fmla="*/ 52909 w 54145"/>
                <a:gd name="connsiteY12" fmla="*/ 32806 h 39800"/>
                <a:gd name="connsiteX13" fmla="*/ 51323 w 54145"/>
                <a:gd name="connsiteY13" fmla="*/ 33598 h 39800"/>
                <a:gd name="connsiteX14" fmla="*/ 46364 w 54145"/>
                <a:gd name="connsiteY14" fmla="*/ 37558 h 39800"/>
                <a:gd name="connsiteX15" fmla="*/ 43191 w 54145"/>
                <a:gd name="connsiteY15" fmla="*/ 26668 h 39800"/>
                <a:gd name="connsiteX16" fmla="*/ 36249 w 54145"/>
                <a:gd name="connsiteY16" fmla="*/ 29638 h 39800"/>
                <a:gd name="connsiteX17" fmla="*/ 16812 w 54145"/>
                <a:gd name="connsiteY17" fmla="*/ 37558 h 39800"/>
                <a:gd name="connsiteX18" fmla="*/ 7689 w 54145"/>
                <a:gd name="connsiteY18" fmla="*/ 27658 h 39800"/>
                <a:gd name="connsiteX19" fmla="*/ 13441 w 54145"/>
                <a:gd name="connsiteY19" fmla="*/ 9441 h 39800"/>
                <a:gd name="connsiteX20" fmla="*/ 25737 w 54145"/>
                <a:gd name="connsiteY20" fmla="*/ 2708 h 39800"/>
                <a:gd name="connsiteX21" fmla="*/ 35456 w 54145"/>
                <a:gd name="connsiteY21" fmla="*/ 14985 h 39800"/>
                <a:gd name="connsiteX22" fmla="*/ 36249 w 54145"/>
                <a:gd name="connsiteY22" fmla="*/ 29638 h 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45" h="39800">
                  <a:moveTo>
                    <a:pt x="43191" y="26668"/>
                  </a:moveTo>
                  <a:cubicBezTo>
                    <a:pt x="51323" y="18351"/>
                    <a:pt x="54496" y="6471"/>
                    <a:pt x="54496" y="5678"/>
                  </a:cubicBezTo>
                  <a:cubicBezTo>
                    <a:pt x="54496" y="4490"/>
                    <a:pt x="53504" y="4490"/>
                    <a:pt x="53108" y="4490"/>
                  </a:cubicBezTo>
                  <a:cubicBezTo>
                    <a:pt x="51918" y="4490"/>
                    <a:pt x="51918" y="4688"/>
                    <a:pt x="51323" y="6669"/>
                  </a:cubicBezTo>
                  <a:cubicBezTo>
                    <a:pt x="49736" y="12411"/>
                    <a:pt x="46761" y="17955"/>
                    <a:pt x="42992" y="22707"/>
                  </a:cubicBezTo>
                  <a:cubicBezTo>
                    <a:pt x="42992" y="21321"/>
                    <a:pt x="42794" y="15381"/>
                    <a:pt x="42596" y="14589"/>
                  </a:cubicBezTo>
                  <a:cubicBezTo>
                    <a:pt x="41207" y="5876"/>
                    <a:pt x="34662" y="134"/>
                    <a:pt x="25737" y="134"/>
                  </a:cubicBezTo>
                  <a:cubicBezTo>
                    <a:pt x="12846" y="134"/>
                    <a:pt x="351" y="12213"/>
                    <a:pt x="351" y="24688"/>
                  </a:cubicBezTo>
                  <a:cubicBezTo>
                    <a:pt x="351" y="32806"/>
                    <a:pt x="6301" y="39935"/>
                    <a:pt x="16416" y="39935"/>
                  </a:cubicBezTo>
                  <a:cubicBezTo>
                    <a:pt x="24547" y="39935"/>
                    <a:pt x="31886" y="36370"/>
                    <a:pt x="36844" y="32608"/>
                  </a:cubicBezTo>
                  <a:cubicBezTo>
                    <a:pt x="39026" y="38944"/>
                    <a:pt x="43389" y="39935"/>
                    <a:pt x="46166" y="39935"/>
                  </a:cubicBezTo>
                  <a:cubicBezTo>
                    <a:pt x="51323" y="39935"/>
                    <a:pt x="54496" y="35776"/>
                    <a:pt x="54496" y="33796"/>
                  </a:cubicBezTo>
                  <a:cubicBezTo>
                    <a:pt x="54496" y="32806"/>
                    <a:pt x="53306" y="32806"/>
                    <a:pt x="52909" y="32806"/>
                  </a:cubicBezTo>
                  <a:cubicBezTo>
                    <a:pt x="51719" y="32806"/>
                    <a:pt x="51521" y="33202"/>
                    <a:pt x="51323" y="33598"/>
                  </a:cubicBezTo>
                  <a:cubicBezTo>
                    <a:pt x="50133" y="36964"/>
                    <a:pt x="47356" y="37558"/>
                    <a:pt x="46364" y="37558"/>
                  </a:cubicBezTo>
                  <a:cubicBezTo>
                    <a:pt x="45174" y="37558"/>
                    <a:pt x="43587" y="37558"/>
                    <a:pt x="43191" y="26668"/>
                  </a:cubicBezTo>
                  <a:close/>
                  <a:moveTo>
                    <a:pt x="36249" y="29638"/>
                  </a:moveTo>
                  <a:cubicBezTo>
                    <a:pt x="27522" y="36766"/>
                    <a:pt x="20184" y="37558"/>
                    <a:pt x="16812" y="37558"/>
                  </a:cubicBezTo>
                  <a:cubicBezTo>
                    <a:pt x="10862" y="37558"/>
                    <a:pt x="7689" y="33598"/>
                    <a:pt x="7689" y="27658"/>
                  </a:cubicBezTo>
                  <a:cubicBezTo>
                    <a:pt x="7689" y="25282"/>
                    <a:pt x="8879" y="15579"/>
                    <a:pt x="13441" y="9441"/>
                  </a:cubicBezTo>
                  <a:cubicBezTo>
                    <a:pt x="17606" y="4094"/>
                    <a:pt x="22564" y="2708"/>
                    <a:pt x="25737" y="2708"/>
                  </a:cubicBezTo>
                  <a:cubicBezTo>
                    <a:pt x="32679" y="2708"/>
                    <a:pt x="34861" y="9441"/>
                    <a:pt x="35456" y="14985"/>
                  </a:cubicBezTo>
                  <a:cubicBezTo>
                    <a:pt x="36051" y="18747"/>
                    <a:pt x="35852" y="25084"/>
                    <a:pt x="36249" y="2963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957011-0FC5-9C88-2C4F-C0DE87010C01}"/>
                </a:ext>
              </a:extLst>
            </p:cNvPr>
            <p:cNvSpPr/>
            <p:nvPr/>
          </p:nvSpPr>
          <p:spPr>
            <a:xfrm>
              <a:off x="10751866" y="3716597"/>
              <a:ext cx="17453" cy="32869"/>
            </a:xfrm>
            <a:custGeom>
              <a:avLst/>
              <a:gdLst>
                <a:gd name="connsiteX0" fmla="*/ 17016 w 17453"/>
                <a:gd name="connsiteY0" fmla="*/ 6073 h 32869"/>
                <a:gd name="connsiteX1" fmla="*/ 17809 w 17453"/>
                <a:gd name="connsiteY1" fmla="*/ 3894 h 32869"/>
                <a:gd name="connsiteX2" fmla="*/ 13843 w 17453"/>
                <a:gd name="connsiteY2" fmla="*/ 132 h 32869"/>
                <a:gd name="connsiteX3" fmla="*/ 10272 w 17453"/>
                <a:gd name="connsiteY3" fmla="*/ 3102 h 32869"/>
                <a:gd name="connsiteX4" fmla="*/ 554 w 17453"/>
                <a:gd name="connsiteY4" fmla="*/ 30428 h 32869"/>
                <a:gd name="connsiteX5" fmla="*/ 356 w 17453"/>
                <a:gd name="connsiteY5" fmla="*/ 31418 h 32869"/>
                <a:gd name="connsiteX6" fmla="*/ 2934 w 17453"/>
                <a:gd name="connsiteY6" fmla="*/ 33002 h 32869"/>
                <a:gd name="connsiteX7" fmla="*/ 4124 w 17453"/>
                <a:gd name="connsiteY7" fmla="*/ 32012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73"/>
                  </a:moveTo>
                  <a:cubicBezTo>
                    <a:pt x="17214" y="6073"/>
                    <a:pt x="17809" y="4884"/>
                    <a:pt x="17809" y="3894"/>
                  </a:cubicBezTo>
                  <a:cubicBezTo>
                    <a:pt x="17809" y="1716"/>
                    <a:pt x="15628" y="132"/>
                    <a:pt x="13843" y="132"/>
                  </a:cubicBezTo>
                  <a:cubicBezTo>
                    <a:pt x="11264" y="132"/>
                    <a:pt x="10471" y="2112"/>
                    <a:pt x="10272" y="3102"/>
                  </a:cubicBezTo>
                  <a:lnTo>
                    <a:pt x="554" y="30428"/>
                  </a:lnTo>
                  <a:cubicBezTo>
                    <a:pt x="356" y="31022"/>
                    <a:pt x="356" y="31220"/>
                    <a:pt x="356" y="31418"/>
                  </a:cubicBezTo>
                  <a:cubicBezTo>
                    <a:pt x="356" y="32408"/>
                    <a:pt x="2934" y="33002"/>
                    <a:pt x="2934" y="33002"/>
                  </a:cubicBezTo>
                  <a:cubicBezTo>
                    <a:pt x="3529" y="33002"/>
                    <a:pt x="3727" y="32606"/>
                    <a:pt x="4124" y="32012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0A7E42-D7F9-521F-38A3-9DAE5CC88AD4}"/>
                </a:ext>
              </a:extLst>
            </p:cNvPr>
            <p:cNvSpPr/>
            <p:nvPr/>
          </p:nvSpPr>
          <p:spPr>
            <a:xfrm flipV="1">
              <a:off x="10385673" y="3878554"/>
              <a:ext cx="215688" cy="12672"/>
            </a:xfrm>
            <a:custGeom>
              <a:avLst/>
              <a:gdLst>
                <a:gd name="connsiteX0" fmla="*/ 327 w 215688"/>
                <a:gd name="connsiteY0" fmla="*/ 142 h 12672"/>
                <a:gd name="connsiteX1" fmla="*/ 216016 w 215688"/>
                <a:gd name="connsiteY1" fmla="*/ 142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42"/>
                  </a:moveTo>
                  <a:lnTo>
                    <a:pt x="216016" y="142"/>
                  </a:lnTo>
                </a:path>
              </a:pathLst>
            </a:custGeom>
            <a:noFill/>
            <a:ln w="57150" cap="flat">
              <a:solidFill>
                <a:srgbClr val="00AC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5B61F5-8AB1-0F42-1B5D-39A6D8A9E227}"/>
                </a:ext>
              </a:extLst>
            </p:cNvPr>
            <p:cNvSpPr/>
            <p:nvPr/>
          </p:nvSpPr>
          <p:spPr>
            <a:xfrm>
              <a:off x="10642202" y="3827358"/>
              <a:ext cx="33518" cy="84748"/>
            </a:xfrm>
            <a:custGeom>
              <a:avLst/>
              <a:gdLst>
                <a:gd name="connsiteX0" fmla="*/ 32676 w 33518"/>
                <a:gd name="connsiteY0" fmla="*/ 4699 h 84748"/>
                <a:gd name="connsiteX1" fmla="*/ 27916 w 33518"/>
                <a:gd name="connsiteY1" fmla="*/ 145 h 84748"/>
                <a:gd name="connsiteX2" fmla="*/ 21172 w 33518"/>
                <a:gd name="connsiteY2" fmla="*/ 6877 h 84748"/>
                <a:gd name="connsiteX3" fmla="*/ 25932 w 33518"/>
                <a:gd name="connsiteY3" fmla="*/ 11431 h 84748"/>
                <a:gd name="connsiteX4" fmla="*/ 32676 w 33518"/>
                <a:gd name="connsiteY4" fmla="*/ 4699 h 84748"/>
                <a:gd name="connsiteX5" fmla="*/ 22957 w 33518"/>
                <a:gd name="connsiteY5" fmla="*/ 52024 h 84748"/>
                <a:gd name="connsiteX6" fmla="*/ 25932 w 33518"/>
                <a:gd name="connsiteY6" fmla="*/ 44697 h 84748"/>
                <a:gd name="connsiteX7" fmla="*/ 27519 w 33518"/>
                <a:gd name="connsiteY7" fmla="*/ 38163 h 84748"/>
                <a:gd name="connsiteX8" fmla="*/ 17206 w 33518"/>
                <a:gd name="connsiteY8" fmla="*/ 27668 h 84748"/>
                <a:gd name="connsiteX9" fmla="*/ 347 w 33518"/>
                <a:gd name="connsiteY9" fmla="*/ 47271 h 84748"/>
                <a:gd name="connsiteX10" fmla="*/ 1934 w 33518"/>
                <a:gd name="connsiteY10" fmla="*/ 48460 h 84748"/>
                <a:gd name="connsiteX11" fmla="*/ 3917 w 33518"/>
                <a:gd name="connsiteY11" fmla="*/ 46083 h 84748"/>
                <a:gd name="connsiteX12" fmla="*/ 16809 w 33518"/>
                <a:gd name="connsiteY12" fmla="*/ 30440 h 84748"/>
                <a:gd name="connsiteX13" fmla="*/ 19982 w 33518"/>
                <a:gd name="connsiteY13" fmla="*/ 34599 h 84748"/>
                <a:gd name="connsiteX14" fmla="*/ 18594 w 33518"/>
                <a:gd name="connsiteY14" fmla="*/ 41133 h 84748"/>
                <a:gd name="connsiteX15" fmla="*/ 9867 w 33518"/>
                <a:gd name="connsiteY15" fmla="*/ 64498 h 84748"/>
                <a:gd name="connsiteX16" fmla="*/ 6892 w 33518"/>
                <a:gd name="connsiteY16" fmla="*/ 74597 h 84748"/>
                <a:gd name="connsiteX17" fmla="*/ 17206 w 33518"/>
                <a:gd name="connsiteY17" fmla="*/ 84894 h 84748"/>
                <a:gd name="connsiteX18" fmla="*/ 33866 w 33518"/>
                <a:gd name="connsiteY18" fmla="*/ 65489 h 84748"/>
                <a:gd name="connsiteX19" fmla="*/ 32279 w 33518"/>
                <a:gd name="connsiteY19" fmla="*/ 64300 h 84748"/>
                <a:gd name="connsiteX20" fmla="*/ 30296 w 33518"/>
                <a:gd name="connsiteY20" fmla="*/ 66479 h 84748"/>
                <a:gd name="connsiteX21" fmla="*/ 17404 w 33518"/>
                <a:gd name="connsiteY21" fmla="*/ 82122 h 84748"/>
                <a:gd name="connsiteX22" fmla="*/ 14429 w 33518"/>
                <a:gd name="connsiteY22" fmla="*/ 77963 h 84748"/>
                <a:gd name="connsiteX23" fmla="*/ 18197 w 33518"/>
                <a:gd name="connsiteY23" fmla="*/ 65291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6" y="4699"/>
                  </a:moveTo>
                  <a:cubicBezTo>
                    <a:pt x="32676" y="2125"/>
                    <a:pt x="30891" y="145"/>
                    <a:pt x="27916" y="145"/>
                  </a:cubicBezTo>
                  <a:cubicBezTo>
                    <a:pt x="24544" y="145"/>
                    <a:pt x="21172" y="3511"/>
                    <a:pt x="21172" y="6877"/>
                  </a:cubicBezTo>
                  <a:cubicBezTo>
                    <a:pt x="21172" y="9253"/>
                    <a:pt x="22957" y="11431"/>
                    <a:pt x="25932" y="11431"/>
                  </a:cubicBezTo>
                  <a:cubicBezTo>
                    <a:pt x="28907" y="11431"/>
                    <a:pt x="32676" y="8461"/>
                    <a:pt x="32676" y="4699"/>
                  </a:cubicBezTo>
                  <a:close/>
                  <a:moveTo>
                    <a:pt x="22957" y="52024"/>
                  </a:moveTo>
                  <a:cubicBezTo>
                    <a:pt x="24544" y="48460"/>
                    <a:pt x="24544" y="48262"/>
                    <a:pt x="25932" y="44697"/>
                  </a:cubicBezTo>
                  <a:cubicBezTo>
                    <a:pt x="26924" y="42321"/>
                    <a:pt x="27519" y="40539"/>
                    <a:pt x="27519" y="38163"/>
                  </a:cubicBezTo>
                  <a:cubicBezTo>
                    <a:pt x="27519" y="32421"/>
                    <a:pt x="23354" y="27668"/>
                    <a:pt x="17206" y="27668"/>
                  </a:cubicBezTo>
                  <a:cubicBezTo>
                    <a:pt x="5306" y="27668"/>
                    <a:pt x="347" y="46083"/>
                    <a:pt x="347" y="47271"/>
                  </a:cubicBezTo>
                  <a:cubicBezTo>
                    <a:pt x="347" y="48460"/>
                    <a:pt x="1736" y="48460"/>
                    <a:pt x="1934" y="48460"/>
                  </a:cubicBezTo>
                  <a:cubicBezTo>
                    <a:pt x="3124" y="48460"/>
                    <a:pt x="3322" y="48262"/>
                    <a:pt x="3917" y="46083"/>
                  </a:cubicBezTo>
                  <a:cubicBezTo>
                    <a:pt x="7487" y="34401"/>
                    <a:pt x="12446" y="30440"/>
                    <a:pt x="16809" y="30440"/>
                  </a:cubicBezTo>
                  <a:cubicBezTo>
                    <a:pt x="17801" y="30440"/>
                    <a:pt x="19982" y="30440"/>
                    <a:pt x="19982" y="34599"/>
                  </a:cubicBezTo>
                  <a:cubicBezTo>
                    <a:pt x="19982" y="37173"/>
                    <a:pt x="18991" y="39945"/>
                    <a:pt x="18594" y="41133"/>
                  </a:cubicBezTo>
                  <a:cubicBezTo>
                    <a:pt x="17404" y="44499"/>
                    <a:pt x="11851" y="58954"/>
                    <a:pt x="9867" y="64498"/>
                  </a:cubicBezTo>
                  <a:cubicBezTo>
                    <a:pt x="8479" y="67667"/>
                    <a:pt x="6892" y="71825"/>
                    <a:pt x="6892" y="74597"/>
                  </a:cubicBezTo>
                  <a:cubicBezTo>
                    <a:pt x="6892" y="80537"/>
                    <a:pt x="11256" y="84894"/>
                    <a:pt x="17206" y="84894"/>
                  </a:cubicBezTo>
                  <a:cubicBezTo>
                    <a:pt x="29106" y="84894"/>
                    <a:pt x="33866" y="66677"/>
                    <a:pt x="33866" y="65489"/>
                  </a:cubicBezTo>
                  <a:cubicBezTo>
                    <a:pt x="33866" y="64300"/>
                    <a:pt x="32676" y="64300"/>
                    <a:pt x="32279" y="64300"/>
                  </a:cubicBezTo>
                  <a:cubicBezTo>
                    <a:pt x="31089" y="64300"/>
                    <a:pt x="31089" y="64498"/>
                    <a:pt x="30296" y="66479"/>
                  </a:cubicBezTo>
                  <a:cubicBezTo>
                    <a:pt x="28114" y="74399"/>
                    <a:pt x="23949" y="82122"/>
                    <a:pt x="17404" y="82122"/>
                  </a:cubicBezTo>
                  <a:cubicBezTo>
                    <a:pt x="15421" y="82122"/>
                    <a:pt x="14429" y="80933"/>
                    <a:pt x="14429" y="77963"/>
                  </a:cubicBezTo>
                  <a:cubicBezTo>
                    <a:pt x="14429" y="74795"/>
                    <a:pt x="15222" y="73013"/>
                    <a:pt x="18197" y="65291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00ABDD-0944-D17C-FA30-2C77383C436D}"/>
                </a:ext>
              </a:extLst>
            </p:cNvPr>
            <p:cNvSpPr/>
            <p:nvPr/>
          </p:nvSpPr>
          <p:spPr>
            <a:xfrm>
              <a:off x="10686487" y="3867460"/>
              <a:ext cx="51597" cy="79402"/>
            </a:xfrm>
            <a:custGeom>
              <a:avLst/>
              <a:gdLst>
                <a:gd name="connsiteX0" fmla="*/ 51949 w 51597"/>
                <a:gd name="connsiteY0" fmla="*/ 12423 h 79402"/>
                <a:gd name="connsiteX1" fmla="*/ 37470 w 51597"/>
                <a:gd name="connsiteY1" fmla="*/ 146 h 79402"/>
                <a:gd name="connsiteX2" fmla="*/ 14265 w 51597"/>
                <a:gd name="connsiteY2" fmla="*/ 22720 h 79402"/>
                <a:gd name="connsiteX3" fmla="*/ 382 w 51597"/>
                <a:gd name="connsiteY3" fmla="*/ 78361 h 79402"/>
                <a:gd name="connsiteX4" fmla="*/ 1572 w 51597"/>
                <a:gd name="connsiteY4" fmla="*/ 79549 h 79402"/>
                <a:gd name="connsiteX5" fmla="*/ 3357 w 51597"/>
                <a:gd name="connsiteY5" fmla="*/ 78757 h 79402"/>
                <a:gd name="connsiteX6" fmla="*/ 9109 w 51597"/>
                <a:gd name="connsiteY6" fmla="*/ 55193 h 79402"/>
                <a:gd name="connsiteX7" fmla="*/ 22397 w 51597"/>
                <a:gd name="connsiteY7" fmla="*/ 63114 h 79402"/>
                <a:gd name="connsiteX8" fmla="*/ 48775 w 51597"/>
                <a:gd name="connsiteY8" fmla="*/ 40739 h 79402"/>
                <a:gd name="connsiteX9" fmla="*/ 41834 w 51597"/>
                <a:gd name="connsiteY9" fmla="*/ 27274 h 79402"/>
                <a:gd name="connsiteX10" fmla="*/ 51949 w 51597"/>
                <a:gd name="connsiteY10" fmla="*/ 12423 h 79402"/>
                <a:gd name="connsiteX11" fmla="*/ 34495 w 51597"/>
                <a:gd name="connsiteY11" fmla="*/ 27076 h 79402"/>
                <a:gd name="connsiteX12" fmla="*/ 29934 w 51597"/>
                <a:gd name="connsiteY12" fmla="*/ 27868 h 79402"/>
                <a:gd name="connsiteX13" fmla="*/ 25769 w 51597"/>
                <a:gd name="connsiteY13" fmla="*/ 27274 h 79402"/>
                <a:gd name="connsiteX14" fmla="*/ 29934 w 51597"/>
                <a:gd name="connsiteY14" fmla="*/ 26680 h 79402"/>
                <a:gd name="connsiteX15" fmla="*/ 34495 w 51597"/>
                <a:gd name="connsiteY15" fmla="*/ 27076 h 79402"/>
                <a:gd name="connsiteX16" fmla="*/ 46197 w 51597"/>
                <a:gd name="connsiteY16" fmla="*/ 10839 h 79402"/>
                <a:gd name="connsiteX17" fmla="*/ 38462 w 51597"/>
                <a:gd name="connsiteY17" fmla="*/ 25492 h 79402"/>
                <a:gd name="connsiteX18" fmla="*/ 30132 w 51597"/>
                <a:gd name="connsiteY18" fmla="*/ 24304 h 79402"/>
                <a:gd name="connsiteX19" fmla="*/ 22595 w 51597"/>
                <a:gd name="connsiteY19" fmla="*/ 27670 h 79402"/>
                <a:gd name="connsiteX20" fmla="*/ 29735 w 51597"/>
                <a:gd name="connsiteY20" fmla="*/ 30244 h 79402"/>
                <a:gd name="connsiteX21" fmla="*/ 38264 w 51597"/>
                <a:gd name="connsiteY21" fmla="*/ 28858 h 79402"/>
                <a:gd name="connsiteX22" fmla="*/ 42230 w 51597"/>
                <a:gd name="connsiteY22" fmla="*/ 38362 h 79402"/>
                <a:gd name="connsiteX23" fmla="*/ 22794 w 51597"/>
                <a:gd name="connsiteY23" fmla="*/ 60738 h 79402"/>
                <a:gd name="connsiteX24" fmla="*/ 11092 w 51597"/>
                <a:gd name="connsiteY24" fmla="*/ 49451 h 79402"/>
                <a:gd name="connsiteX25" fmla="*/ 11290 w 51597"/>
                <a:gd name="connsiteY25" fmla="*/ 46877 h 79402"/>
                <a:gd name="connsiteX26" fmla="*/ 17240 w 51597"/>
                <a:gd name="connsiteY26" fmla="*/ 23512 h 79402"/>
                <a:gd name="connsiteX27" fmla="*/ 37272 w 51597"/>
                <a:gd name="connsiteY27" fmla="*/ 2522 h 79402"/>
                <a:gd name="connsiteX28" fmla="*/ 46197 w 51597"/>
                <a:gd name="connsiteY28" fmla="*/ 10839 h 7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597" h="79402">
                  <a:moveTo>
                    <a:pt x="51949" y="12423"/>
                  </a:moveTo>
                  <a:cubicBezTo>
                    <a:pt x="51949" y="4502"/>
                    <a:pt x="45205" y="146"/>
                    <a:pt x="37470" y="146"/>
                  </a:cubicBezTo>
                  <a:cubicBezTo>
                    <a:pt x="25372" y="146"/>
                    <a:pt x="16447" y="13809"/>
                    <a:pt x="14265" y="22720"/>
                  </a:cubicBezTo>
                  <a:lnTo>
                    <a:pt x="382" y="78361"/>
                  </a:lnTo>
                  <a:cubicBezTo>
                    <a:pt x="183" y="78955"/>
                    <a:pt x="977" y="79549"/>
                    <a:pt x="1572" y="79549"/>
                  </a:cubicBezTo>
                  <a:cubicBezTo>
                    <a:pt x="2365" y="79549"/>
                    <a:pt x="3158" y="79351"/>
                    <a:pt x="3357" y="78757"/>
                  </a:cubicBezTo>
                  <a:lnTo>
                    <a:pt x="9109" y="55193"/>
                  </a:lnTo>
                  <a:cubicBezTo>
                    <a:pt x="11092" y="59352"/>
                    <a:pt x="15257" y="63114"/>
                    <a:pt x="22397" y="63114"/>
                  </a:cubicBezTo>
                  <a:cubicBezTo>
                    <a:pt x="34892" y="63114"/>
                    <a:pt x="48775" y="54203"/>
                    <a:pt x="48775" y="40739"/>
                  </a:cubicBezTo>
                  <a:cubicBezTo>
                    <a:pt x="48775" y="35392"/>
                    <a:pt x="46395" y="30244"/>
                    <a:pt x="41834" y="27274"/>
                  </a:cubicBezTo>
                  <a:cubicBezTo>
                    <a:pt x="46197" y="24502"/>
                    <a:pt x="51949" y="19551"/>
                    <a:pt x="51949" y="12423"/>
                  </a:cubicBezTo>
                  <a:close/>
                  <a:moveTo>
                    <a:pt x="34495" y="27076"/>
                  </a:moveTo>
                  <a:cubicBezTo>
                    <a:pt x="33107" y="27472"/>
                    <a:pt x="32512" y="27868"/>
                    <a:pt x="29934" y="27868"/>
                  </a:cubicBezTo>
                  <a:cubicBezTo>
                    <a:pt x="28545" y="27868"/>
                    <a:pt x="26364" y="27670"/>
                    <a:pt x="25769" y="27274"/>
                  </a:cubicBezTo>
                  <a:cubicBezTo>
                    <a:pt x="26760" y="26878"/>
                    <a:pt x="29140" y="26680"/>
                    <a:pt x="29934" y="26680"/>
                  </a:cubicBezTo>
                  <a:cubicBezTo>
                    <a:pt x="31322" y="26680"/>
                    <a:pt x="33305" y="26878"/>
                    <a:pt x="34495" y="27076"/>
                  </a:cubicBezTo>
                  <a:close/>
                  <a:moveTo>
                    <a:pt x="46197" y="10839"/>
                  </a:moveTo>
                  <a:cubicBezTo>
                    <a:pt x="46197" y="15393"/>
                    <a:pt x="43817" y="22324"/>
                    <a:pt x="38462" y="25492"/>
                  </a:cubicBezTo>
                  <a:cubicBezTo>
                    <a:pt x="36677" y="24898"/>
                    <a:pt x="35090" y="24304"/>
                    <a:pt x="30132" y="24304"/>
                  </a:cubicBezTo>
                  <a:cubicBezTo>
                    <a:pt x="26959" y="24304"/>
                    <a:pt x="22595" y="24502"/>
                    <a:pt x="22595" y="27670"/>
                  </a:cubicBezTo>
                  <a:cubicBezTo>
                    <a:pt x="22595" y="29848"/>
                    <a:pt x="25372" y="30244"/>
                    <a:pt x="29735" y="30244"/>
                  </a:cubicBezTo>
                  <a:cubicBezTo>
                    <a:pt x="32909" y="30244"/>
                    <a:pt x="35487" y="29650"/>
                    <a:pt x="38264" y="28858"/>
                  </a:cubicBezTo>
                  <a:cubicBezTo>
                    <a:pt x="40842" y="30838"/>
                    <a:pt x="42230" y="34402"/>
                    <a:pt x="42230" y="38362"/>
                  </a:cubicBezTo>
                  <a:cubicBezTo>
                    <a:pt x="42230" y="51035"/>
                    <a:pt x="33504" y="60738"/>
                    <a:pt x="22794" y="60738"/>
                  </a:cubicBezTo>
                  <a:cubicBezTo>
                    <a:pt x="15852" y="60738"/>
                    <a:pt x="11092" y="56580"/>
                    <a:pt x="11092" y="49451"/>
                  </a:cubicBezTo>
                  <a:cubicBezTo>
                    <a:pt x="11092" y="48659"/>
                    <a:pt x="11092" y="47669"/>
                    <a:pt x="11290" y="46877"/>
                  </a:cubicBezTo>
                  <a:lnTo>
                    <a:pt x="17240" y="23512"/>
                  </a:lnTo>
                  <a:cubicBezTo>
                    <a:pt x="19224" y="14997"/>
                    <a:pt x="27157" y="2522"/>
                    <a:pt x="37272" y="2522"/>
                  </a:cubicBezTo>
                  <a:cubicBezTo>
                    <a:pt x="42627" y="2522"/>
                    <a:pt x="46197" y="5294"/>
                    <a:pt x="46197" y="10839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B7394C-4AAA-35CD-01ED-A9ECD47BF4A9}"/>
                </a:ext>
              </a:extLst>
            </p:cNvPr>
            <p:cNvSpPr/>
            <p:nvPr/>
          </p:nvSpPr>
          <p:spPr>
            <a:xfrm>
              <a:off x="10749938" y="3869157"/>
              <a:ext cx="17453" cy="32869"/>
            </a:xfrm>
            <a:custGeom>
              <a:avLst/>
              <a:gdLst>
                <a:gd name="connsiteX0" fmla="*/ 17016 w 17453"/>
                <a:gd name="connsiteY0" fmla="*/ 6085 h 32869"/>
                <a:gd name="connsiteX1" fmla="*/ 17809 w 17453"/>
                <a:gd name="connsiteY1" fmla="*/ 3906 h 32869"/>
                <a:gd name="connsiteX2" fmla="*/ 13842 w 17453"/>
                <a:gd name="connsiteY2" fmla="*/ 144 h 32869"/>
                <a:gd name="connsiteX3" fmla="*/ 10272 w 17453"/>
                <a:gd name="connsiteY3" fmla="*/ 3114 h 32869"/>
                <a:gd name="connsiteX4" fmla="*/ 554 w 17453"/>
                <a:gd name="connsiteY4" fmla="*/ 30440 h 32869"/>
                <a:gd name="connsiteX5" fmla="*/ 356 w 17453"/>
                <a:gd name="connsiteY5" fmla="*/ 31430 h 32869"/>
                <a:gd name="connsiteX6" fmla="*/ 2934 w 17453"/>
                <a:gd name="connsiteY6" fmla="*/ 33014 h 32869"/>
                <a:gd name="connsiteX7" fmla="*/ 4124 w 17453"/>
                <a:gd name="connsiteY7" fmla="*/ 32024 h 3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53" h="32869">
                  <a:moveTo>
                    <a:pt x="17016" y="6085"/>
                  </a:moveTo>
                  <a:cubicBezTo>
                    <a:pt x="17214" y="6085"/>
                    <a:pt x="17809" y="4896"/>
                    <a:pt x="17809" y="3906"/>
                  </a:cubicBezTo>
                  <a:cubicBezTo>
                    <a:pt x="17809" y="1728"/>
                    <a:pt x="15627" y="144"/>
                    <a:pt x="13842" y="144"/>
                  </a:cubicBezTo>
                  <a:cubicBezTo>
                    <a:pt x="11264" y="144"/>
                    <a:pt x="10471" y="2124"/>
                    <a:pt x="10272" y="3114"/>
                  </a:cubicBezTo>
                  <a:lnTo>
                    <a:pt x="554" y="30440"/>
                  </a:lnTo>
                  <a:cubicBezTo>
                    <a:pt x="356" y="31034"/>
                    <a:pt x="356" y="31232"/>
                    <a:pt x="356" y="31430"/>
                  </a:cubicBezTo>
                  <a:cubicBezTo>
                    <a:pt x="356" y="32420"/>
                    <a:pt x="2934" y="33014"/>
                    <a:pt x="2934" y="33014"/>
                  </a:cubicBezTo>
                  <a:cubicBezTo>
                    <a:pt x="3529" y="33014"/>
                    <a:pt x="3727" y="32618"/>
                    <a:pt x="4124" y="32024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AF1A738-558B-7F4C-1D98-41CE2AD3C898}"/>
                </a:ext>
              </a:extLst>
            </p:cNvPr>
            <p:cNvSpPr/>
            <p:nvPr/>
          </p:nvSpPr>
          <p:spPr>
            <a:xfrm flipV="1">
              <a:off x="10385673" y="4031122"/>
              <a:ext cx="215688" cy="12672"/>
            </a:xfrm>
            <a:custGeom>
              <a:avLst/>
              <a:gdLst>
                <a:gd name="connsiteX0" fmla="*/ 327 w 215688"/>
                <a:gd name="connsiteY0" fmla="*/ 154 h 12672"/>
                <a:gd name="connsiteX1" fmla="*/ 216016 w 215688"/>
                <a:gd name="connsiteY1" fmla="*/ 154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54"/>
                  </a:moveTo>
                  <a:lnTo>
                    <a:pt x="216016" y="154"/>
                  </a:lnTo>
                </a:path>
              </a:pathLst>
            </a:custGeom>
            <a:noFill/>
            <a:ln w="57150" cap="flat">
              <a:solidFill>
                <a:srgbClr val="BFF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504828-523D-261D-837F-E1944680FF9B}"/>
                </a:ext>
              </a:extLst>
            </p:cNvPr>
            <p:cNvSpPr/>
            <p:nvPr/>
          </p:nvSpPr>
          <p:spPr>
            <a:xfrm>
              <a:off x="10663913" y="3979919"/>
              <a:ext cx="33518" cy="84748"/>
            </a:xfrm>
            <a:custGeom>
              <a:avLst/>
              <a:gdLst>
                <a:gd name="connsiteX0" fmla="*/ 32678 w 33518"/>
                <a:gd name="connsiteY0" fmla="*/ 4711 h 84748"/>
                <a:gd name="connsiteX1" fmla="*/ 27918 w 33518"/>
                <a:gd name="connsiteY1" fmla="*/ 157 h 84748"/>
                <a:gd name="connsiteX2" fmla="*/ 21174 w 33518"/>
                <a:gd name="connsiteY2" fmla="*/ 6889 h 84748"/>
                <a:gd name="connsiteX3" fmla="*/ 25934 w 33518"/>
                <a:gd name="connsiteY3" fmla="*/ 11443 h 84748"/>
                <a:gd name="connsiteX4" fmla="*/ 32678 w 33518"/>
                <a:gd name="connsiteY4" fmla="*/ 4711 h 84748"/>
                <a:gd name="connsiteX5" fmla="*/ 22959 w 33518"/>
                <a:gd name="connsiteY5" fmla="*/ 52036 h 84748"/>
                <a:gd name="connsiteX6" fmla="*/ 25934 w 33518"/>
                <a:gd name="connsiteY6" fmla="*/ 44709 h 84748"/>
                <a:gd name="connsiteX7" fmla="*/ 27521 w 33518"/>
                <a:gd name="connsiteY7" fmla="*/ 38175 h 84748"/>
                <a:gd name="connsiteX8" fmla="*/ 17207 w 33518"/>
                <a:gd name="connsiteY8" fmla="*/ 27680 h 84748"/>
                <a:gd name="connsiteX9" fmla="*/ 349 w 33518"/>
                <a:gd name="connsiteY9" fmla="*/ 47284 h 84748"/>
                <a:gd name="connsiteX10" fmla="*/ 1936 w 33518"/>
                <a:gd name="connsiteY10" fmla="*/ 48472 h 84748"/>
                <a:gd name="connsiteX11" fmla="*/ 3919 w 33518"/>
                <a:gd name="connsiteY11" fmla="*/ 46095 h 84748"/>
                <a:gd name="connsiteX12" fmla="*/ 16811 w 33518"/>
                <a:gd name="connsiteY12" fmla="*/ 30453 h 84748"/>
                <a:gd name="connsiteX13" fmla="*/ 19984 w 33518"/>
                <a:gd name="connsiteY13" fmla="*/ 34611 h 84748"/>
                <a:gd name="connsiteX14" fmla="*/ 18596 w 33518"/>
                <a:gd name="connsiteY14" fmla="*/ 41145 h 84748"/>
                <a:gd name="connsiteX15" fmla="*/ 9869 w 33518"/>
                <a:gd name="connsiteY15" fmla="*/ 64511 h 84748"/>
                <a:gd name="connsiteX16" fmla="*/ 6894 w 33518"/>
                <a:gd name="connsiteY16" fmla="*/ 74609 h 84748"/>
                <a:gd name="connsiteX17" fmla="*/ 17207 w 33518"/>
                <a:gd name="connsiteY17" fmla="*/ 84906 h 84748"/>
                <a:gd name="connsiteX18" fmla="*/ 33868 w 33518"/>
                <a:gd name="connsiteY18" fmla="*/ 65501 h 84748"/>
                <a:gd name="connsiteX19" fmla="*/ 32281 w 33518"/>
                <a:gd name="connsiteY19" fmla="*/ 64313 h 84748"/>
                <a:gd name="connsiteX20" fmla="*/ 30298 w 33518"/>
                <a:gd name="connsiteY20" fmla="*/ 66491 h 84748"/>
                <a:gd name="connsiteX21" fmla="*/ 17406 w 33518"/>
                <a:gd name="connsiteY21" fmla="*/ 82134 h 84748"/>
                <a:gd name="connsiteX22" fmla="*/ 14431 w 33518"/>
                <a:gd name="connsiteY22" fmla="*/ 77975 h 84748"/>
                <a:gd name="connsiteX23" fmla="*/ 18199 w 33518"/>
                <a:gd name="connsiteY23" fmla="*/ 65303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11"/>
                  </a:moveTo>
                  <a:cubicBezTo>
                    <a:pt x="32678" y="2137"/>
                    <a:pt x="30893" y="157"/>
                    <a:pt x="27918" y="157"/>
                  </a:cubicBezTo>
                  <a:cubicBezTo>
                    <a:pt x="24546" y="157"/>
                    <a:pt x="21174" y="3523"/>
                    <a:pt x="21174" y="6889"/>
                  </a:cubicBezTo>
                  <a:cubicBezTo>
                    <a:pt x="21174" y="9265"/>
                    <a:pt x="22959" y="11443"/>
                    <a:pt x="25934" y="11443"/>
                  </a:cubicBezTo>
                  <a:cubicBezTo>
                    <a:pt x="28909" y="11443"/>
                    <a:pt x="32678" y="8473"/>
                    <a:pt x="32678" y="4711"/>
                  </a:cubicBezTo>
                  <a:close/>
                  <a:moveTo>
                    <a:pt x="22959" y="52036"/>
                  </a:moveTo>
                  <a:cubicBezTo>
                    <a:pt x="24546" y="48472"/>
                    <a:pt x="24546" y="48274"/>
                    <a:pt x="25934" y="44709"/>
                  </a:cubicBezTo>
                  <a:cubicBezTo>
                    <a:pt x="26926" y="42333"/>
                    <a:pt x="27521" y="40551"/>
                    <a:pt x="27521" y="38175"/>
                  </a:cubicBezTo>
                  <a:cubicBezTo>
                    <a:pt x="27521" y="32433"/>
                    <a:pt x="23356" y="27680"/>
                    <a:pt x="17207" y="27680"/>
                  </a:cubicBezTo>
                  <a:cubicBezTo>
                    <a:pt x="5307" y="27680"/>
                    <a:pt x="349" y="46095"/>
                    <a:pt x="349" y="47284"/>
                  </a:cubicBezTo>
                  <a:cubicBezTo>
                    <a:pt x="349" y="48472"/>
                    <a:pt x="1737" y="48472"/>
                    <a:pt x="1936" y="48472"/>
                  </a:cubicBezTo>
                  <a:cubicBezTo>
                    <a:pt x="3126" y="48472"/>
                    <a:pt x="3324" y="48274"/>
                    <a:pt x="3919" y="46095"/>
                  </a:cubicBezTo>
                  <a:cubicBezTo>
                    <a:pt x="7489" y="34413"/>
                    <a:pt x="12447" y="30453"/>
                    <a:pt x="16811" y="30453"/>
                  </a:cubicBezTo>
                  <a:cubicBezTo>
                    <a:pt x="17802" y="30453"/>
                    <a:pt x="19984" y="30453"/>
                    <a:pt x="19984" y="34611"/>
                  </a:cubicBezTo>
                  <a:cubicBezTo>
                    <a:pt x="19984" y="37185"/>
                    <a:pt x="18992" y="39957"/>
                    <a:pt x="18596" y="41145"/>
                  </a:cubicBezTo>
                  <a:cubicBezTo>
                    <a:pt x="17406" y="44511"/>
                    <a:pt x="11852" y="58966"/>
                    <a:pt x="9869" y="64511"/>
                  </a:cubicBezTo>
                  <a:cubicBezTo>
                    <a:pt x="8481" y="67679"/>
                    <a:pt x="6894" y="71837"/>
                    <a:pt x="6894" y="74609"/>
                  </a:cubicBezTo>
                  <a:cubicBezTo>
                    <a:pt x="6894" y="80549"/>
                    <a:pt x="11257" y="84906"/>
                    <a:pt x="17207" y="84906"/>
                  </a:cubicBezTo>
                  <a:cubicBezTo>
                    <a:pt x="29108" y="84906"/>
                    <a:pt x="33868" y="66689"/>
                    <a:pt x="33868" y="65501"/>
                  </a:cubicBezTo>
                  <a:cubicBezTo>
                    <a:pt x="33868" y="64313"/>
                    <a:pt x="32678" y="64313"/>
                    <a:pt x="32281" y="64313"/>
                  </a:cubicBezTo>
                  <a:cubicBezTo>
                    <a:pt x="31091" y="64313"/>
                    <a:pt x="31091" y="64511"/>
                    <a:pt x="30298" y="66491"/>
                  </a:cubicBezTo>
                  <a:cubicBezTo>
                    <a:pt x="28116" y="74411"/>
                    <a:pt x="23951" y="82134"/>
                    <a:pt x="17406" y="82134"/>
                  </a:cubicBezTo>
                  <a:cubicBezTo>
                    <a:pt x="15422" y="82134"/>
                    <a:pt x="14431" y="80946"/>
                    <a:pt x="14431" y="77975"/>
                  </a:cubicBezTo>
                  <a:cubicBezTo>
                    <a:pt x="14431" y="74807"/>
                    <a:pt x="15224" y="73025"/>
                    <a:pt x="18199" y="65303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4CBF452-DE62-7AC7-F211-1FE5C83578DB}"/>
                </a:ext>
              </a:extLst>
            </p:cNvPr>
            <p:cNvSpPr/>
            <p:nvPr/>
          </p:nvSpPr>
          <p:spPr>
            <a:xfrm>
              <a:off x="10709220" y="4020813"/>
              <a:ext cx="45418" cy="62175"/>
            </a:xfrm>
            <a:custGeom>
              <a:avLst/>
              <a:gdLst>
                <a:gd name="connsiteX0" fmla="*/ 45573 w 45418"/>
                <a:gd name="connsiteY0" fmla="*/ 2930 h 62175"/>
                <a:gd name="connsiteX1" fmla="*/ 45771 w 45418"/>
                <a:gd name="connsiteY1" fmla="*/ 1544 h 62175"/>
                <a:gd name="connsiteX2" fmla="*/ 44383 w 45418"/>
                <a:gd name="connsiteY2" fmla="*/ 158 h 62175"/>
                <a:gd name="connsiteX3" fmla="*/ 33078 w 45418"/>
                <a:gd name="connsiteY3" fmla="*/ 1148 h 62175"/>
                <a:gd name="connsiteX4" fmla="*/ 31094 w 45418"/>
                <a:gd name="connsiteY4" fmla="*/ 3128 h 62175"/>
                <a:gd name="connsiteX5" fmla="*/ 33474 w 45418"/>
                <a:gd name="connsiteY5" fmla="*/ 4316 h 62175"/>
                <a:gd name="connsiteX6" fmla="*/ 37639 w 45418"/>
                <a:gd name="connsiteY6" fmla="*/ 5703 h 62175"/>
                <a:gd name="connsiteX7" fmla="*/ 37441 w 45418"/>
                <a:gd name="connsiteY7" fmla="*/ 7683 h 62175"/>
                <a:gd name="connsiteX8" fmla="*/ 32284 w 45418"/>
                <a:gd name="connsiteY8" fmla="*/ 27880 h 62175"/>
                <a:gd name="connsiteX9" fmla="*/ 23161 w 45418"/>
                <a:gd name="connsiteY9" fmla="*/ 22534 h 62175"/>
                <a:gd name="connsiteX10" fmla="*/ 352 w 45418"/>
                <a:gd name="connsiteY10" fmla="*/ 47681 h 62175"/>
                <a:gd name="connsiteX11" fmla="*/ 13839 w 45418"/>
                <a:gd name="connsiteY11" fmla="*/ 62334 h 62175"/>
                <a:gd name="connsiteX12" fmla="*/ 26334 w 45418"/>
                <a:gd name="connsiteY12" fmla="*/ 56196 h 62175"/>
                <a:gd name="connsiteX13" fmla="*/ 35458 w 45418"/>
                <a:gd name="connsiteY13" fmla="*/ 62334 h 62175"/>
                <a:gd name="connsiteX14" fmla="*/ 42399 w 45418"/>
                <a:gd name="connsiteY14" fmla="*/ 57780 h 62175"/>
                <a:gd name="connsiteX15" fmla="*/ 45573 w 45418"/>
                <a:gd name="connsiteY15" fmla="*/ 48869 h 62175"/>
                <a:gd name="connsiteX16" fmla="*/ 44184 w 45418"/>
                <a:gd name="connsiteY16" fmla="*/ 47681 h 62175"/>
                <a:gd name="connsiteX17" fmla="*/ 42201 w 45418"/>
                <a:gd name="connsiteY17" fmla="*/ 50453 h 62175"/>
                <a:gd name="connsiteX18" fmla="*/ 35656 w 45418"/>
                <a:gd name="connsiteY18" fmla="*/ 59958 h 62175"/>
                <a:gd name="connsiteX19" fmla="*/ 32681 w 45418"/>
                <a:gd name="connsiteY19" fmla="*/ 55602 h 62175"/>
                <a:gd name="connsiteX20" fmla="*/ 33276 w 45418"/>
                <a:gd name="connsiteY20" fmla="*/ 52037 h 62175"/>
                <a:gd name="connsiteX21" fmla="*/ 26731 w 45418"/>
                <a:gd name="connsiteY21" fmla="*/ 50453 h 62175"/>
                <a:gd name="connsiteX22" fmla="*/ 22169 w 45418"/>
                <a:gd name="connsiteY22" fmla="*/ 56394 h 62175"/>
                <a:gd name="connsiteX23" fmla="*/ 14038 w 45418"/>
                <a:gd name="connsiteY23" fmla="*/ 59958 h 62175"/>
                <a:gd name="connsiteX24" fmla="*/ 7492 w 45418"/>
                <a:gd name="connsiteY24" fmla="*/ 51443 h 62175"/>
                <a:gd name="connsiteX25" fmla="*/ 12253 w 45418"/>
                <a:gd name="connsiteY25" fmla="*/ 33424 h 62175"/>
                <a:gd name="connsiteX26" fmla="*/ 23161 w 45418"/>
                <a:gd name="connsiteY26" fmla="*/ 25108 h 62175"/>
                <a:gd name="connsiteX27" fmla="*/ 31094 w 45418"/>
                <a:gd name="connsiteY27" fmla="*/ 32830 h 62175"/>
                <a:gd name="connsiteX28" fmla="*/ 30896 w 45418"/>
                <a:gd name="connsiteY28" fmla="*/ 34018 h 6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18" h="62175">
                  <a:moveTo>
                    <a:pt x="45573" y="2930"/>
                  </a:moveTo>
                  <a:cubicBezTo>
                    <a:pt x="45573" y="2732"/>
                    <a:pt x="45771" y="1544"/>
                    <a:pt x="45771" y="1544"/>
                  </a:cubicBezTo>
                  <a:cubicBezTo>
                    <a:pt x="45771" y="950"/>
                    <a:pt x="45573" y="158"/>
                    <a:pt x="44383" y="158"/>
                  </a:cubicBezTo>
                  <a:cubicBezTo>
                    <a:pt x="42598" y="158"/>
                    <a:pt x="35259" y="950"/>
                    <a:pt x="33078" y="1148"/>
                  </a:cubicBezTo>
                  <a:cubicBezTo>
                    <a:pt x="32483" y="1148"/>
                    <a:pt x="31094" y="1346"/>
                    <a:pt x="31094" y="3128"/>
                  </a:cubicBezTo>
                  <a:cubicBezTo>
                    <a:pt x="31094" y="4316"/>
                    <a:pt x="32483" y="4316"/>
                    <a:pt x="33474" y="4316"/>
                  </a:cubicBezTo>
                  <a:cubicBezTo>
                    <a:pt x="37639" y="4316"/>
                    <a:pt x="37639" y="5109"/>
                    <a:pt x="37639" y="5703"/>
                  </a:cubicBezTo>
                  <a:cubicBezTo>
                    <a:pt x="37639" y="6297"/>
                    <a:pt x="37639" y="6891"/>
                    <a:pt x="37441" y="7683"/>
                  </a:cubicBezTo>
                  <a:lnTo>
                    <a:pt x="32284" y="27880"/>
                  </a:lnTo>
                  <a:cubicBezTo>
                    <a:pt x="30499" y="24910"/>
                    <a:pt x="27524" y="22534"/>
                    <a:pt x="23161" y="22534"/>
                  </a:cubicBezTo>
                  <a:cubicBezTo>
                    <a:pt x="11856" y="22534"/>
                    <a:pt x="352" y="35008"/>
                    <a:pt x="352" y="47681"/>
                  </a:cubicBezTo>
                  <a:cubicBezTo>
                    <a:pt x="352" y="56394"/>
                    <a:pt x="6104" y="62334"/>
                    <a:pt x="13839" y="62334"/>
                  </a:cubicBezTo>
                  <a:cubicBezTo>
                    <a:pt x="18599" y="62334"/>
                    <a:pt x="22764" y="59760"/>
                    <a:pt x="26334" y="56196"/>
                  </a:cubicBezTo>
                  <a:cubicBezTo>
                    <a:pt x="27921" y="61542"/>
                    <a:pt x="33078" y="62334"/>
                    <a:pt x="35458" y="62334"/>
                  </a:cubicBezTo>
                  <a:cubicBezTo>
                    <a:pt x="38631" y="62334"/>
                    <a:pt x="40813" y="60552"/>
                    <a:pt x="42399" y="57780"/>
                  </a:cubicBezTo>
                  <a:cubicBezTo>
                    <a:pt x="44383" y="54215"/>
                    <a:pt x="45573" y="49265"/>
                    <a:pt x="45573" y="48869"/>
                  </a:cubicBezTo>
                  <a:cubicBezTo>
                    <a:pt x="45573" y="47681"/>
                    <a:pt x="44383" y="47681"/>
                    <a:pt x="44184" y="47681"/>
                  </a:cubicBezTo>
                  <a:cubicBezTo>
                    <a:pt x="42796" y="47681"/>
                    <a:pt x="42796" y="48077"/>
                    <a:pt x="42201" y="50453"/>
                  </a:cubicBezTo>
                  <a:cubicBezTo>
                    <a:pt x="41011" y="54809"/>
                    <a:pt x="39424" y="59958"/>
                    <a:pt x="35656" y="59958"/>
                  </a:cubicBezTo>
                  <a:cubicBezTo>
                    <a:pt x="33474" y="59958"/>
                    <a:pt x="32681" y="57978"/>
                    <a:pt x="32681" y="55602"/>
                  </a:cubicBezTo>
                  <a:cubicBezTo>
                    <a:pt x="32681" y="54017"/>
                    <a:pt x="32879" y="53225"/>
                    <a:pt x="33276" y="52037"/>
                  </a:cubicBezTo>
                  <a:close/>
                  <a:moveTo>
                    <a:pt x="26731" y="50453"/>
                  </a:moveTo>
                  <a:cubicBezTo>
                    <a:pt x="26136" y="53027"/>
                    <a:pt x="24153" y="54809"/>
                    <a:pt x="22169" y="56394"/>
                  </a:cubicBezTo>
                  <a:cubicBezTo>
                    <a:pt x="21376" y="57186"/>
                    <a:pt x="17806" y="59958"/>
                    <a:pt x="14038" y="59958"/>
                  </a:cubicBezTo>
                  <a:cubicBezTo>
                    <a:pt x="10666" y="59958"/>
                    <a:pt x="7492" y="57582"/>
                    <a:pt x="7492" y="51443"/>
                  </a:cubicBezTo>
                  <a:cubicBezTo>
                    <a:pt x="7492" y="46691"/>
                    <a:pt x="10071" y="36988"/>
                    <a:pt x="12253" y="33424"/>
                  </a:cubicBezTo>
                  <a:cubicBezTo>
                    <a:pt x="16219" y="26296"/>
                    <a:pt x="20781" y="25108"/>
                    <a:pt x="23161" y="25108"/>
                  </a:cubicBezTo>
                  <a:cubicBezTo>
                    <a:pt x="29309" y="25108"/>
                    <a:pt x="31094" y="31840"/>
                    <a:pt x="31094" y="32830"/>
                  </a:cubicBezTo>
                  <a:cubicBezTo>
                    <a:pt x="31094" y="33028"/>
                    <a:pt x="30896" y="33820"/>
                    <a:pt x="30896" y="34018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E9477E1-CABB-F57D-2390-DB186B735131}"/>
                </a:ext>
              </a:extLst>
            </p:cNvPr>
            <p:cNvSpPr/>
            <p:nvPr/>
          </p:nvSpPr>
          <p:spPr>
            <a:xfrm flipV="1">
              <a:off x="10385673" y="4183690"/>
              <a:ext cx="215688" cy="12672"/>
            </a:xfrm>
            <a:custGeom>
              <a:avLst/>
              <a:gdLst>
                <a:gd name="connsiteX0" fmla="*/ 327 w 215688"/>
                <a:gd name="connsiteY0" fmla="*/ 166 h 12672"/>
                <a:gd name="connsiteX1" fmla="*/ 216016 w 215688"/>
                <a:gd name="connsiteY1" fmla="*/ 166 h 1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688" h="12672">
                  <a:moveTo>
                    <a:pt x="327" y="166"/>
                  </a:moveTo>
                  <a:lnTo>
                    <a:pt x="216016" y="166"/>
                  </a:lnTo>
                </a:path>
              </a:pathLst>
            </a:custGeom>
            <a:noFill/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BE3E16-CAFD-D23C-6C96-26B834F190C9}"/>
                </a:ext>
              </a:extLst>
            </p:cNvPr>
            <p:cNvSpPr/>
            <p:nvPr/>
          </p:nvSpPr>
          <p:spPr>
            <a:xfrm>
              <a:off x="10665472" y="4132479"/>
              <a:ext cx="33518" cy="84748"/>
            </a:xfrm>
            <a:custGeom>
              <a:avLst/>
              <a:gdLst>
                <a:gd name="connsiteX0" fmla="*/ 32678 w 33518"/>
                <a:gd name="connsiteY0" fmla="*/ 4723 h 84748"/>
                <a:gd name="connsiteX1" fmla="*/ 27918 w 33518"/>
                <a:gd name="connsiteY1" fmla="*/ 169 h 84748"/>
                <a:gd name="connsiteX2" fmla="*/ 21174 w 33518"/>
                <a:gd name="connsiteY2" fmla="*/ 6901 h 84748"/>
                <a:gd name="connsiteX3" fmla="*/ 25934 w 33518"/>
                <a:gd name="connsiteY3" fmla="*/ 11455 h 84748"/>
                <a:gd name="connsiteX4" fmla="*/ 32678 w 33518"/>
                <a:gd name="connsiteY4" fmla="*/ 4723 h 84748"/>
                <a:gd name="connsiteX5" fmla="*/ 22959 w 33518"/>
                <a:gd name="connsiteY5" fmla="*/ 52048 h 84748"/>
                <a:gd name="connsiteX6" fmla="*/ 25934 w 33518"/>
                <a:gd name="connsiteY6" fmla="*/ 44721 h 84748"/>
                <a:gd name="connsiteX7" fmla="*/ 27521 w 33518"/>
                <a:gd name="connsiteY7" fmla="*/ 38187 h 84748"/>
                <a:gd name="connsiteX8" fmla="*/ 17208 w 33518"/>
                <a:gd name="connsiteY8" fmla="*/ 27692 h 84748"/>
                <a:gd name="connsiteX9" fmla="*/ 349 w 33518"/>
                <a:gd name="connsiteY9" fmla="*/ 47296 h 84748"/>
                <a:gd name="connsiteX10" fmla="*/ 1936 w 33518"/>
                <a:gd name="connsiteY10" fmla="*/ 48484 h 84748"/>
                <a:gd name="connsiteX11" fmla="*/ 3919 w 33518"/>
                <a:gd name="connsiteY11" fmla="*/ 46107 h 84748"/>
                <a:gd name="connsiteX12" fmla="*/ 16811 w 33518"/>
                <a:gd name="connsiteY12" fmla="*/ 30465 h 84748"/>
                <a:gd name="connsiteX13" fmla="*/ 19984 w 33518"/>
                <a:gd name="connsiteY13" fmla="*/ 34623 h 84748"/>
                <a:gd name="connsiteX14" fmla="*/ 18596 w 33518"/>
                <a:gd name="connsiteY14" fmla="*/ 41157 h 84748"/>
                <a:gd name="connsiteX15" fmla="*/ 9869 w 33518"/>
                <a:gd name="connsiteY15" fmla="*/ 64523 h 84748"/>
                <a:gd name="connsiteX16" fmla="*/ 6894 w 33518"/>
                <a:gd name="connsiteY16" fmla="*/ 74621 h 84748"/>
                <a:gd name="connsiteX17" fmla="*/ 17208 w 33518"/>
                <a:gd name="connsiteY17" fmla="*/ 84918 h 84748"/>
                <a:gd name="connsiteX18" fmla="*/ 33868 w 33518"/>
                <a:gd name="connsiteY18" fmla="*/ 65513 h 84748"/>
                <a:gd name="connsiteX19" fmla="*/ 32281 w 33518"/>
                <a:gd name="connsiteY19" fmla="*/ 64325 h 84748"/>
                <a:gd name="connsiteX20" fmla="*/ 30298 w 33518"/>
                <a:gd name="connsiteY20" fmla="*/ 66503 h 84748"/>
                <a:gd name="connsiteX21" fmla="*/ 17406 w 33518"/>
                <a:gd name="connsiteY21" fmla="*/ 82146 h 84748"/>
                <a:gd name="connsiteX22" fmla="*/ 14431 w 33518"/>
                <a:gd name="connsiteY22" fmla="*/ 77987 h 84748"/>
                <a:gd name="connsiteX23" fmla="*/ 18199 w 33518"/>
                <a:gd name="connsiteY23" fmla="*/ 65315 h 8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18" h="84748">
                  <a:moveTo>
                    <a:pt x="32678" y="4723"/>
                  </a:moveTo>
                  <a:cubicBezTo>
                    <a:pt x="32678" y="2149"/>
                    <a:pt x="30893" y="169"/>
                    <a:pt x="27918" y="169"/>
                  </a:cubicBezTo>
                  <a:cubicBezTo>
                    <a:pt x="24546" y="169"/>
                    <a:pt x="21174" y="3535"/>
                    <a:pt x="21174" y="6901"/>
                  </a:cubicBezTo>
                  <a:cubicBezTo>
                    <a:pt x="21174" y="9277"/>
                    <a:pt x="22959" y="11455"/>
                    <a:pt x="25934" y="11455"/>
                  </a:cubicBezTo>
                  <a:cubicBezTo>
                    <a:pt x="28909" y="11455"/>
                    <a:pt x="32678" y="8485"/>
                    <a:pt x="32678" y="4723"/>
                  </a:cubicBezTo>
                  <a:close/>
                  <a:moveTo>
                    <a:pt x="22959" y="52048"/>
                  </a:moveTo>
                  <a:cubicBezTo>
                    <a:pt x="24546" y="48484"/>
                    <a:pt x="24546" y="48286"/>
                    <a:pt x="25934" y="44721"/>
                  </a:cubicBezTo>
                  <a:cubicBezTo>
                    <a:pt x="26926" y="42345"/>
                    <a:pt x="27521" y="40563"/>
                    <a:pt x="27521" y="38187"/>
                  </a:cubicBezTo>
                  <a:cubicBezTo>
                    <a:pt x="27521" y="32445"/>
                    <a:pt x="23356" y="27692"/>
                    <a:pt x="17208" y="27692"/>
                  </a:cubicBezTo>
                  <a:cubicBezTo>
                    <a:pt x="5308" y="27692"/>
                    <a:pt x="349" y="46107"/>
                    <a:pt x="349" y="47296"/>
                  </a:cubicBezTo>
                  <a:cubicBezTo>
                    <a:pt x="349" y="48484"/>
                    <a:pt x="1737" y="48484"/>
                    <a:pt x="1936" y="48484"/>
                  </a:cubicBezTo>
                  <a:cubicBezTo>
                    <a:pt x="3126" y="48484"/>
                    <a:pt x="3324" y="48286"/>
                    <a:pt x="3919" y="46107"/>
                  </a:cubicBezTo>
                  <a:cubicBezTo>
                    <a:pt x="7489" y="34425"/>
                    <a:pt x="12448" y="30465"/>
                    <a:pt x="16811" y="30465"/>
                  </a:cubicBezTo>
                  <a:cubicBezTo>
                    <a:pt x="17803" y="30465"/>
                    <a:pt x="19984" y="30465"/>
                    <a:pt x="19984" y="34623"/>
                  </a:cubicBezTo>
                  <a:cubicBezTo>
                    <a:pt x="19984" y="37197"/>
                    <a:pt x="18993" y="39969"/>
                    <a:pt x="18596" y="41157"/>
                  </a:cubicBezTo>
                  <a:cubicBezTo>
                    <a:pt x="17406" y="44523"/>
                    <a:pt x="11853" y="58978"/>
                    <a:pt x="9869" y="64523"/>
                  </a:cubicBezTo>
                  <a:cubicBezTo>
                    <a:pt x="8481" y="67691"/>
                    <a:pt x="6894" y="71849"/>
                    <a:pt x="6894" y="74621"/>
                  </a:cubicBezTo>
                  <a:cubicBezTo>
                    <a:pt x="6894" y="80562"/>
                    <a:pt x="11258" y="84918"/>
                    <a:pt x="17208" y="84918"/>
                  </a:cubicBezTo>
                  <a:cubicBezTo>
                    <a:pt x="29108" y="84918"/>
                    <a:pt x="33868" y="66701"/>
                    <a:pt x="33868" y="65513"/>
                  </a:cubicBezTo>
                  <a:cubicBezTo>
                    <a:pt x="33868" y="64325"/>
                    <a:pt x="32678" y="64325"/>
                    <a:pt x="32281" y="64325"/>
                  </a:cubicBezTo>
                  <a:cubicBezTo>
                    <a:pt x="31091" y="64325"/>
                    <a:pt x="31091" y="64523"/>
                    <a:pt x="30298" y="66503"/>
                  </a:cubicBezTo>
                  <a:cubicBezTo>
                    <a:pt x="28116" y="74423"/>
                    <a:pt x="23951" y="82146"/>
                    <a:pt x="17406" y="82146"/>
                  </a:cubicBezTo>
                  <a:cubicBezTo>
                    <a:pt x="15423" y="82146"/>
                    <a:pt x="14431" y="80958"/>
                    <a:pt x="14431" y="77987"/>
                  </a:cubicBezTo>
                  <a:cubicBezTo>
                    <a:pt x="14431" y="74819"/>
                    <a:pt x="15224" y="73037"/>
                    <a:pt x="18199" y="6531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49A1DD6-0F94-EEDB-3A47-85290534ED0D}"/>
                </a:ext>
              </a:extLst>
            </p:cNvPr>
            <p:cNvSpPr/>
            <p:nvPr/>
          </p:nvSpPr>
          <p:spPr>
            <a:xfrm>
              <a:off x="10710780" y="4195749"/>
              <a:ext cx="39865" cy="56235"/>
            </a:xfrm>
            <a:custGeom>
              <a:avLst/>
              <a:gdLst>
                <a:gd name="connsiteX0" fmla="*/ 40019 w 39865"/>
                <a:gd name="connsiteY0" fmla="*/ 2744 h 56235"/>
                <a:gd name="connsiteX1" fmla="*/ 40218 w 39865"/>
                <a:gd name="connsiteY1" fmla="*/ 1556 h 56235"/>
                <a:gd name="connsiteX2" fmla="*/ 39028 w 39865"/>
                <a:gd name="connsiteY2" fmla="*/ 170 h 56235"/>
                <a:gd name="connsiteX3" fmla="*/ 32681 w 39865"/>
                <a:gd name="connsiteY3" fmla="*/ 6111 h 56235"/>
                <a:gd name="connsiteX4" fmla="*/ 23161 w 39865"/>
                <a:gd name="connsiteY4" fmla="*/ 170 h 56235"/>
                <a:gd name="connsiteX5" fmla="*/ 353 w 39865"/>
                <a:gd name="connsiteY5" fmla="*/ 25318 h 56235"/>
                <a:gd name="connsiteX6" fmla="*/ 13839 w 39865"/>
                <a:gd name="connsiteY6" fmla="*/ 39971 h 56235"/>
                <a:gd name="connsiteX7" fmla="*/ 24946 w 39865"/>
                <a:gd name="connsiteY7" fmla="*/ 35218 h 56235"/>
                <a:gd name="connsiteX8" fmla="*/ 21773 w 39865"/>
                <a:gd name="connsiteY8" fmla="*/ 48089 h 56235"/>
                <a:gd name="connsiteX9" fmla="*/ 14831 w 39865"/>
                <a:gd name="connsiteY9" fmla="*/ 53039 h 56235"/>
                <a:gd name="connsiteX10" fmla="*/ 12649 w 39865"/>
                <a:gd name="connsiteY10" fmla="*/ 55020 h 56235"/>
                <a:gd name="connsiteX11" fmla="*/ 13839 w 39865"/>
                <a:gd name="connsiteY11" fmla="*/ 56406 h 56235"/>
                <a:gd name="connsiteX12" fmla="*/ 23161 w 39865"/>
                <a:gd name="connsiteY12" fmla="*/ 56010 h 56235"/>
                <a:gd name="connsiteX13" fmla="*/ 32681 w 39865"/>
                <a:gd name="connsiteY13" fmla="*/ 56406 h 56235"/>
                <a:gd name="connsiteX14" fmla="*/ 34268 w 39865"/>
                <a:gd name="connsiteY14" fmla="*/ 54425 h 56235"/>
                <a:gd name="connsiteX15" fmla="*/ 32086 w 39865"/>
                <a:gd name="connsiteY15" fmla="*/ 53039 h 56235"/>
                <a:gd name="connsiteX16" fmla="*/ 27723 w 39865"/>
                <a:gd name="connsiteY16" fmla="*/ 52049 h 56235"/>
                <a:gd name="connsiteX17" fmla="*/ 28119 w 39865"/>
                <a:gd name="connsiteY17" fmla="*/ 50069 h 56235"/>
                <a:gd name="connsiteX18" fmla="*/ 26731 w 39865"/>
                <a:gd name="connsiteY18" fmla="*/ 28090 h 56235"/>
                <a:gd name="connsiteX19" fmla="*/ 25144 w 39865"/>
                <a:gd name="connsiteY19" fmla="*/ 31060 h 56235"/>
                <a:gd name="connsiteX20" fmla="*/ 14038 w 39865"/>
                <a:gd name="connsiteY20" fmla="*/ 37594 h 56235"/>
                <a:gd name="connsiteX21" fmla="*/ 7493 w 39865"/>
                <a:gd name="connsiteY21" fmla="*/ 29080 h 56235"/>
                <a:gd name="connsiteX22" fmla="*/ 12253 w 39865"/>
                <a:gd name="connsiteY22" fmla="*/ 11061 h 56235"/>
                <a:gd name="connsiteX23" fmla="*/ 23161 w 39865"/>
                <a:gd name="connsiteY23" fmla="*/ 2744 h 56235"/>
                <a:gd name="connsiteX24" fmla="*/ 31094 w 39865"/>
                <a:gd name="connsiteY24" fmla="*/ 10467 h 56235"/>
                <a:gd name="connsiteX25" fmla="*/ 30896 w 39865"/>
                <a:gd name="connsiteY25" fmla="*/ 11655 h 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865" h="56235">
                  <a:moveTo>
                    <a:pt x="40019" y="2744"/>
                  </a:moveTo>
                  <a:cubicBezTo>
                    <a:pt x="40019" y="2348"/>
                    <a:pt x="40218" y="1952"/>
                    <a:pt x="40218" y="1556"/>
                  </a:cubicBezTo>
                  <a:cubicBezTo>
                    <a:pt x="40218" y="962"/>
                    <a:pt x="39821" y="170"/>
                    <a:pt x="39028" y="170"/>
                  </a:cubicBezTo>
                  <a:cubicBezTo>
                    <a:pt x="38234" y="170"/>
                    <a:pt x="34466" y="3140"/>
                    <a:pt x="32681" y="6111"/>
                  </a:cubicBezTo>
                  <a:cubicBezTo>
                    <a:pt x="31888" y="4329"/>
                    <a:pt x="28913" y="170"/>
                    <a:pt x="23161" y="170"/>
                  </a:cubicBezTo>
                  <a:cubicBezTo>
                    <a:pt x="11856" y="170"/>
                    <a:pt x="353" y="12645"/>
                    <a:pt x="353" y="25318"/>
                  </a:cubicBezTo>
                  <a:cubicBezTo>
                    <a:pt x="353" y="34030"/>
                    <a:pt x="6104" y="39971"/>
                    <a:pt x="13839" y="39971"/>
                  </a:cubicBezTo>
                  <a:cubicBezTo>
                    <a:pt x="18798" y="39971"/>
                    <a:pt x="22963" y="36802"/>
                    <a:pt x="24946" y="35218"/>
                  </a:cubicBezTo>
                  <a:cubicBezTo>
                    <a:pt x="24748" y="35416"/>
                    <a:pt x="21971" y="46505"/>
                    <a:pt x="21773" y="48089"/>
                  </a:cubicBezTo>
                  <a:cubicBezTo>
                    <a:pt x="20384" y="53039"/>
                    <a:pt x="20384" y="53039"/>
                    <a:pt x="14831" y="53039"/>
                  </a:cubicBezTo>
                  <a:cubicBezTo>
                    <a:pt x="13839" y="53039"/>
                    <a:pt x="12649" y="53039"/>
                    <a:pt x="12649" y="55020"/>
                  </a:cubicBezTo>
                  <a:cubicBezTo>
                    <a:pt x="12649" y="55614"/>
                    <a:pt x="13046" y="56406"/>
                    <a:pt x="13839" y="56406"/>
                  </a:cubicBezTo>
                  <a:cubicBezTo>
                    <a:pt x="16814" y="56406"/>
                    <a:pt x="20186" y="56010"/>
                    <a:pt x="23161" y="56010"/>
                  </a:cubicBezTo>
                  <a:cubicBezTo>
                    <a:pt x="26136" y="56010"/>
                    <a:pt x="29904" y="56406"/>
                    <a:pt x="32681" y="56406"/>
                  </a:cubicBezTo>
                  <a:cubicBezTo>
                    <a:pt x="33474" y="56406"/>
                    <a:pt x="34268" y="56010"/>
                    <a:pt x="34268" y="54425"/>
                  </a:cubicBezTo>
                  <a:cubicBezTo>
                    <a:pt x="34268" y="53039"/>
                    <a:pt x="33078" y="53039"/>
                    <a:pt x="32086" y="53039"/>
                  </a:cubicBezTo>
                  <a:cubicBezTo>
                    <a:pt x="30103" y="53039"/>
                    <a:pt x="27723" y="53039"/>
                    <a:pt x="27723" y="52049"/>
                  </a:cubicBezTo>
                  <a:cubicBezTo>
                    <a:pt x="27723" y="51851"/>
                    <a:pt x="27723" y="51653"/>
                    <a:pt x="28119" y="50069"/>
                  </a:cubicBezTo>
                  <a:close/>
                  <a:moveTo>
                    <a:pt x="26731" y="28090"/>
                  </a:moveTo>
                  <a:cubicBezTo>
                    <a:pt x="26136" y="29476"/>
                    <a:pt x="26136" y="29674"/>
                    <a:pt x="25144" y="31060"/>
                  </a:cubicBezTo>
                  <a:cubicBezTo>
                    <a:pt x="21574" y="35218"/>
                    <a:pt x="17409" y="37594"/>
                    <a:pt x="14038" y="37594"/>
                  </a:cubicBezTo>
                  <a:cubicBezTo>
                    <a:pt x="10666" y="37594"/>
                    <a:pt x="7493" y="35218"/>
                    <a:pt x="7493" y="29080"/>
                  </a:cubicBezTo>
                  <a:cubicBezTo>
                    <a:pt x="7493" y="24328"/>
                    <a:pt x="10071" y="14625"/>
                    <a:pt x="12253" y="11061"/>
                  </a:cubicBezTo>
                  <a:cubicBezTo>
                    <a:pt x="16219" y="3932"/>
                    <a:pt x="20781" y="2744"/>
                    <a:pt x="23161" y="2744"/>
                  </a:cubicBezTo>
                  <a:cubicBezTo>
                    <a:pt x="29309" y="2744"/>
                    <a:pt x="31094" y="9477"/>
                    <a:pt x="31094" y="10467"/>
                  </a:cubicBezTo>
                  <a:cubicBezTo>
                    <a:pt x="31094" y="10863"/>
                    <a:pt x="30896" y="11457"/>
                    <a:pt x="30896" y="11655"/>
                  </a:cubicBezTo>
                  <a:close/>
                </a:path>
              </a:pathLst>
            </a:cu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4E13AB7-3C40-F206-0C47-17925A28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Transformada de Park</a:t>
            </a:r>
            <a:endParaRPr lang="es-E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604B31-45A9-0BC6-92C1-D2CC56717613}"/>
              </a:ext>
            </a:extLst>
          </p:cNvPr>
          <p:cNvGrpSpPr/>
          <p:nvPr/>
        </p:nvGrpSpPr>
        <p:grpSpPr>
          <a:xfrm>
            <a:off x="8395579" y="1715487"/>
            <a:ext cx="2748580" cy="3134057"/>
            <a:chOff x="6343997" y="1962609"/>
            <a:chExt cx="1251445" cy="1426955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7E93EE3-2EBC-D893-0A99-A67292AB98E2}"/>
                </a:ext>
              </a:extLst>
            </p:cNvPr>
            <p:cNvSpPr/>
            <p:nvPr/>
          </p:nvSpPr>
          <p:spPr>
            <a:xfrm flipV="1">
              <a:off x="6343997" y="2679654"/>
              <a:ext cx="619400" cy="354955"/>
            </a:xfrm>
            <a:custGeom>
              <a:avLst/>
              <a:gdLst>
                <a:gd name="connsiteX0" fmla="*/ 619638 w 619400"/>
                <a:gd name="connsiteY0" fmla="*/ 355095 h 354955"/>
                <a:gd name="connsiteX1" fmla="*/ 237 w 619400"/>
                <a:gd name="connsiteY1" fmla="*/ 140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5095"/>
                  </a:moveTo>
                  <a:lnTo>
                    <a:pt x="237" y="140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0FFC20-7FFC-7A9A-DF09-D7E336012A38}"/>
                </a:ext>
              </a:extLst>
            </p:cNvPr>
            <p:cNvSpPr/>
            <p:nvPr/>
          </p:nvSpPr>
          <p:spPr>
            <a:xfrm flipV="1">
              <a:off x="6963398" y="2679654"/>
              <a:ext cx="619350" cy="354955"/>
            </a:xfrm>
            <a:custGeom>
              <a:avLst/>
              <a:gdLst>
                <a:gd name="connsiteX0" fmla="*/ 619588 w 619350"/>
                <a:gd name="connsiteY0" fmla="*/ 140 h 354955"/>
                <a:gd name="connsiteX1" fmla="*/ 237 w 619350"/>
                <a:gd name="connsiteY1" fmla="*/ 355095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140"/>
                  </a:moveTo>
                  <a:lnTo>
                    <a:pt x="237" y="355095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F2268D6-C1B2-764C-1785-C9D1F7DC27B8}"/>
                </a:ext>
              </a:extLst>
            </p:cNvPr>
            <p:cNvSpPr/>
            <p:nvPr/>
          </p:nvSpPr>
          <p:spPr>
            <a:xfrm flipV="1">
              <a:off x="6963398" y="1962609"/>
              <a:ext cx="12693" cy="717045"/>
            </a:xfrm>
            <a:custGeom>
              <a:avLst/>
              <a:gdLst>
                <a:gd name="connsiteX0" fmla="*/ 237 w 12693"/>
                <a:gd name="connsiteY0" fmla="*/ 56 h 717045"/>
                <a:gd name="connsiteX1" fmla="*/ 237 w 12693"/>
                <a:gd name="connsiteY1" fmla="*/ 717101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56"/>
                  </a:moveTo>
                  <a:lnTo>
                    <a:pt x="237" y="717101"/>
                  </a:lnTo>
                </a:path>
              </a:pathLst>
            </a:custGeom>
            <a:noFill/>
            <a:ln w="127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8B21ED4-53C0-705B-4D88-FE843DFBAE43}"/>
                </a:ext>
              </a:extLst>
            </p:cNvPr>
            <p:cNvSpPr/>
            <p:nvPr/>
          </p:nvSpPr>
          <p:spPr>
            <a:xfrm flipV="1">
              <a:off x="6477031" y="2190823"/>
              <a:ext cx="973676" cy="972460"/>
            </a:xfrm>
            <a:custGeom>
              <a:avLst/>
              <a:gdLst>
                <a:gd name="connsiteX0" fmla="*/ 730408 w 973676"/>
                <a:gd name="connsiteY0" fmla="*/ 909300 h 972460"/>
                <a:gd name="connsiteX1" fmla="*/ 633918 w 973676"/>
                <a:gd name="connsiteY1" fmla="*/ 951762 h 972460"/>
                <a:gd name="connsiteX2" fmla="*/ 530536 w 973676"/>
                <a:gd name="connsiteY2" fmla="*/ 972572 h 972460"/>
                <a:gd name="connsiteX3" fmla="*/ 425121 w 973676"/>
                <a:gd name="connsiteY3" fmla="*/ 970640 h 972460"/>
                <a:gd name="connsiteX4" fmla="*/ 322581 w 973676"/>
                <a:gd name="connsiteY4" fmla="*/ 946164 h 972460"/>
                <a:gd name="connsiteX5" fmla="*/ 227678 w 973676"/>
                <a:gd name="connsiteY5" fmla="*/ 900233 h 972460"/>
                <a:gd name="connsiteX6" fmla="*/ 144923 w 973676"/>
                <a:gd name="connsiteY6" fmla="*/ 834930 h 972460"/>
                <a:gd name="connsiteX7" fmla="*/ 78133 w 973676"/>
                <a:gd name="connsiteY7" fmla="*/ 753425 h 972460"/>
                <a:gd name="connsiteX8" fmla="*/ 30434 w 973676"/>
                <a:gd name="connsiteY8" fmla="*/ 659435 h 972460"/>
                <a:gd name="connsiteX9" fmla="*/ 4055 w 973676"/>
                <a:gd name="connsiteY9" fmla="*/ 557417 h 972460"/>
                <a:gd name="connsiteX10" fmla="*/ 237 w 973676"/>
                <a:gd name="connsiteY10" fmla="*/ 452130 h 972460"/>
                <a:gd name="connsiteX11" fmla="*/ 19178 w 973676"/>
                <a:gd name="connsiteY11" fmla="*/ 348477 h 972460"/>
                <a:gd name="connsiteX12" fmla="*/ 59936 w 973676"/>
                <a:gd name="connsiteY12" fmla="*/ 251315 h 972460"/>
                <a:gd name="connsiteX13" fmla="*/ 120726 w 973676"/>
                <a:gd name="connsiteY13" fmla="*/ 165203 h 972460"/>
                <a:gd name="connsiteX14" fmla="*/ 198572 w 973676"/>
                <a:gd name="connsiteY14" fmla="*/ 94152 h 972460"/>
                <a:gd name="connsiteX15" fmla="*/ 289856 w 973676"/>
                <a:gd name="connsiteY15" fmla="*/ 41484 h 972460"/>
                <a:gd name="connsiteX16" fmla="*/ 390362 w 973676"/>
                <a:gd name="connsiteY16" fmla="*/ 9625 h 972460"/>
                <a:gd name="connsiteX17" fmla="*/ 495381 w 973676"/>
                <a:gd name="connsiteY17" fmla="*/ 112 h 972460"/>
                <a:gd name="connsiteX18" fmla="*/ 600003 w 973676"/>
                <a:gd name="connsiteY18" fmla="*/ 13390 h 972460"/>
                <a:gd name="connsiteX19" fmla="*/ 699269 w 973676"/>
                <a:gd name="connsiteY19" fmla="*/ 48866 h 972460"/>
                <a:gd name="connsiteX20" fmla="*/ 788619 w 973676"/>
                <a:gd name="connsiteY20" fmla="*/ 104805 h 972460"/>
                <a:gd name="connsiteX21" fmla="*/ 863838 w 973676"/>
                <a:gd name="connsiteY21" fmla="*/ 178630 h 972460"/>
                <a:gd name="connsiteX22" fmla="*/ 921454 w 973676"/>
                <a:gd name="connsiteY22" fmla="*/ 266873 h 972460"/>
                <a:gd name="connsiteX23" fmla="*/ 958692 w 973676"/>
                <a:gd name="connsiteY23" fmla="*/ 365472 h 972460"/>
                <a:gd name="connsiteX24" fmla="*/ 973914 w 973676"/>
                <a:gd name="connsiteY24" fmla="*/ 469719 h 972460"/>
                <a:gd name="connsiteX25" fmla="*/ 966278 w 973676"/>
                <a:gd name="connsiteY25" fmla="*/ 574808 h 972460"/>
                <a:gd name="connsiteX26" fmla="*/ 936230 w 973676"/>
                <a:gd name="connsiteY26" fmla="*/ 675785 h 972460"/>
                <a:gd name="connsiteX27" fmla="*/ 885159 w 973676"/>
                <a:gd name="connsiteY27" fmla="*/ 767992 h 972460"/>
                <a:gd name="connsiteX28" fmla="*/ 815494 w 973676"/>
                <a:gd name="connsiteY28" fmla="*/ 847020 h 972460"/>
                <a:gd name="connsiteX29" fmla="*/ 730408 w 973676"/>
                <a:gd name="connsiteY29" fmla="*/ 909300 h 972460"/>
                <a:gd name="connsiteX30" fmla="*/ 633918 w 973676"/>
                <a:gd name="connsiteY30" fmla="*/ 951762 h 972460"/>
                <a:gd name="connsiteX31" fmla="*/ 530536 w 973676"/>
                <a:gd name="connsiteY31" fmla="*/ 972572 h 972460"/>
                <a:gd name="connsiteX32" fmla="*/ 425121 w 973676"/>
                <a:gd name="connsiteY32" fmla="*/ 970640 h 972460"/>
                <a:gd name="connsiteX33" fmla="*/ 322581 w 973676"/>
                <a:gd name="connsiteY33" fmla="*/ 946164 h 972460"/>
                <a:gd name="connsiteX34" fmla="*/ 227678 w 973676"/>
                <a:gd name="connsiteY34" fmla="*/ 900233 h 972460"/>
                <a:gd name="connsiteX35" fmla="*/ 144923 w 973676"/>
                <a:gd name="connsiteY35" fmla="*/ 834930 h 972460"/>
                <a:gd name="connsiteX36" fmla="*/ 78133 w 973676"/>
                <a:gd name="connsiteY36" fmla="*/ 753425 h 972460"/>
                <a:gd name="connsiteX37" fmla="*/ 30434 w 973676"/>
                <a:gd name="connsiteY37" fmla="*/ 659435 h 972460"/>
                <a:gd name="connsiteX38" fmla="*/ 4055 w 973676"/>
                <a:gd name="connsiteY38" fmla="*/ 557417 h 972460"/>
                <a:gd name="connsiteX39" fmla="*/ 237 w 973676"/>
                <a:gd name="connsiteY39" fmla="*/ 452130 h 972460"/>
                <a:gd name="connsiteX40" fmla="*/ 19178 w 973676"/>
                <a:gd name="connsiteY40" fmla="*/ 348477 h 972460"/>
                <a:gd name="connsiteX41" fmla="*/ 59936 w 973676"/>
                <a:gd name="connsiteY41" fmla="*/ 251315 h 972460"/>
                <a:gd name="connsiteX42" fmla="*/ 120726 w 973676"/>
                <a:gd name="connsiteY42" fmla="*/ 165203 h 972460"/>
                <a:gd name="connsiteX43" fmla="*/ 198572 w 973676"/>
                <a:gd name="connsiteY43" fmla="*/ 94152 h 972460"/>
                <a:gd name="connsiteX44" fmla="*/ 289856 w 973676"/>
                <a:gd name="connsiteY44" fmla="*/ 41484 h 972460"/>
                <a:gd name="connsiteX45" fmla="*/ 390362 w 973676"/>
                <a:gd name="connsiteY45" fmla="*/ 9625 h 972460"/>
                <a:gd name="connsiteX46" fmla="*/ 495381 w 973676"/>
                <a:gd name="connsiteY46" fmla="*/ 112 h 972460"/>
                <a:gd name="connsiteX47" fmla="*/ 600003 w 973676"/>
                <a:gd name="connsiteY47" fmla="*/ 13390 h 972460"/>
                <a:gd name="connsiteX48" fmla="*/ 699269 w 973676"/>
                <a:gd name="connsiteY48" fmla="*/ 48866 h 972460"/>
                <a:gd name="connsiteX49" fmla="*/ 788619 w 973676"/>
                <a:gd name="connsiteY49" fmla="*/ 104805 h 972460"/>
                <a:gd name="connsiteX50" fmla="*/ 863838 w 973676"/>
                <a:gd name="connsiteY50" fmla="*/ 178630 h 972460"/>
                <a:gd name="connsiteX51" fmla="*/ 921454 w 973676"/>
                <a:gd name="connsiteY51" fmla="*/ 266873 h 972460"/>
                <a:gd name="connsiteX52" fmla="*/ 958692 w 973676"/>
                <a:gd name="connsiteY52" fmla="*/ 365472 h 972460"/>
                <a:gd name="connsiteX53" fmla="*/ 973914 w 973676"/>
                <a:gd name="connsiteY53" fmla="*/ 469719 h 972460"/>
                <a:gd name="connsiteX54" fmla="*/ 966278 w 973676"/>
                <a:gd name="connsiteY54" fmla="*/ 574808 h 972460"/>
                <a:gd name="connsiteX55" fmla="*/ 936230 w 973676"/>
                <a:gd name="connsiteY55" fmla="*/ 675785 h 972460"/>
                <a:gd name="connsiteX56" fmla="*/ 885159 w 973676"/>
                <a:gd name="connsiteY56" fmla="*/ 767992 h 972460"/>
                <a:gd name="connsiteX57" fmla="*/ 815494 w 973676"/>
                <a:gd name="connsiteY57" fmla="*/ 847020 h 972460"/>
                <a:gd name="connsiteX58" fmla="*/ 730408 w 973676"/>
                <a:gd name="connsiteY58" fmla="*/ 909300 h 972460"/>
                <a:gd name="connsiteX59" fmla="*/ 633918 w 973676"/>
                <a:gd name="connsiteY59" fmla="*/ 951762 h 972460"/>
                <a:gd name="connsiteX60" fmla="*/ 530536 w 973676"/>
                <a:gd name="connsiteY60" fmla="*/ 972572 h 972460"/>
                <a:gd name="connsiteX61" fmla="*/ 425121 w 973676"/>
                <a:gd name="connsiteY61" fmla="*/ 970640 h 972460"/>
                <a:gd name="connsiteX62" fmla="*/ 322581 w 973676"/>
                <a:gd name="connsiteY62" fmla="*/ 946164 h 972460"/>
                <a:gd name="connsiteX63" fmla="*/ 227678 w 973676"/>
                <a:gd name="connsiteY63" fmla="*/ 900233 h 972460"/>
                <a:gd name="connsiteX64" fmla="*/ 144923 w 973676"/>
                <a:gd name="connsiteY64" fmla="*/ 834930 h 972460"/>
                <a:gd name="connsiteX65" fmla="*/ 78133 w 973676"/>
                <a:gd name="connsiteY65" fmla="*/ 753425 h 972460"/>
                <a:gd name="connsiteX66" fmla="*/ 30434 w 973676"/>
                <a:gd name="connsiteY66" fmla="*/ 659435 h 972460"/>
                <a:gd name="connsiteX67" fmla="*/ 4055 w 973676"/>
                <a:gd name="connsiteY67" fmla="*/ 557417 h 972460"/>
                <a:gd name="connsiteX68" fmla="*/ 237 w 973676"/>
                <a:gd name="connsiteY68" fmla="*/ 452130 h 972460"/>
                <a:gd name="connsiteX69" fmla="*/ 19178 w 973676"/>
                <a:gd name="connsiteY69" fmla="*/ 348477 h 972460"/>
                <a:gd name="connsiteX70" fmla="*/ 59936 w 973676"/>
                <a:gd name="connsiteY70" fmla="*/ 251315 h 972460"/>
                <a:gd name="connsiteX71" fmla="*/ 120726 w 973676"/>
                <a:gd name="connsiteY71" fmla="*/ 165203 h 972460"/>
                <a:gd name="connsiteX72" fmla="*/ 198572 w 973676"/>
                <a:gd name="connsiteY72" fmla="*/ 94152 h 972460"/>
                <a:gd name="connsiteX73" fmla="*/ 289856 w 973676"/>
                <a:gd name="connsiteY73" fmla="*/ 41484 h 972460"/>
                <a:gd name="connsiteX74" fmla="*/ 390362 w 973676"/>
                <a:gd name="connsiteY74" fmla="*/ 9625 h 972460"/>
                <a:gd name="connsiteX75" fmla="*/ 495381 w 973676"/>
                <a:gd name="connsiteY75" fmla="*/ 112 h 972460"/>
                <a:gd name="connsiteX76" fmla="*/ 600003 w 973676"/>
                <a:gd name="connsiteY76" fmla="*/ 13390 h 972460"/>
                <a:gd name="connsiteX77" fmla="*/ 699269 w 973676"/>
                <a:gd name="connsiteY77" fmla="*/ 48866 h 972460"/>
                <a:gd name="connsiteX78" fmla="*/ 788619 w 973676"/>
                <a:gd name="connsiteY78" fmla="*/ 104805 h 972460"/>
                <a:gd name="connsiteX79" fmla="*/ 863838 w 973676"/>
                <a:gd name="connsiteY79" fmla="*/ 178630 h 972460"/>
                <a:gd name="connsiteX80" fmla="*/ 921454 w 973676"/>
                <a:gd name="connsiteY80" fmla="*/ 266873 h 972460"/>
                <a:gd name="connsiteX81" fmla="*/ 958692 w 973676"/>
                <a:gd name="connsiteY81" fmla="*/ 365472 h 972460"/>
                <a:gd name="connsiteX82" fmla="*/ 973914 w 973676"/>
                <a:gd name="connsiteY82" fmla="*/ 469719 h 972460"/>
                <a:gd name="connsiteX83" fmla="*/ 966278 w 973676"/>
                <a:gd name="connsiteY83" fmla="*/ 574808 h 972460"/>
                <a:gd name="connsiteX84" fmla="*/ 936230 w 973676"/>
                <a:gd name="connsiteY84" fmla="*/ 675785 h 972460"/>
                <a:gd name="connsiteX85" fmla="*/ 885159 w 973676"/>
                <a:gd name="connsiteY85" fmla="*/ 767992 h 972460"/>
                <a:gd name="connsiteX86" fmla="*/ 815494 w 973676"/>
                <a:gd name="connsiteY86" fmla="*/ 847020 h 972460"/>
                <a:gd name="connsiteX87" fmla="*/ 730408 w 973676"/>
                <a:gd name="connsiteY87" fmla="*/ 909300 h 972460"/>
                <a:gd name="connsiteX88" fmla="*/ 633918 w 973676"/>
                <a:gd name="connsiteY88" fmla="*/ 951762 h 972460"/>
                <a:gd name="connsiteX89" fmla="*/ 530536 w 973676"/>
                <a:gd name="connsiteY89" fmla="*/ 972572 h 972460"/>
                <a:gd name="connsiteX90" fmla="*/ 425121 w 973676"/>
                <a:gd name="connsiteY90" fmla="*/ 970640 h 972460"/>
                <a:gd name="connsiteX91" fmla="*/ 322581 w 973676"/>
                <a:gd name="connsiteY91" fmla="*/ 946164 h 972460"/>
                <a:gd name="connsiteX92" fmla="*/ 227678 w 973676"/>
                <a:gd name="connsiteY92" fmla="*/ 900233 h 972460"/>
                <a:gd name="connsiteX93" fmla="*/ 144923 w 973676"/>
                <a:gd name="connsiteY93" fmla="*/ 834930 h 972460"/>
                <a:gd name="connsiteX94" fmla="*/ 78133 w 973676"/>
                <a:gd name="connsiteY94" fmla="*/ 753425 h 972460"/>
                <a:gd name="connsiteX95" fmla="*/ 30434 w 973676"/>
                <a:gd name="connsiteY95" fmla="*/ 659435 h 972460"/>
                <a:gd name="connsiteX96" fmla="*/ 4055 w 973676"/>
                <a:gd name="connsiteY96" fmla="*/ 557417 h 972460"/>
                <a:gd name="connsiteX97" fmla="*/ 237 w 973676"/>
                <a:gd name="connsiteY97" fmla="*/ 452130 h 972460"/>
                <a:gd name="connsiteX98" fmla="*/ 19178 w 973676"/>
                <a:gd name="connsiteY98" fmla="*/ 348477 h 972460"/>
                <a:gd name="connsiteX99" fmla="*/ 59936 w 973676"/>
                <a:gd name="connsiteY99" fmla="*/ 251315 h 972460"/>
                <a:gd name="connsiteX100" fmla="*/ 120726 w 973676"/>
                <a:gd name="connsiteY100" fmla="*/ 165203 h 972460"/>
                <a:gd name="connsiteX101" fmla="*/ 198572 w 973676"/>
                <a:gd name="connsiteY101" fmla="*/ 94152 h 972460"/>
                <a:gd name="connsiteX102" fmla="*/ 289856 w 973676"/>
                <a:gd name="connsiteY102" fmla="*/ 41484 h 972460"/>
                <a:gd name="connsiteX103" fmla="*/ 390362 w 973676"/>
                <a:gd name="connsiteY103" fmla="*/ 9625 h 972460"/>
                <a:gd name="connsiteX104" fmla="*/ 495381 w 973676"/>
                <a:gd name="connsiteY104" fmla="*/ 112 h 972460"/>
                <a:gd name="connsiteX105" fmla="*/ 600003 w 973676"/>
                <a:gd name="connsiteY105" fmla="*/ 13390 h 972460"/>
                <a:gd name="connsiteX106" fmla="*/ 699269 w 973676"/>
                <a:gd name="connsiteY106" fmla="*/ 48866 h 972460"/>
                <a:gd name="connsiteX107" fmla="*/ 788619 w 973676"/>
                <a:gd name="connsiteY107" fmla="*/ 104805 h 972460"/>
                <a:gd name="connsiteX108" fmla="*/ 863838 w 973676"/>
                <a:gd name="connsiteY108" fmla="*/ 178630 h 972460"/>
                <a:gd name="connsiteX109" fmla="*/ 921454 w 973676"/>
                <a:gd name="connsiteY109" fmla="*/ 266873 h 972460"/>
                <a:gd name="connsiteX110" fmla="*/ 958692 w 973676"/>
                <a:gd name="connsiteY110" fmla="*/ 365472 h 972460"/>
                <a:gd name="connsiteX111" fmla="*/ 973914 w 973676"/>
                <a:gd name="connsiteY111" fmla="*/ 469719 h 972460"/>
                <a:gd name="connsiteX112" fmla="*/ 966278 w 973676"/>
                <a:gd name="connsiteY112" fmla="*/ 574808 h 972460"/>
                <a:gd name="connsiteX113" fmla="*/ 936230 w 973676"/>
                <a:gd name="connsiteY113" fmla="*/ 675785 h 972460"/>
                <a:gd name="connsiteX114" fmla="*/ 885159 w 973676"/>
                <a:gd name="connsiteY114" fmla="*/ 767992 h 972460"/>
                <a:gd name="connsiteX115" fmla="*/ 815494 w 973676"/>
                <a:gd name="connsiteY115" fmla="*/ 847020 h 972460"/>
                <a:gd name="connsiteX116" fmla="*/ 730408 w 973676"/>
                <a:gd name="connsiteY116" fmla="*/ 909300 h 972460"/>
                <a:gd name="connsiteX117" fmla="*/ 633918 w 973676"/>
                <a:gd name="connsiteY117" fmla="*/ 951762 h 972460"/>
                <a:gd name="connsiteX118" fmla="*/ 530536 w 973676"/>
                <a:gd name="connsiteY118" fmla="*/ 972572 h 972460"/>
                <a:gd name="connsiteX119" fmla="*/ 425121 w 973676"/>
                <a:gd name="connsiteY119" fmla="*/ 970640 h 972460"/>
                <a:gd name="connsiteX120" fmla="*/ 322581 w 973676"/>
                <a:gd name="connsiteY120" fmla="*/ 946164 h 972460"/>
                <a:gd name="connsiteX121" fmla="*/ 227678 w 973676"/>
                <a:gd name="connsiteY121" fmla="*/ 900233 h 972460"/>
                <a:gd name="connsiteX122" fmla="*/ 144923 w 973676"/>
                <a:gd name="connsiteY122" fmla="*/ 834930 h 972460"/>
                <a:gd name="connsiteX123" fmla="*/ 78133 w 973676"/>
                <a:gd name="connsiteY123" fmla="*/ 753425 h 972460"/>
                <a:gd name="connsiteX124" fmla="*/ 30434 w 973676"/>
                <a:gd name="connsiteY124" fmla="*/ 659435 h 972460"/>
                <a:gd name="connsiteX125" fmla="*/ 4055 w 973676"/>
                <a:gd name="connsiteY125" fmla="*/ 557417 h 972460"/>
                <a:gd name="connsiteX126" fmla="*/ 237 w 973676"/>
                <a:gd name="connsiteY126" fmla="*/ 452130 h 972460"/>
                <a:gd name="connsiteX127" fmla="*/ 19178 w 973676"/>
                <a:gd name="connsiteY127" fmla="*/ 348477 h 972460"/>
                <a:gd name="connsiteX128" fmla="*/ 59936 w 973676"/>
                <a:gd name="connsiteY128" fmla="*/ 251315 h 972460"/>
                <a:gd name="connsiteX129" fmla="*/ 120726 w 973676"/>
                <a:gd name="connsiteY129" fmla="*/ 165203 h 972460"/>
                <a:gd name="connsiteX130" fmla="*/ 198572 w 973676"/>
                <a:gd name="connsiteY130" fmla="*/ 94152 h 972460"/>
                <a:gd name="connsiteX131" fmla="*/ 289856 w 973676"/>
                <a:gd name="connsiteY131" fmla="*/ 41484 h 972460"/>
                <a:gd name="connsiteX132" fmla="*/ 390362 w 973676"/>
                <a:gd name="connsiteY132" fmla="*/ 9625 h 972460"/>
                <a:gd name="connsiteX133" fmla="*/ 495381 w 973676"/>
                <a:gd name="connsiteY133" fmla="*/ 112 h 972460"/>
                <a:gd name="connsiteX134" fmla="*/ 600003 w 973676"/>
                <a:gd name="connsiteY134" fmla="*/ 13390 h 972460"/>
                <a:gd name="connsiteX135" fmla="*/ 699269 w 973676"/>
                <a:gd name="connsiteY135" fmla="*/ 48866 h 972460"/>
                <a:gd name="connsiteX136" fmla="*/ 788619 w 973676"/>
                <a:gd name="connsiteY136" fmla="*/ 104805 h 972460"/>
                <a:gd name="connsiteX137" fmla="*/ 863838 w 973676"/>
                <a:gd name="connsiteY137" fmla="*/ 178630 h 972460"/>
                <a:gd name="connsiteX138" fmla="*/ 921454 w 973676"/>
                <a:gd name="connsiteY138" fmla="*/ 266873 h 972460"/>
                <a:gd name="connsiteX139" fmla="*/ 958692 w 973676"/>
                <a:gd name="connsiteY139" fmla="*/ 365472 h 972460"/>
                <a:gd name="connsiteX140" fmla="*/ 973914 w 973676"/>
                <a:gd name="connsiteY140" fmla="*/ 469719 h 972460"/>
                <a:gd name="connsiteX141" fmla="*/ 966278 w 973676"/>
                <a:gd name="connsiteY141" fmla="*/ 574808 h 972460"/>
                <a:gd name="connsiteX142" fmla="*/ 936230 w 973676"/>
                <a:gd name="connsiteY142" fmla="*/ 675785 h 972460"/>
                <a:gd name="connsiteX143" fmla="*/ 885159 w 973676"/>
                <a:gd name="connsiteY143" fmla="*/ 767992 h 972460"/>
                <a:gd name="connsiteX144" fmla="*/ 815494 w 973676"/>
                <a:gd name="connsiteY144" fmla="*/ 847020 h 972460"/>
                <a:gd name="connsiteX145" fmla="*/ 730408 w 973676"/>
                <a:gd name="connsiteY145" fmla="*/ 909300 h 972460"/>
                <a:gd name="connsiteX146" fmla="*/ 633918 w 973676"/>
                <a:gd name="connsiteY146" fmla="*/ 951762 h 972460"/>
                <a:gd name="connsiteX147" fmla="*/ 530536 w 973676"/>
                <a:gd name="connsiteY147" fmla="*/ 972572 h 972460"/>
                <a:gd name="connsiteX148" fmla="*/ 425121 w 973676"/>
                <a:gd name="connsiteY148" fmla="*/ 970640 h 972460"/>
                <a:gd name="connsiteX149" fmla="*/ 322581 w 973676"/>
                <a:gd name="connsiteY149" fmla="*/ 946164 h 972460"/>
                <a:gd name="connsiteX150" fmla="*/ 227678 w 973676"/>
                <a:gd name="connsiteY150" fmla="*/ 900233 h 972460"/>
                <a:gd name="connsiteX151" fmla="*/ 144923 w 973676"/>
                <a:gd name="connsiteY151" fmla="*/ 834930 h 972460"/>
                <a:gd name="connsiteX152" fmla="*/ 78133 w 973676"/>
                <a:gd name="connsiteY152" fmla="*/ 753425 h 972460"/>
                <a:gd name="connsiteX153" fmla="*/ 30434 w 973676"/>
                <a:gd name="connsiteY153" fmla="*/ 659435 h 972460"/>
                <a:gd name="connsiteX154" fmla="*/ 4055 w 973676"/>
                <a:gd name="connsiteY154" fmla="*/ 557417 h 972460"/>
                <a:gd name="connsiteX155" fmla="*/ 237 w 973676"/>
                <a:gd name="connsiteY155" fmla="*/ 452130 h 972460"/>
                <a:gd name="connsiteX156" fmla="*/ 19178 w 973676"/>
                <a:gd name="connsiteY156" fmla="*/ 348477 h 972460"/>
                <a:gd name="connsiteX157" fmla="*/ 59936 w 973676"/>
                <a:gd name="connsiteY157" fmla="*/ 251315 h 972460"/>
                <a:gd name="connsiteX158" fmla="*/ 120726 w 973676"/>
                <a:gd name="connsiteY158" fmla="*/ 165203 h 972460"/>
                <a:gd name="connsiteX159" fmla="*/ 198572 w 973676"/>
                <a:gd name="connsiteY159" fmla="*/ 94152 h 972460"/>
                <a:gd name="connsiteX160" fmla="*/ 289856 w 973676"/>
                <a:gd name="connsiteY160" fmla="*/ 41484 h 972460"/>
                <a:gd name="connsiteX161" fmla="*/ 390362 w 973676"/>
                <a:gd name="connsiteY161" fmla="*/ 9625 h 972460"/>
                <a:gd name="connsiteX162" fmla="*/ 495381 w 973676"/>
                <a:gd name="connsiteY162" fmla="*/ 112 h 972460"/>
                <a:gd name="connsiteX163" fmla="*/ 600003 w 973676"/>
                <a:gd name="connsiteY163" fmla="*/ 13390 h 972460"/>
                <a:gd name="connsiteX164" fmla="*/ 699269 w 973676"/>
                <a:gd name="connsiteY164" fmla="*/ 48866 h 972460"/>
                <a:gd name="connsiteX165" fmla="*/ 788619 w 973676"/>
                <a:gd name="connsiteY165" fmla="*/ 104805 h 972460"/>
                <a:gd name="connsiteX166" fmla="*/ 863838 w 973676"/>
                <a:gd name="connsiteY166" fmla="*/ 178630 h 972460"/>
                <a:gd name="connsiteX167" fmla="*/ 921454 w 973676"/>
                <a:gd name="connsiteY167" fmla="*/ 266873 h 972460"/>
                <a:gd name="connsiteX168" fmla="*/ 958692 w 973676"/>
                <a:gd name="connsiteY168" fmla="*/ 365472 h 972460"/>
                <a:gd name="connsiteX169" fmla="*/ 973914 w 973676"/>
                <a:gd name="connsiteY169" fmla="*/ 469719 h 972460"/>
                <a:gd name="connsiteX170" fmla="*/ 966278 w 973676"/>
                <a:gd name="connsiteY170" fmla="*/ 574808 h 972460"/>
                <a:gd name="connsiteX171" fmla="*/ 936230 w 973676"/>
                <a:gd name="connsiteY171" fmla="*/ 675785 h 972460"/>
                <a:gd name="connsiteX172" fmla="*/ 885159 w 973676"/>
                <a:gd name="connsiteY172" fmla="*/ 767992 h 972460"/>
                <a:gd name="connsiteX173" fmla="*/ 815494 w 973676"/>
                <a:gd name="connsiteY173" fmla="*/ 847020 h 972460"/>
                <a:gd name="connsiteX174" fmla="*/ 730408 w 973676"/>
                <a:gd name="connsiteY174" fmla="*/ 909300 h 972460"/>
                <a:gd name="connsiteX175" fmla="*/ 633918 w 973676"/>
                <a:gd name="connsiteY175" fmla="*/ 951762 h 972460"/>
                <a:gd name="connsiteX176" fmla="*/ 530536 w 973676"/>
                <a:gd name="connsiteY176" fmla="*/ 972572 h 972460"/>
                <a:gd name="connsiteX177" fmla="*/ 425121 w 973676"/>
                <a:gd name="connsiteY177" fmla="*/ 970640 h 972460"/>
                <a:gd name="connsiteX178" fmla="*/ 322581 w 973676"/>
                <a:gd name="connsiteY178" fmla="*/ 946164 h 972460"/>
                <a:gd name="connsiteX179" fmla="*/ 227678 w 973676"/>
                <a:gd name="connsiteY179" fmla="*/ 900233 h 972460"/>
                <a:gd name="connsiteX180" fmla="*/ 144923 w 973676"/>
                <a:gd name="connsiteY180" fmla="*/ 834930 h 972460"/>
                <a:gd name="connsiteX181" fmla="*/ 78133 w 973676"/>
                <a:gd name="connsiteY181" fmla="*/ 753425 h 972460"/>
                <a:gd name="connsiteX182" fmla="*/ 30434 w 973676"/>
                <a:gd name="connsiteY182" fmla="*/ 659435 h 972460"/>
                <a:gd name="connsiteX183" fmla="*/ 4055 w 973676"/>
                <a:gd name="connsiteY183" fmla="*/ 557417 h 972460"/>
                <a:gd name="connsiteX184" fmla="*/ 237 w 973676"/>
                <a:gd name="connsiteY184" fmla="*/ 452130 h 972460"/>
                <a:gd name="connsiteX185" fmla="*/ 19178 w 973676"/>
                <a:gd name="connsiteY185" fmla="*/ 348477 h 972460"/>
                <a:gd name="connsiteX186" fmla="*/ 59936 w 973676"/>
                <a:gd name="connsiteY186" fmla="*/ 251315 h 972460"/>
                <a:gd name="connsiteX187" fmla="*/ 120726 w 973676"/>
                <a:gd name="connsiteY187" fmla="*/ 165203 h 972460"/>
                <a:gd name="connsiteX188" fmla="*/ 198572 w 973676"/>
                <a:gd name="connsiteY188" fmla="*/ 94152 h 972460"/>
                <a:gd name="connsiteX189" fmla="*/ 289856 w 973676"/>
                <a:gd name="connsiteY189" fmla="*/ 41484 h 972460"/>
                <a:gd name="connsiteX190" fmla="*/ 390362 w 973676"/>
                <a:gd name="connsiteY190" fmla="*/ 9625 h 972460"/>
                <a:gd name="connsiteX191" fmla="*/ 495381 w 973676"/>
                <a:gd name="connsiteY191" fmla="*/ 112 h 972460"/>
                <a:gd name="connsiteX192" fmla="*/ 600003 w 973676"/>
                <a:gd name="connsiteY192" fmla="*/ 13390 h 972460"/>
                <a:gd name="connsiteX193" fmla="*/ 699269 w 973676"/>
                <a:gd name="connsiteY193" fmla="*/ 48866 h 972460"/>
                <a:gd name="connsiteX194" fmla="*/ 788619 w 973676"/>
                <a:gd name="connsiteY194" fmla="*/ 104805 h 972460"/>
                <a:gd name="connsiteX195" fmla="*/ 863838 w 973676"/>
                <a:gd name="connsiteY195" fmla="*/ 178630 h 972460"/>
                <a:gd name="connsiteX196" fmla="*/ 921454 w 973676"/>
                <a:gd name="connsiteY196" fmla="*/ 266873 h 972460"/>
                <a:gd name="connsiteX197" fmla="*/ 958692 w 973676"/>
                <a:gd name="connsiteY197" fmla="*/ 365472 h 972460"/>
                <a:gd name="connsiteX198" fmla="*/ 973914 w 973676"/>
                <a:gd name="connsiteY198" fmla="*/ 469719 h 972460"/>
                <a:gd name="connsiteX199" fmla="*/ 966278 w 973676"/>
                <a:gd name="connsiteY199" fmla="*/ 574808 h 972460"/>
                <a:gd name="connsiteX200" fmla="*/ 936230 w 973676"/>
                <a:gd name="connsiteY200" fmla="*/ 675785 h 972460"/>
                <a:gd name="connsiteX201" fmla="*/ 885159 w 973676"/>
                <a:gd name="connsiteY201" fmla="*/ 767992 h 972460"/>
                <a:gd name="connsiteX202" fmla="*/ 815494 w 973676"/>
                <a:gd name="connsiteY202" fmla="*/ 847020 h 972460"/>
                <a:gd name="connsiteX203" fmla="*/ 730408 w 973676"/>
                <a:gd name="connsiteY203" fmla="*/ 909300 h 972460"/>
                <a:gd name="connsiteX204" fmla="*/ 633918 w 973676"/>
                <a:gd name="connsiteY204" fmla="*/ 951762 h 972460"/>
                <a:gd name="connsiteX205" fmla="*/ 530536 w 973676"/>
                <a:gd name="connsiteY205" fmla="*/ 972572 h 972460"/>
                <a:gd name="connsiteX206" fmla="*/ 425121 w 973676"/>
                <a:gd name="connsiteY206" fmla="*/ 970640 h 972460"/>
                <a:gd name="connsiteX207" fmla="*/ 322581 w 973676"/>
                <a:gd name="connsiteY207" fmla="*/ 946164 h 972460"/>
                <a:gd name="connsiteX208" fmla="*/ 227678 w 973676"/>
                <a:gd name="connsiteY208" fmla="*/ 900233 h 972460"/>
                <a:gd name="connsiteX209" fmla="*/ 144923 w 973676"/>
                <a:gd name="connsiteY209" fmla="*/ 834930 h 972460"/>
                <a:gd name="connsiteX210" fmla="*/ 78133 w 973676"/>
                <a:gd name="connsiteY210" fmla="*/ 753425 h 972460"/>
                <a:gd name="connsiteX211" fmla="*/ 30434 w 973676"/>
                <a:gd name="connsiteY211" fmla="*/ 659435 h 972460"/>
                <a:gd name="connsiteX212" fmla="*/ 4055 w 973676"/>
                <a:gd name="connsiteY212" fmla="*/ 557417 h 972460"/>
                <a:gd name="connsiteX213" fmla="*/ 237 w 973676"/>
                <a:gd name="connsiteY213" fmla="*/ 452130 h 972460"/>
                <a:gd name="connsiteX214" fmla="*/ 19178 w 973676"/>
                <a:gd name="connsiteY214" fmla="*/ 348477 h 972460"/>
                <a:gd name="connsiteX215" fmla="*/ 59936 w 973676"/>
                <a:gd name="connsiteY215" fmla="*/ 251315 h 972460"/>
                <a:gd name="connsiteX216" fmla="*/ 120726 w 973676"/>
                <a:gd name="connsiteY216" fmla="*/ 165203 h 972460"/>
                <a:gd name="connsiteX217" fmla="*/ 198572 w 973676"/>
                <a:gd name="connsiteY217" fmla="*/ 94152 h 972460"/>
                <a:gd name="connsiteX218" fmla="*/ 289856 w 973676"/>
                <a:gd name="connsiteY218" fmla="*/ 41484 h 972460"/>
                <a:gd name="connsiteX219" fmla="*/ 390362 w 973676"/>
                <a:gd name="connsiteY219" fmla="*/ 9625 h 972460"/>
                <a:gd name="connsiteX220" fmla="*/ 495381 w 973676"/>
                <a:gd name="connsiteY220" fmla="*/ 112 h 972460"/>
                <a:gd name="connsiteX221" fmla="*/ 600003 w 973676"/>
                <a:gd name="connsiteY221" fmla="*/ 13390 h 972460"/>
                <a:gd name="connsiteX222" fmla="*/ 699269 w 973676"/>
                <a:gd name="connsiteY222" fmla="*/ 48866 h 972460"/>
                <a:gd name="connsiteX223" fmla="*/ 788619 w 973676"/>
                <a:gd name="connsiteY223" fmla="*/ 104805 h 972460"/>
                <a:gd name="connsiteX224" fmla="*/ 863838 w 973676"/>
                <a:gd name="connsiteY224" fmla="*/ 178630 h 972460"/>
                <a:gd name="connsiteX225" fmla="*/ 921454 w 973676"/>
                <a:gd name="connsiteY225" fmla="*/ 266873 h 972460"/>
                <a:gd name="connsiteX226" fmla="*/ 958692 w 973676"/>
                <a:gd name="connsiteY226" fmla="*/ 365472 h 972460"/>
                <a:gd name="connsiteX227" fmla="*/ 973914 w 973676"/>
                <a:gd name="connsiteY227" fmla="*/ 469719 h 972460"/>
                <a:gd name="connsiteX228" fmla="*/ 966278 w 973676"/>
                <a:gd name="connsiteY228" fmla="*/ 574808 h 972460"/>
                <a:gd name="connsiteX229" fmla="*/ 936230 w 973676"/>
                <a:gd name="connsiteY229" fmla="*/ 675785 h 972460"/>
                <a:gd name="connsiteX230" fmla="*/ 885159 w 973676"/>
                <a:gd name="connsiteY230" fmla="*/ 767992 h 972460"/>
                <a:gd name="connsiteX231" fmla="*/ 815494 w 973676"/>
                <a:gd name="connsiteY231" fmla="*/ 847020 h 972460"/>
                <a:gd name="connsiteX232" fmla="*/ 730408 w 973676"/>
                <a:gd name="connsiteY232" fmla="*/ 909300 h 972460"/>
                <a:gd name="connsiteX233" fmla="*/ 633918 w 973676"/>
                <a:gd name="connsiteY233" fmla="*/ 951762 h 972460"/>
                <a:gd name="connsiteX234" fmla="*/ 530536 w 973676"/>
                <a:gd name="connsiteY234" fmla="*/ 972572 h 972460"/>
                <a:gd name="connsiteX235" fmla="*/ 425121 w 973676"/>
                <a:gd name="connsiteY235" fmla="*/ 970640 h 972460"/>
                <a:gd name="connsiteX236" fmla="*/ 322581 w 973676"/>
                <a:gd name="connsiteY236" fmla="*/ 946164 h 972460"/>
                <a:gd name="connsiteX237" fmla="*/ 227678 w 973676"/>
                <a:gd name="connsiteY237" fmla="*/ 900233 h 972460"/>
                <a:gd name="connsiteX238" fmla="*/ 144923 w 973676"/>
                <a:gd name="connsiteY238" fmla="*/ 834930 h 972460"/>
                <a:gd name="connsiteX239" fmla="*/ 78133 w 973676"/>
                <a:gd name="connsiteY239" fmla="*/ 753425 h 972460"/>
                <a:gd name="connsiteX240" fmla="*/ 30434 w 973676"/>
                <a:gd name="connsiteY240" fmla="*/ 659435 h 972460"/>
                <a:gd name="connsiteX241" fmla="*/ 4055 w 973676"/>
                <a:gd name="connsiteY241" fmla="*/ 557417 h 972460"/>
                <a:gd name="connsiteX242" fmla="*/ 237 w 973676"/>
                <a:gd name="connsiteY242" fmla="*/ 452130 h 972460"/>
                <a:gd name="connsiteX243" fmla="*/ 19178 w 973676"/>
                <a:gd name="connsiteY243" fmla="*/ 348477 h 972460"/>
                <a:gd name="connsiteX244" fmla="*/ 59936 w 973676"/>
                <a:gd name="connsiteY244" fmla="*/ 251315 h 972460"/>
                <a:gd name="connsiteX245" fmla="*/ 120726 w 973676"/>
                <a:gd name="connsiteY245" fmla="*/ 165203 h 972460"/>
                <a:gd name="connsiteX246" fmla="*/ 198572 w 973676"/>
                <a:gd name="connsiteY246" fmla="*/ 94152 h 972460"/>
                <a:gd name="connsiteX247" fmla="*/ 289856 w 973676"/>
                <a:gd name="connsiteY247" fmla="*/ 41484 h 972460"/>
                <a:gd name="connsiteX248" fmla="*/ 390362 w 973676"/>
                <a:gd name="connsiteY248" fmla="*/ 9625 h 972460"/>
                <a:gd name="connsiteX249" fmla="*/ 495381 w 973676"/>
                <a:gd name="connsiteY249" fmla="*/ 112 h 972460"/>
                <a:gd name="connsiteX250" fmla="*/ 600003 w 973676"/>
                <a:gd name="connsiteY250" fmla="*/ 13390 h 972460"/>
                <a:gd name="connsiteX251" fmla="*/ 699269 w 973676"/>
                <a:gd name="connsiteY251" fmla="*/ 48866 h 972460"/>
                <a:gd name="connsiteX252" fmla="*/ 788619 w 973676"/>
                <a:gd name="connsiteY252" fmla="*/ 104805 h 972460"/>
                <a:gd name="connsiteX253" fmla="*/ 863838 w 973676"/>
                <a:gd name="connsiteY253" fmla="*/ 178630 h 972460"/>
                <a:gd name="connsiteX254" fmla="*/ 921454 w 973676"/>
                <a:gd name="connsiteY254" fmla="*/ 266873 h 972460"/>
                <a:gd name="connsiteX255" fmla="*/ 958692 w 973676"/>
                <a:gd name="connsiteY255" fmla="*/ 365472 h 972460"/>
                <a:gd name="connsiteX256" fmla="*/ 973914 w 973676"/>
                <a:gd name="connsiteY256" fmla="*/ 469719 h 972460"/>
                <a:gd name="connsiteX257" fmla="*/ 966278 w 973676"/>
                <a:gd name="connsiteY257" fmla="*/ 574808 h 972460"/>
                <a:gd name="connsiteX258" fmla="*/ 936230 w 973676"/>
                <a:gd name="connsiteY258" fmla="*/ 675785 h 972460"/>
                <a:gd name="connsiteX259" fmla="*/ 885159 w 973676"/>
                <a:gd name="connsiteY259" fmla="*/ 767992 h 972460"/>
                <a:gd name="connsiteX260" fmla="*/ 815494 w 973676"/>
                <a:gd name="connsiteY260" fmla="*/ 847020 h 972460"/>
                <a:gd name="connsiteX261" fmla="*/ 730408 w 973676"/>
                <a:gd name="connsiteY261" fmla="*/ 909300 h 972460"/>
                <a:gd name="connsiteX262" fmla="*/ 633918 w 973676"/>
                <a:gd name="connsiteY262" fmla="*/ 951762 h 972460"/>
                <a:gd name="connsiteX263" fmla="*/ 530536 w 973676"/>
                <a:gd name="connsiteY263" fmla="*/ 972572 h 972460"/>
                <a:gd name="connsiteX264" fmla="*/ 425121 w 973676"/>
                <a:gd name="connsiteY264" fmla="*/ 970640 h 972460"/>
                <a:gd name="connsiteX265" fmla="*/ 322581 w 973676"/>
                <a:gd name="connsiteY265" fmla="*/ 946164 h 972460"/>
                <a:gd name="connsiteX266" fmla="*/ 227678 w 973676"/>
                <a:gd name="connsiteY266" fmla="*/ 900233 h 972460"/>
                <a:gd name="connsiteX267" fmla="*/ 144923 w 973676"/>
                <a:gd name="connsiteY267" fmla="*/ 834930 h 972460"/>
                <a:gd name="connsiteX268" fmla="*/ 78133 w 973676"/>
                <a:gd name="connsiteY268" fmla="*/ 753425 h 972460"/>
                <a:gd name="connsiteX269" fmla="*/ 30434 w 973676"/>
                <a:gd name="connsiteY269" fmla="*/ 659435 h 972460"/>
                <a:gd name="connsiteX270" fmla="*/ 4055 w 973676"/>
                <a:gd name="connsiteY270" fmla="*/ 557417 h 972460"/>
                <a:gd name="connsiteX271" fmla="*/ 237 w 973676"/>
                <a:gd name="connsiteY271" fmla="*/ 452130 h 972460"/>
                <a:gd name="connsiteX272" fmla="*/ 19178 w 973676"/>
                <a:gd name="connsiteY272" fmla="*/ 348477 h 972460"/>
                <a:gd name="connsiteX273" fmla="*/ 59936 w 973676"/>
                <a:gd name="connsiteY273" fmla="*/ 251315 h 972460"/>
                <a:gd name="connsiteX274" fmla="*/ 120726 w 973676"/>
                <a:gd name="connsiteY274" fmla="*/ 165203 h 972460"/>
                <a:gd name="connsiteX275" fmla="*/ 198572 w 973676"/>
                <a:gd name="connsiteY275" fmla="*/ 94152 h 972460"/>
                <a:gd name="connsiteX276" fmla="*/ 289856 w 973676"/>
                <a:gd name="connsiteY276" fmla="*/ 41484 h 972460"/>
                <a:gd name="connsiteX277" fmla="*/ 390362 w 973676"/>
                <a:gd name="connsiteY277" fmla="*/ 9625 h 972460"/>
                <a:gd name="connsiteX278" fmla="*/ 495381 w 973676"/>
                <a:gd name="connsiteY278" fmla="*/ 112 h 972460"/>
                <a:gd name="connsiteX279" fmla="*/ 600003 w 973676"/>
                <a:gd name="connsiteY279" fmla="*/ 13390 h 972460"/>
                <a:gd name="connsiteX280" fmla="*/ 699269 w 973676"/>
                <a:gd name="connsiteY280" fmla="*/ 48866 h 972460"/>
                <a:gd name="connsiteX281" fmla="*/ 788619 w 973676"/>
                <a:gd name="connsiteY281" fmla="*/ 104805 h 972460"/>
                <a:gd name="connsiteX282" fmla="*/ 863838 w 973676"/>
                <a:gd name="connsiteY282" fmla="*/ 178630 h 972460"/>
                <a:gd name="connsiteX283" fmla="*/ 921454 w 973676"/>
                <a:gd name="connsiteY283" fmla="*/ 266873 h 972460"/>
                <a:gd name="connsiteX284" fmla="*/ 958692 w 973676"/>
                <a:gd name="connsiteY284" fmla="*/ 365472 h 972460"/>
                <a:gd name="connsiteX285" fmla="*/ 973914 w 973676"/>
                <a:gd name="connsiteY285" fmla="*/ 469719 h 972460"/>
                <a:gd name="connsiteX286" fmla="*/ 966278 w 973676"/>
                <a:gd name="connsiteY286" fmla="*/ 574808 h 972460"/>
                <a:gd name="connsiteX287" fmla="*/ 936230 w 973676"/>
                <a:gd name="connsiteY287" fmla="*/ 675785 h 972460"/>
                <a:gd name="connsiteX288" fmla="*/ 885159 w 973676"/>
                <a:gd name="connsiteY288" fmla="*/ 767992 h 972460"/>
                <a:gd name="connsiteX289" fmla="*/ 815494 w 973676"/>
                <a:gd name="connsiteY289" fmla="*/ 847020 h 972460"/>
                <a:gd name="connsiteX290" fmla="*/ 730408 w 973676"/>
                <a:gd name="connsiteY290" fmla="*/ 909300 h 972460"/>
                <a:gd name="connsiteX291" fmla="*/ 633918 w 973676"/>
                <a:gd name="connsiteY291" fmla="*/ 951762 h 972460"/>
                <a:gd name="connsiteX292" fmla="*/ 530536 w 973676"/>
                <a:gd name="connsiteY292" fmla="*/ 972572 h 972460"/>
                <a:gd name="connsiteX293" fmla="*/ 425121 w 973676"/>
                <a:gd name="connsiteY293" fmla="*/ 970640 h 972460"/>
                <a:gd name="connsiteX294" fmla="*/ 322581 w 973676"/>
                <a:gd name="connsiteY294" fmla="*/ 946164 h 972460"/>
                <a:gd name="connsiteX295" fmla="*/ 227678 w 973676"/>
                <a:gd name="connsiteY295" fmla="*/ 900233 h 972460"/>
                <a:gd name="connsiteX296" fmla="*/ 144923 w 973676"/>
                <a:gd name="connsiteY296" fmla="*/ 834930 h 972460"/>
                <a:gd name="connsiteX297" fmla="*/ 78133 w 973676"/>
                <a:gd name="connsiteY297" fmla="*/ 753425 h 972460"/>
                <a:gd name="connsiteX298" fmla="*/ 30434 w 973676"/>
                <a:gd name="connsiteY298" fmla="*/ 659435 h 972460"/>
                <a:gd name="connsiteX299" fmla="*/ 4055 w 973676"/>
                <a:gd name="connsiteY299" fmla="*/ 557417 h 972460"/>
                <a:gd name="connsiteX300" fmla="*/ 237 w 973676"/>
                <a:gd name="connsiteY300" fmla="*/ 452130 h 972460"/>
                <a:gd name="connsiteX301" fmla="*/ 19178 w 973676"/>
                <a:gd name="connsiteY301" fmla="*/ 348477 h 972460"/>
                <a:gd name="connsiteX302" fmla="*/ 59936 w 973676"/>
                <a:gd name="connsiteY302" fmla="*/ 251315 h 972460"/>
                <a:gd name="connsiteX303" fmla="*/ 120726 w 973676"/>
                <a:gd name="connsiteY303" fmla="*/ 165203 h 972460"/>
                <a:gd name="connsiteX304" fmla="*/ 198572 w 973676"/>
                <a:gd name="connsiteY304" fmla="*/ 94152 h 972460"/>
                <a:gd name="connsiteX305" fmla="*/ 289856 w 973676"/>
                <a:gd name="connsiteY305" fmla="*/ 41484 h 972460"/>
                <a:gd name="connsiteX306" fmla="*/ 390362 w 973676"/>
                <a:gd name="connsiteY306" fmla="*/ 9625 h 972460"/>
                <a:gd name="connsiteX307" fmla="*/ 495381 w 973676"/>
                <a:gd name="connsiteY307" fmla="*/ 112 h 972460"/>
                <a:gd name="connsiteX308" fmla="*/ 600003 w 973676"/>
                <a:gd name="connsiteY308" fmla="*/ 13390 h 972460"/>
                <a:gd name="connsiteX309" fmla="*/ 699269 w 973676"/>
                <a:gd name="connsiteY309" fmla="*/ 48866 h 972460"/>
                <a:gd name="connsiteX310" fmla="*/ 788619 w 973676"/>
                <a:gd name="connsiteY310" fmla="*/ 104805 h 972460"/>
                <a:gd name="connsiteX311" fmla="*/ 863838 w 973676"/>
                <a:gd name="connsiteY311" fmla="*/ 178630 h 972460"/>
                <a:gd name="connsiteX312" fmla="*/ 921454 w 973676"/>
                <a:gd name="connsiteY312" fmla="*/ 266873 h 972460"/>
                <a:gd name="connsiteX313" fmla="*/ 958692 w 973676"/>
                <a:gd name="connsiteY313" fmla="*/ 365472 h 972460"/>
                <a:gd name="connsiteX314" fmla="*/ 973914 w 973676"/>
                <a:gd name="connsiteY314" fmla="*/ 469719 h 972460"/>
                <a:gd name="connsiteX315" fmla="*/ 966278 w 973676"/>
                <a:gd name="connsiteY315" fmla="*/ 574808 h 972460"/>
                <a:gd name="connsiteX316" fmla="*/ 936230 w 973676"/>
                <a:gd name="connsiteY316" fmla="*/ 675785 h 972460"/>
                <a:gd name="connsiteX317" fmla="*/ 885159 w 973676"/>
                <a:gd name="connsiteY317" fmla="*/ 767992 h 972460"/>
                <a:gd name="connsiteX318" fmla="*/ 815494 w 973676"/>
                <a:gd name="connsiteY318" fmla="*/ 847020 h 972460"/>
                <a:gd name="connsiteX319" fmla="*/ 730408 w 973676"/>
                <a:gd name="connsiteY319" fmla="*/ 909300 h 972460"/>
                <a:gd name="connsiteX320" fmla="*/ 633918 w 973676"/>
                <a:gd name="connsiteY320" fmla="*/ 951762 h 972460"/>
                <a:gd name="connsiteX321" fmla="*/ 530536 w 973676"/>
                <a:gd name="connsiteY321" fmla="*/ 972572 h 972460"/>
                <a:gd name="connsiteX322" fmla="*/ 425121 w 973676"/>
                <a:gd name="connsiteY322" fmla="*/ 970640 h 972460"/>
                <a:gd name="connsiteX323" fmla="*/ 322581 w 973676"/>
                <a:gd name="connsiteY323" fmla="*/ 946164 h 972460"/>
                <a:gd name="connsiteX324" fmla="*/ 227678 w 973676"/>
                <a:gd name="connsiteY324" fmla="*/ 900233 h 972460"/>
                <a:gd name="connsiteX325" fmla="*/ 144923 w 973676"/>
                <a:gd name="connsiteY325" fmla="*/ 834930 h 972460"/>
                <a:gd name="connsiteX326" fmla="*/ 78133 w 973676"/>
                <a:gd name="connsiteY326" fmla="*/ 753425 h 972460"/>
                <a:gd name="connsiteX327" fmla="*/ 30434 w 973676"/>
                <a:gd name="connsiteY327" fmla="*/ 659435 h 972460"/>
                <a:gd name="connsiteX328" fmla="*/ 4055 w 973676"/>
                <a:gd name="connsiteY328" fmla="*/ 557417 h 972460"/>
                <a:gd name="connsiteX329" fmla="*/ 237 w 973676"/>
                <a:gd name="connsiteY329" fmla="*/ 452130 h 972460"/>
                <a:gd name="connsiteX330" fmla="*/ 19178 w 973676"/>
                <a:gd name="connsiteY330" fmla="*/ 348477 h 972460"/>
                <a:gd name="connsiteX331" fmla="*/ 59936 w 973676"/>
                <a:gd name="connsiteY331" fmla="*/ 251315 h 972460"/>
                <a:gd name="connsiteX332" fmla="*/ 120726 w 973676"/>
                <a:gd name="connsiteY332" fmla="*/ 165203 h 972460"/>
                <a:gd name="connsiteX333" fmla="*/ 198572 w 973676"/>
                <a:gd name="connsiteY333" fmla="*/ 94152 h 972460"/>
                <a:gd name="connsiteX334" fmla="*/ 289856 w 973676"/>
                <a:gd name="connsiteY334" fmla="*/ 41484 h 972460"/>
                <a:gd name="connsiteX335" fmla="*/ 390362 w 973676"/>
                <a:gd name="connsiteY335" fmla="*/ 9625 h 972460"/>
                <a:gd name="connsiteX336" fmla="*/ 495381 w 973676"/>
                <a:gd name="connsiteY336" fmla="*/ 112 h 972460"/>
                <a:gd name="connsiteX337" fmla="*/ 600003 w 973676"/>
                <a:gd name="connsiteY337" fmla="*/ 13390 h 972460"/>
                <a:gd name="connsiteX338" fmla="*/ 699269 w 973676"/>
                <a:gd name="connsiteY338" fmla="*/ 48866 h 972460"/>
                <a:gd name="connsiteX339" fmla="*/ 788619 w 973676"/>
                <a:gd name="connsiteY339" fmla="*/ 104805 h 972460"/>
                <a:gd name="connsiteX340" fmla="*/ 863838 w 973676"/>
                <a:gd name="connsiteY340" fmla="*/ 178630 h 972460"/>
                <a:gd name="connsiteX341" fmla="*/ 921454 w 973676"/>
                <a:gd name="connsiteY341" fmla="*/ 266873 h 972460"/>
                <a:gd name="connsiteX342" fmla="*/ 958692 w 973676"/>
                <a:gd name="connsiteY342" fmla="*/ 365472 h 972460"/>
                <a:gd name="connsiteX343" fmla="*/ 973914 w 973676"/>
                <a:gd name="connsiteY343" fmla="*/ 469719 h 972460"/>
                <a:gd name="connsiteX344" fmla="*/ 966278 w 973676"/>
                <a:gd name="connsiteY344" fmla="*/ 574808 h 972460"/>
                <a:gd name="connsiteX345" fmla="*/ 936230 w 973676"/>
                <a:gd name="connsiteY345" fmla="*/ 675785 h 972460"/>
                <a:gd name="connsiteX346" fmla="*/ 885159 w 973676"/>
                <a:gd name="connsiteY346" fmla="*/ 767992 h 972460"/>
                <a:gd name="connsiteX347" fmla="*/ 815494 w 973676"/>
                <a:gd name="connsiteY347" fmla="*/ 847020 h 972460"/>
                <a:gd name="connsiteX348" fmla="*/ 730408 w 973676"/>
                <a:gd name="connsiteY348" fmla="*/ 909300 h 972460"/>
                <a:gd name="connsiteX349" fmla="*/ 633918 w 973676"/>
                <a:gd name="connsiteY349" fmla="*/ 951762 h 972460"/>
                <a:gd name="connsiteX350" fmla="*/ 530536 w 973676"/>
                <a:gd name="connsiteY350" fmla="*/ 972572 h 972460"/>
                <a:gd name="connsiteX351" fmla="*/ 425121 w 973676"/>
                <a:gd name="connsiteY351" fmla="*/ 970640 h 972460"/>
                <a:gd name="connsiteX352" fmla="*/ 322581 w 973676"/>
                <a:gd name="connsiteY352" fmla="*/ 946164 h 972460"/>
                <a:gd name="connsiteX353" fmla="*/ 227678 w 973676"/>
                <a:gd name="connsiteY353" fmla="*/ 900233 h 972460"/>
                <a:gd name="connsiteX354" fmla="*/ 144923 w 973676"/>
                <a:gd name="connsiteY354" fmla="*/ 834930 h 972460"/>
                <a:gd name="connsiteX355" fmla="*/ 78133 w 973676"/>
                <a:gd name="connsiteY355" fmla="*/ 753425 h 972460"/>
                <a:gd name="connsiteX356" fmla="*/ 30434 w 973676"/>
                <a:gd name="connsiteY356" fmla="*/ 659435 h 972460"/>
                <a:gd name="connsiteX357" fmla="*/ 4055 w 973676"/>
                <a:gd name="connsiteY357" fmla="*/ 557417 h 972460"/>
                <a:gd name="connsiteX358" fmla="*/ 237 w 973676"/>
                <a:gd name="connsiteY358" fmla="*/ 452130 h 972460"/>
                <a:gd name="connsiteX359" fmla="*/ 19178 w 973676"/>
                <a:gd name="connsiteY359" fmla="*/ 348477 h 972460"/>
                <a:gd name="connsiteX360" fmla="*/ 59936 w 973676"/>
                <a:gd name="connsiteY360" fmla="*/ 251315 h 972460"/>
                <a:gd name="connsiteX361" fmla="*/ 120726 w 973676"/>
                <a:gd name="connsiteY361" fmla="*/ 165203 h 972460"/>
                <a:gd name="connsiteX362" fmla="*/ 198572 w 973676"/>
                <a:gd name="connsiteY362" fmla="*/ 94152 h 972460"/>
                <a:gd name="connsiteX363" fmla="*/ 289856 w 973676"/>
                <a:gd name="connsiteY363" fmla="*/ 41484 h 972460"/>
                <a:gd name="connsiteX364" fmla="*/ 390362 w 973676"/>
                <a:gd name="connsiteY364" fmla="*/ 9625 h 972460"/>
                <a:gd name="connsiteX365" fmla="*/ 495381 w 973676"/>
                <a:gd name="connsiteY365" fmla="*/ 112 h 972460"/>
                <a:gd name="connsiteX366" fmla="*/ 600003 w 973676"/>
                <a:gd name="connsiteY366" fmla="*/ 13390 h 972460"/>
                <a:gd name="connsiteX367" fmla="*/ 699269 w 973676"/>
                <a:gd name="connsiteY367" fmla="*/ 48866 h 972460"/>
                <a:gd name="connsiteX368" fmla="*/ 788619 w 973676"/>
                <a:gd name="connsiteY368" fmla="*/ 104805 h 972460"/>
                <a:gd name="connsiteX369" fmla="*/ 863838 w 973676"/>
                <a:gd name="connsiteY369" fmla="*/ 178630 h 972460"/>
                <a:gd name="connsiteX370" fmla="*/ 921454 w 973676"/>
                <a:gd name="connsiteY370" fmla="*/ 266873 h 972460"/>
                <a:gd name="connsiteX371" fmla="*/ 958692 w 973676"/>
                <a:gd name="connsiteY371" fmla="*/ 365472 h 972460"/>
                <a:gd name="connsiteX372" fmla="*/ 973914 w 973676"/>
                <a:gd name="connsiteY372" fmla="*/ 469719 h 972460"/>
                <a:gd name="connsiteX373" fmla="*/ 966278 w 973676"/>
                <a:gd name="connsiteY373" fmla="*/ 574808 h 972460"/>
                <a:gd name="connsiteX374" fmla="*/ 936230 w 973676"/>
                <a:gd name="connsiteY374" fmla="*/ 675785 h 972460"/>
                <a:gd name="connsiteX375" fmla="*/ 885159 w 973676"/>
                <a:gd name="connsiteY375" fmla="*/ 767992 h 972460"/>
                <a:gd name="connsiteX376" fmla="*/ 815494 w 973676"/>
                <a:gd name="connsiteY376" fmla="*/ 847020 h 972460"/>
                <a:gd name="connsiteX377" fmla="*/ 730408 w 973676"/>
                <a:gd name="connsiteY377" fmla="*/ 909300 h 972460"/>
                <a:gd name="connsiteX378" fmla="*/ 633918 w 973676"/>
                <a:gd name="connsiteY378" fmla="*/ 951762 h 972460"/>
                <a:gd name="connsiteX379" fmla="*/ 530536 w 973676"/>
                <a:gd name="connsiteY379" fmla="*/ 972572 h 972460"/>
                <a:gd name="connsiteX380" fmla="*/ 425121 w 973676"/>
                <a:gd name="connsiteY380" fmla="*/ 970640 h 972460"/>
                <a:gd name="connsiteX381" fmla="*/ 322581 w 973676"/>
                <a:gd name="connsiteY381" fmla="*/ 946164 h 972460"/>
                <a:gd name="connsiteX382" fmla="*/ 227678 w 973676"/>
                <a:gd name="connsiteY382" fmla="*/ 900233 h 972460"/>
                <a:gd name="connsiteX383" fmla="*/ 144923 w 973676"/>
                <a:gd name="connsiteY383" fmla="*/ 834930 h 972460"/>
                <a:gd name="connsiteX384" fmla="*/ 78133 w 973676"/>
                <a:gd name="connsiteY384" fmla="*/ 753425 h 972460"/>
                <a:gd name="connsiteX385" fmla="*/ 30434 w 973676"/>
                <a:gd name="connsiteY385" fmla="*/ 659435 h 972460"/>
                <a:gd name="connsiteX386" fmla="*/ 4055 w 973676"/>
                <a:gd name="connsiteY386" fmla="*/ 557417 h 972460"/>
                <a:gd name="connsiteX387" fmla="*/ 237 w 973676"/>
                <a:gd name="connsiteY387" fmla="*/ 452130 h 972460"/>
                <a:gd name="connsiteX388" fmla="*/ 19178 w 973676"/>
                <a:gd name="connsiteY388" fmla="*/ 348477 h 972460"/>
                <a:gd name="connsiteX389" fmla="*/ 59936 w 973676"/>
                <a:gd name="connsiteY389" fmla="*/ 251315 h 972460"/>
                <a:gd name="connsiteX390" fmla="*/ 120726 w 973676"/>
                <a:gd name="connsiteY390" fmla="*/ 165203 h 972460"/>
                <a:gd name="connsiteX391" fmla="*/ 198572 w 973676"/>
                <a:gd name="connsiteY391" fmla="*/ 94152 h 972460"/>
                <a:gd name="connsiteX392" fmla="*/ 289856 w 973676"/>
                <a:gd name="connsiteY392" fmla="*/ 41484 h 972460"/>
                <a:gd name="connsiteX393" fmla="*/ 390362 w 973676"/>
                <a:gd name="connsiteY393" fmla="*/ 9625 h 972460"/>
                <a:gd name="connsiteX394" fmla="*/ 495381 w 973676"/>
                <a:gd name="connsiteY394" fmla="*/ 112 h 972460"/>
                <a:gd name="connsiteX395" fmla="*/ 600003 w 973676"/>
                <a:gd name="connsiteY395" fmla="*/ 13390 h 972460"/>
                <a:gd name="connsiteX396" fmla="*/ 699269 w 973676"/>
                <a:gd name="connsiteY396" fmla="*/ 48866 h 972460"/>
                <a:gd name="connsiteX397" fmla="*/ 788619 w 973676"/>
                <a:gd name="connsiteY397" fmla="*/ 104805 h 972460"/>
                <a:gd name="connsiteX398" fmla="*/ 863838 w 973676"/>
                <a:gd name="connsiteY398" fmla="*/ 178630 h 972460"/>
                <a:gd name="connsiteX399" fmla="*/ 921454 w 973676"/>
                <a:gd name="connsiteY399" fmla="*/ 266873 h 972460"/>
                <a:gd name="connsiteX400" fmla="*/ 958692 w 973676"/>
                <a:gd name="connsiteY400" fmla="*/ 365472 h 972460"/>
                <a:gd name="connsiteX401" fmla="*/ 973914 w 973676"/>
                <a:gd name="connsiteY401" fmla="*/ 469719 h 972460"/>
                <a:gd name="connsiteX402" fmla="*/ 966278 w 973676"/>
                <a:gd name="connsiteY402" fmla="*/ 574808 h 972460"/>
                <a:gd name="connsiteX403" fmla="*/ 936230 w 973676"/>
                <a:gd name="connsiteY403" fmla="*/ 675785 h 972460"/>
                <a:gd name="connsiteX404" fmla="*/ 885159 w 973676"/>
                <a:gd name="connsiteY404" fmla="*/ 767992 h 972460"/>
                <a:gd name="connsiteX405" fmla="*/ 815494 w 973676"/>
                <a:gd name="connsiteY405" fmla="*/ 847020 h 972460"/>
                <a:gd name="connsiteX406" fmla="*/ 730408 w 973676"/>
                <a:gd name="connsiteY406" fmla="*/ 909300 h 972460"/>
                <a:gd name="connsiteX407" fmla="*/ 633918 w 973676"/>
                <a:gd name="connsiteY407" fmla="*/ 951762 h 972460"/>
                <a:gd name="connsiteX408" fmla="*/ 530536 w 973676"/>
                <a:gd name="connsiteY408" fmla="*/ 972572 h 972460"/>
                <a:gd name="connsiteX409" fmla="*/ 425121 w 973676"/>
                <a:gd name="connsiteY409" fmla="*/ 970640 h 972460"/>
                <a:gd name="connsiteX410" fmla="*/ 322581 w 973676"/>
                <a:gd name="connsiteY410" fmla="*/ 946164 h 972460"/>
                <a:gd name="connsiteX411" fmla="*/ 227678 w 973676"/>
                <a:gd name="connsiteY411" fmla="*/ 900233 h 972460"/>
                <a:gd name="connsiteX412" fmla="*/ 144923 w 973676"/>
                <a:gd name="connsiteY412" fmla="*/ 834930 h 972460"/>
                <a:gd name="connsiteX413" fmla="*/ 78133 w 973676"/>
                <a:gd name="connsiteY413" fmla="*/ 753425 h 972460"/>
                <a:gd name="connsiteX414" fmla="*/ 30434 w 973676"/>
                <a:gd name="connsiteY414" fmla="*/ 659435 h 972460"/>
                <a:gd name="connsiteX415" fmla="*/ 4055 w 973676"/>
                <a:gd name="connsiteY415" fmla="*/ 557417 h 972460"/>
                <a:gd name="connsiteX416" fmla="*/ 237 w 973676"/>
                <a:gd name="connsiteY416" fmla="*/ 452130 h 972460"/>
                <a:gd name="connsiteX417" fmla="*/ 19178 w 973676"/>
                <a:gd name="connsiteY417" fmla="*/ 348477 h 972460"/>
                <a:gd name="connsiteX418" fmla="*/ 59936 w 973676"/>
                <a:gd name="connsiteY418" fmla="*/ 251315 h 972460"/>
                <a:gd name="connsiteX419" fmla="*/ 120726 w 973676"/>
                <a:gd name="connsiteY419" fmla="*/ 165203 h 972460"/>
                <a:gd name="connsiteX420" fmla="*/ 198572 w 973676"/>
                <a:gd name="connsiteY420" fmla="*/ 94152 h 972460"/>
                <a:gd name="connsiteX421" fmla="*/ 289856 w 973676"/>
                <a:gd name="connsiteY421" fmla="*/ 41484 h 972460"/>
                <a:gd name="connsiteX422" fmla="*/ 390362 w 973676"/>
                <a:gd name="connsiteY422" fmla="*/ 9625 h 972460"/>
                <a:gd name="connsiteX423" fmla="*/ 495381 w 973676"/>
                <a:gd name="connsiteY423" fmla="*/ 112 h 972460"/>
                <a:gd name="connsiteX424" fmla="*/ 600003 w 973676"/>
                <a:gd name="connsiteY424" fmla="*/ 13390 h 972460"/>
                <a:gd name="connsiteX425" fmla="*/ 699269 w 973676"/>
                <a:gd name="connsiteY425" fmla="*/ 48866 h 972460"/>
                <a:gd name="connsiteX426" fmla="*/ 788619 w 973676"/>
                <a:gd name="connsiteY426" fmla="*/ 104805 h 972460"/>
                <a:gd name="connsiteX427" fmla="*/ 863838 w 973676"/>
                <a:gd name="connsiteY427" fmla="*/ 178630 h 972460"/>
                <a:gd name="connsiteX428" fmla="*/ 921454 w 973676"/>
                <a:gd name="connsiteY428" fmla="*/ 266873 h 972460"/>
                <a:gd name="connsiteX429" fmla="*/ 958692 w 973676"/>
                <a:gd name="connsiteY429" fmla="*/ 365472 h 972460"/>
                <a:gd name="connsiteX430" fmla="*/ 973914 w 973676"/>
                <a:gd name="connsiteY430" fmla="*/ 469719 h 972460"/>
                <a:gd name="connsiteX431" fmla="*/ 966278 w 973676"/>
                <a:gd name="connsiteY431" fmla="*/ 574808 h 972460"/>
                <a:gd name="connsiteX432" fmla="*/ 936230 w 973676"/>
                <a:gd name="connsiteY432" fmla="*/ 675785 h 972460"/>
                <a:gd name="connsiteX433" fmla="*/ 885159 w 973676"/>
                <a:gd name="connsiteY433" fmla="*/ 767992 h 972460"/>
                <a:gd name="connsiteX434" fmla="*/ 815494 w 973676"/>
                <a:gd name="connsiteY434" fmla="*/ 847020 h 972460"/>
                <a:gd name="connsiteX435" fmla="*/ 730408 w 973676"/>
                <a:gd name="connsiteY435" fmla="*/ 909300 h 972460"/>
                <a:gd name="connsiteX436" fmla="*/ 633918 w 973676"/>
                <a:gd name="connsiteY436" fmla="*/ 951762 h 972460"/>
                <a:gd name="connsiteX437" fmla="*/ 530536 w 973676"/>
                <a:gd name="connsiteY437" fmla="*/ 972572 h 972460"/>
                <a:gd name="connsiteX438" fmla="*/ 425121 w 973676"/>
                <a:gd name="connsiteY438" fmla="*/ 970640 h 972460"/>
                <a:gd name="connsiteX439" fmla="*/ 322581 w 973676"/>
                <a:gd name="connsiteY439" fmla="*/ 946164 h 972460"/>
                <a:gd name="connsiteX440" fmla="*/ 227678 w 973676"/>
                <a:gd name="connsiteY440" fmla="*/ 900233 h 972460"/>
                <a:gd name="connsiteX441" fmla="*/ 144923 w 973676"/>
                <a:gd name="connsiteY441" fmla="*/ 834930 h 972460"/>
                <a:gd name="connsiteX442" fmla="*/ 78133 w 973676"/>
                <a:gd name="connsiteY442" fmla="*/ 753425 h 972460"/>
                <a:gd name="connsiteX443" fmla="*/ 30434 w 973676"/>
                <a:gd name="connsiteY443" fmla="*/ 659435 h 972460"/>
                <a:gd name="connsiteX444" fmla="*/ 4055 w 973676"/>
                <a:gd name="connsiteY444" fmla="*/ 557417 h 972460"/>
                <a:gd name="connsiteX445" fmla="*/ 237 w 973676"/>
                <a:gd name="connsiteY445" fmla="*/ 452130 h 972460"/>
                <a:gd name="connsiteX446" fmla="*/ 19178 w 973676"/>
                <a:gd name="connsiteY446" fmla="*/ 348477 h 972460"/>
                <a:gd name="connsiteX447" fmla="*/ 59936 w 973676"/>
                <a:gd name="connsiteY447" fmla="*/ 251315 h 972460"/>
                <a:gd name="connsiteX448" fmla="*/ 120726 w 973676"/>
                <a:gd name="connsiteY448" fmla="*/ 165203 h 972460"/>
                <a:gd name="connsiteX449" fmla="*/ 198572 w 973676"/>
                <a:gd name="connsiteY449" fmla="*/ 94152 h 972460"/>
                <a:gd name="connsiteX450" fmla="*/ 289856 w 973676"/>
                <a:gd name="connsiteY450" fmla="*/ 41484 h 972460"/>
                <a:gd name="connsiteX451" fmla="*/ 390362 w 973676"/>
                <a:gd name="connsiteY451" fmla="*/ 9625 h 972460"/>
                <a:gd name="connsiteX452" fmla="*/ 495381 w 973676"/>
                <a:gd name="connsiteY452" fmla="*/ 112 h 972460"/>
                <a:gd name="connsiteX453" fmla="*/ 600003 w 973676"/>
                <a:gd name="connsiteY453" fmla="*/ 13390 h 972460"/>
                <a:gd name="connsiteX454" fmla="*/ 699269 w 973676"/>
                <a:gd name="connsiteY454" fmla="*/ 48866 h 972460"/>
                <a:gd name="connsiteX455" fmla="*/ 788619 w 973676"/>
                <a:gd name="connsiteY455" fmla="*/ 104805 h 972460"/>
                <a:gd name="connsiteX456" fmla="*/ 863838 w 973676"/>
                <a:gd name="connsiteY456" fmla="*/ 178630 h 972460"/>
                <a:gd name="connsiteX457" fmla="*/ 921454 w 973676"/>
                <a:gd name="connsiteY457" fmla="*/ 266873 h 972460"/>
                <a:gd name="connsiteX458" fmla="*/ 958692 w 973676"/>
                <a:gd name="connsiteY458" fmla="*/ 365472 h 972460"/>
                <a:gd name="connsiteX459" fmla="*/ 973914 w 973676"/>
                <a:gd name="connsiteY459" fmla="*/ 469719 h 972460"/>
                <a:gd name="connsiteX460" fmla="*/ 966278 w 973676"/>
                <a:gd name="connsiteY460" fmla="*/ 574808 h 972460"/>
                <a:gd name="connsiteX461" fmla="*/ 936230 w 973676"/>
                <a:gd name="connsiteY461" fmla="*/ 675785 h 972460"/>
                <a:gd name="connsiteX462" fmla="*/ 885159 w 973676"/>
                <a:gd name="connsiteY462" fmla="*/ 767992 h 972460"/>
                <a:gd name="connsiteX463" fmla="*/ 815494 w 973676"/>
                <a:gd name="connsiteY463" fmla="*/ 847020 h 972460"/>
                <a:gd name="connsiteX464" fmla="*/ 730408 w 973676"/>
                <a:gd name="connsiteY464" fmla="*/ 909300 h 972460"/>
                <a:gd name="connsiteX465" fmla="*/ 633918 w 973676"/>
                <a:gd name="connsiteY465" fmla="*/ 951762 h 972460"/>
                <a:gd name="connsiteX466" fmla="*/ 530536 w 973676"/>
                <a:gd name="connsiteY466" fmla="*/ 972572 h 972460"/>
                <a:gd name="connsiteX467" fmla="*/ 425121 w 973676"/>
                <a:gd name="connsiteY467" fmla="*/ 970640 h 972460"/>
                <a:gd name="connsiteX468" fmla="*/ 322581 w 973676"/>
                <a:gd name="connsiteY468" fmla="*/ 946164 h 972460"/>
                <a:gd name="connsiteX469" fmla="*/ 227678 w 973676"/>
                <a:gd name="connsiteY469" fmla="*/ 900233 h 972460"/>
                <a:gd name="connsiteX470" fmla="*/ 144923 w 973676"/>
                <a:gd name="connsiteY470" fmla="*/ 834930 h 972460"/>
                <a:gd name="connsiteX471" fmla="*/ 78133 w 973676"/>
                <a:gd name="connsiteY471" fmla="*/ 753425 h 972460"/>
                <a:gd name="connsiteX472" fmla="*/ 30434 w 973676"/>
                <a:gd name="connsiteY472" fmla="*/ 659435 h 972460"/>
                <a:gd name="connsiteX473" fmla="*/ 4055 w 973676"/>
                <a:gd name="connsiteY473" fmla="*/ 557417 h 972460"/>
                <a:gd name="connsiteX474" fmla="*/ 237 w 973676"/>
                <a:gd name="connsiteY474" fmla="*/ 452130 h 972460"/>
                <a:gd name="connsiteX475" fmla="*/ 19178 w 973676"/>
                <a:gd name="connsiteY475" fmla="*/ 348477 h 972460"/>
                <a:gd name="connsiteX476" fmla="*/ 59936 w 973676"/>
                <a:gd name="connsiteY476" fmla="*/ 251315 h 972460"/>
                <a:gd name="connsiteX477" fmla="*/ 120726 w 973676"/>
                <a:gd name="connsiteY477" fmla="*/ 165203 h 972460"/>
                <a:gd name="connsiteX478" fmla="*/ 198572 w 973676"/>
                <a:gd name="connsiteY478" fmla="*/ 94152 h 972460"/>
                <a:gd name="connsiteX479" fmla="*/ 289856 w 973676"/>
                <a:gd name="connsiteY479" fmla="*/ 41484 h 972460"/>
                <a:gd name="connsiteX480" fmla="*/ 390362 w 973676"/>
                <a:gd name="connsiteY480" fmla="*/ 9625 h 972460"/>
                <a:gd name="connsiteX481" fmla="*/ 495381 w 973676"/>
                <a:gd name="connsiteY481" fmla="*/ 112 h 972460"/>
                <a:gd name="connsiteX482" fmla="*/ 600003 w 973676"/>
                <a:gd name="connsiteY482" fmla="*/ 13390 h 972460"/>
                <a:gd name="connsiteX483" fmla="*/ 699269 w 973676"/>
                <a:gd name="connsiteY483" fmla="*/ 48866 h 972460"/>
                <a:gd name="connsiteX484" fmla="*/ 788619 w 973676"/>
                <a:gd name="connsiteY484" fmla="*/ 104805 h 972460"/>
                <a:gd name="connsiteX485" fmla="*/ 863838 w 973676"/>
                <a:gd name="connsiteY485" fmla="*/ 178630 h 972460"/>
                <a:gd name="connsiteX486" fmla="*/ 921454 w 973676"/>
                <a:gd name="connsiteY486" fmla="*/ 266873 h 972460"/>
                <a:gd name="connsiteX487" fmla="*/ 958692 w 973676"/>
                <a:gd name="connsiteY487" fmla="*/ 365472 h 972460"/>
                <a:gd name="connsiteX488" fmla="*/ 973914 w 973676"/>
                <a:gd name="connsiteY488" fmla="*/ 469719 h 972460"/>
                <a:gd name="connsiteX489" fmla="*/ 966278 w 973676"/>
                <a:gd name="connsiteY489" fmla="*/ 574808 h 972460"/>
                <a:gd name="connsiteX490" fmla="*/ 936230 w 973676"/>
                <a:gd name="connsiteY490" fmla="*/ 675785 h 972460"/>
                <a:gd name="connsiteX491" fmla="*/ 885159 w 973676"/>
                <a:gd name="connsiteY491" fmla="*/ 767992 h 972460"/>
                <a:gd name="connsiteX492" fmla="*/ 815494 w 973676"/>
                <a:gd name="connsiteY492" fmla="*/ 847020 h 972460"/>
                <a:gd name="connsiteX493" fmla="*/ 730408 w 973676"/>
                <a:gd name="connsiteY493" fmla="*/ 909300 h 972460"/>
                <a:gd name="connsiteX494" fmla="*/ 633918 w 973676"/>
                <a:gd name="connsiteY494" fmla="*/ 951762 h 972460"/>
                <a:gd name="connsiteX495" fmla="*/ 530536 w 973676"/>
                <a:gd name="connsiteY495" fmla="*/ 972572 h 972460"/>
                <a:gd name="connsiteX496" fmla="*/ 425121 w 973676"/>
                <a:gd name="connsiteY496" fmla="*/ 970640 h 972460"/>
                <a:gd name="connsiteX497" fmla="*/ 322581 w 973676"/>
                <a:gd name="connsiteY497" fmla="*/ 946164 h 972460"/>
                <a:gd name="connsiteX498" fmla="*/ 227678 w 973676"/>
                <a:gd name="connsiteY498" fmla="*/ 900233 h 972460"/>
                <a:gd name="connsiteX499" fmla="*/ 144923 w 973676"/>
                <a:gd name="connsiteY499" fmla="*/ 834930 h 972460"/>
                <a:gd name="connsiteX500" fmla="*/ 78133 w 973676"/>
                <a:gd name="connsiteY500" fmla="*/ 753425 h 972460"/>
                <a:gd name="connsiteX501" fmla="*/ 30434 w 973676"/>
                <a:gd name="connsiteY501" fmla="*/ 659435 h 972460"/>
                <a:gd name="connsiteX502" fmla="*/ 4055 w 973676"/>
                <a:gd name="connsiteY502" fmla="*/ 557417 h 972460"/>
                <a:gd name="connsiteX503" fmla="*/ 237 w 973676"/>
                <a:gd name="connsiteY503" fmla="*/ 452130 h 972460"/>
                <a:gd name="connsiteX504" fmla="*/ 19178 w 973676"/>
                <a:gd name="connsiteY504" fmla="*/ 348477 h 972460"/>
                <a:gd name="connsiteX505" fmla="*/ 59936 w 973676"/>
                <a:gd name="connsiteY505" fmla="*/ 251315 h 972460"/>
                <a:gd name="connsiteX506" fmla="*/ 120726 w 973676"/>
                <a:gd name="connsiteY506" fmla="*/ 165203 h 972460"/>
                <a:gd name="connsiteX507" fmla="*/ 198572 w 973676"/>
                <a:gd name="connsiteY507" fmla="*/ 94152 h 972460"/>
                <a:gd name="connsiteX508" fmla="*/ 289856 w 973676"/>
                <a:gd name="connsiteY508" fmla="*/ 41484 h 972460"/>
                <a:gd name="connsiteX509" fmla="*/ 390362 w 973676"/>
                <a:gd name="connsiteY509" fmla="*/ 9625 h 972460"/>
                <a:gd name="connsiteX510" fmla="*/ 495381 w 973676"/>
                <a:gd name="connsiteY510" fmla="*/ 112 h 972460"/>
                <a:gd name="connsiteX511" fmla="*/ 600003 w 973676"/>
                <a:gd name="connsiteY511" fmla="*/ 13390 h 972460"/>
                <a:gd name="connsiteX512" fmla="*/ 699269 w 973676"/>
                <a:gd name="connsiteY512" fmla="*/ 48866 h 972460"/>
                <a:gd name="connsiteX513" fmla="*/ 788619 w 973676"/>
                <a:gd name="connsiteY513" fmla="*/ 104805 h 972460"/>
                <a:gd name="connsiteX514" fmla="*/ 863838 w 973676"/>
                <a:gd name="connsiteY514" fmla="*/ 178630 h 972460"/>
                <a:gd name="connsiteX515" fmla="*/ 921454 w 973676"/>
                <a:gd name="connsiteY515" fmla="*/ 266873 h 972460"/>
                <a:gd name="connsiteX516" fmla="*/ 958692 w 973676"/>
                <a:gd name="connsiteY516" fmla="*/ 365472 h 972460"/>
                <a:gd name="connsiteX517" fmla="*/ 973914 w 973676"/>
                <a:gd name="connsiteY517" fmla="*/ 469719 h 972460"/>
                <a:gd name="connsiteX518" fmla="*/ 966278 w 973676"/>
                <a:gd name="connsiteY518" fmla="*/ 574808 h 972460"/>
                <a:gd name="connsiteX519" fmla="*/ 936230 w 973676"/>
                <a:gd name="connsiteY519" fmla="*/ 675785 h 972460"/>
                <a:gd name="connsiteX520" fmla="*/ 885159 w 973676"/>
                <a:gd name="connsiteY520" fmla="*/ 767992 h 972460"/>
                <a:gd name="connsiteX521" fmla="*/ 815494 w 973676"/>
                <a:gd name="connsiteY521" fmla="*/ 847020 h 972460"/>
                <a:gd name="connsiteX522" fmla="*/ 730408 w 973676"/>
                <a:gd name="connsiteY522" fmla="*/ 909300 h 972460"/>
                <a:gd name="connsiteX523" fmla="*/ 633918 w 973676"/>
                <a:gd name="connsiteY523" fmla="*/ 951762 h 972460"/>
                <a:gd name="connsiteX524" fmla="*/ 530536 w 973676"/>
                <a:gd name="connsiteY524" fmla="*/ 972572 h 972460"/>
                <a:gd name="connsiteX525" fmla="*/ 425121 w 973676"/>
                <a:gd name="connsiteY525" fmla="*/ 970640 h 972460"/>
                <a:gd name="connsiteX526" fmla="*/ 322581 w 973676"/>
                <a:gd name="connsiteY526" fmla="*/ 946164 h 972460"/>
                <a:gd name="connsiteX527" fmla="*/ 227678 w 973676"/>
                <a:gd name="connsiteY527" fmla="*/ 900233 h 972460"/>
                <a:gd name="connsiteX528" fmla="*/ 144923 w 973676"/>
                <a:gd name="connsiteY528" fmla="*/ 834930 h 972460"/>
                <a:gd name="connsiteX529" fmla="*/ 78133 w 973676"/>
                <a:gd name="connsiteY529" fmla="*/ 753425 h 972460"/>
                <a:gd name="connsiteX530" fmla="*/ 30434 w 973676"/>
                <a:gd name="connsiteY530" fmla="*/ 659435 h 972460"/>
                <a:gd name="connsiteX531" fmla="*/ 4055 w 973676"/>
                <a:gd name="connsiteY531" fmla="*/ 557417 h 972460"/>
                <a:gd name="connsiteX532" fmla="*/ 237 w 973676"/>
                <a:gd name="connsiteY532" fmla="*/ 452130 h 972460"/>
                <a:gd name="connsiteX533" fmla="*/ 19178 w 973676"/>
                <a:gd name="connsiteY533" fmla="*/ 348477 h 972460"/>
                <a:gd name="connsiteX534" fmla="*/ 59936 w 973676"/>
                <a:gd name="connsiteY534" fmla="*/ 251315 h 972460"/>
                <a:gd name="connsiteX535" fmla="*/ 120726 w 973676"/>
                <a:gd name="connsiteY535" fmla="*/ 165203 h 972460"/>
                <a:gd name="connsiteX536" fmla="*/ 198572 w 973676"/>
                <a:gd name="connsiteY536" fmla="*/ 94152 h 972460"/>
                <a:gd name="connsiteX537" fmla="*/ 289856 w 973676"/>
                <a:gd name="connsiteY537" fmla="*/ 41484 h 972460"/>
                <a:gd name="connsiteX538" fmla="*/ 390362 w 973676"/>
                <a:gd name="connsiteY538" fmla="*/ 9625 h 972460"/>
                <a:gd name="connsiteX539" fmla="*/ 495381 w 973676"/>
                <a:gd name="connsiteY539" fmla="*/ 112 h 972460"/>
                <a:gd name="connsiteX540" fmla="*/ 600003 w 973676"/>
                <a:gd name="connsiteY540" fmla="*/ 13390 h 972460"/>
                <a:gd name="connsiteX541" fmla="*/ 699269 w 973676"/>
                <a:gd name="connsiteY541" fmla="*/ 48866 h 972460"/>
                <a:gd name="connsiteX542" fmla="*/ 788619 w 973676"/>
                <a:gd name="connsiteY542" fmla="*/ 104805 h 972460"/>
                <a:gd name="connsiteX543" fmla="*/ 863838 w 973676"/>
                <a:gd name="connsiteY543" fmla="*/ 178630 h 972460"/>
                <a:gd name="connsiteX544" fmla="*/ 921454 w 973676"/>
                <a:gd name="connsiteY544" fmla="*/ 266873 h 972460"/>
                <a:gd name="connsiteX545" fmla="*/ 958692 w 973676"/>
                <a:gd name="connsiteY545" fmla="*/ 365472 h 972460"/>
                <a:gd name="connsiteX546" fmla="*/ 973914 w 973676"/>
                <a:gd name="connsiteY546" fmla="*/ 469719 h 972460"/>
                <a:gd name="connsiteX547" fmla="*/ 966278 w 973676"/>
                <a:gd name="connsiteY547" fmla="*/ 574808 h 972460"/>
                <a:gd name="connsiteX548" fmla="*/ 936230 w 973676"/>
                <a:gd name="connsiteY548" fmla="*/ 675785 h 972460"/>
                <a:gd name="connsiteX549" fmla="*/ 885159 w 973676"/>
                <a:gd name="connsiteY549" fmla="*/ 767992 h 972460"/>
                <a:gd name="connsiteX550" fmla="*/ 815494 w 973676"/>
                <a:gd name="connsiteY550" fmla="*/ 847020 h 972460"/>
                <a:gd name="connsiteX551" fmla="*/ 730408 w 973676"/>
                <a:gd name="connsiteY551" fmla="*/ 909300 h 972460"/>
                <a:gd name="connsiteX552" fmla="*/ 633918 w 973676"/>
                <a:gd name="connsiteY552" fmla="*/ 951762 h 972460"/>
                <a:gd name="connsiteX553" fmla="*/ 530536 w 973676"/>
                <a:gd name="connsiteY553" fmla="*/ 972572 h 972460"/>
                <a:gd name="connsiteX554" fmla="*/ 425121 w 973676"/>
                <a:gd name="connsiteY554" fmla="*/ 970640 h 972460"/>
                <a:gd name="connsiteX555" fmla="*/ 322581 w 973676"/>
                <a:gd name="connsiteY555" fmla="*/ 946164 h 972460"/>
                <a:gd name="connsiteX556" fmla="*/ 227678 w 973676"/>
                <a:gd name="connsiteY556" fmla="*/ 900233 h 972460"/>
                <a:gd name="connsiteX557" fmla="*/ 144923 w 973676"/>
                <a:gd name="connsiteY557" fmla="*/ 834930 h 972460"/>
                <a:gd name="connsiteX558" fmla="*/ 78133 w 973676"/>
                <a:gd name="connsiteY558" fmla="*/ 753425 h 972460"/>
                <a:gd name="connsiteX559" fmla="*/ 30434 w 973676"/>
                <a:gd name="connsiteY559" fmla="*/ 659435 h 972460"/>
                <a:gd name="connsiteX560" fmla="*/ 4055 w 973676"/>
                <a:gd name="connsiteY560" fmla="*/ 557417 h 972460"/>
                <a:gd name="connsiteX561" fmla="*/ 237 w 973676"/>
                <a:gd name="connsiteY561" fmla="*/ 452130 h 972460"/>
                <a:gd name="connsiteX562" fmla="*/ 19178 w 973676"/>
                <a:gd name="connsiteY562" fmla="*/ 348477 h 972460"/>
                <a:gd name="connsiteX563" fmla="*/ 59936 w 973676"/>
                <a:gd name="connsiteY563" fmla="*/ 251315 h 972460"/>
                <a:gd name="connsiteX564" fmla="*/ 120726 w 973676"/>
                <a:gd name="connsiteY564" fmla="*/ 165203 h 972460"/>
                <a:gd name="connsiteX565" fmla="*/ 198572 w 973676"/>
                <a:gd name="connsiteY565" fmla="*/ 94152 h 972460"/>
                <a:gd name="connsiteX566" fmla="*/ 289856 w 973676"/>
                <a:gd name="connsiteY566" fmla="*/ 41484 h 972460"/>
                <a:gd name="connsiteX567" fmla="*/ 390362 w 973676"/>
                <a:gd name="connsiteY567" fmla="*/ 9625 h 972460"/>
                <a:gd name="connsiteX568" fmla="*/ 495381 w 973676"/>
                <a:gd name="connsiteY568" fmla="*/ 112 h 972460"/>
                <a:gd name="connsiteX569" fmla="*/ 600003 w 973676"/>
                <a:gd name="connsiteY569" fmla="*/ 13390 h 972460"/>
                <a:gd name="connsiteX570" fmla="*/ 699269 w 973676"/>
                <a:gd name="connsiteY570" fmla="*/ 48866 h 972460"/>
                <a:gd name="connsiteX571" fmla="*/ 788619 w 973676"/>
                <a:gd name="connsiteY571" fmla="*/ 104805 h 972460"/>
                <a:gd name="connsiteX572" fmla="*/ 863838 w 973676"/>
                <a:gd name="connsiteY572" fmla="*/ 178630 h 972460"/>
                <a:gd name="connsiteX573" fmla="*/ 921454 w 973676"/>
                <a:gd name="connsiteY573" fmla="*/ 266873 h 972460"/>
                <a:gd name="connsiteX574" fmla="*/ 958692 w 973676"/>
                <a:gd name="connsiteY574" fmla="*/ 365472 h 972460"/>
                <a:gd name="connsiteX575" fmla="*/ 973914 w 973676"/>
                <a:gd name="connsiteY575" fmla="*/ 469719 h 972460"/>
                <a:gd name="connsiteX576" fmla="*/ 966278 w 973676"/>
                <a:gd name="connsiteY576" fmla="*/ 574808 h 972460"/>
                <a:gd name="connsiteX577" fmla="*/ 936230 w 973676"/>
                <a:gd name="connsiteY577" fmla="*/ 675785 h 972460"/>
                <a:gd name="connsiteX578" fmla="*/ 885159 w 973676"/>
                <a:gd name="connsiteY578" fmla="*/ 767992 h 972460"/>
                <a:gd name="connsiteX579" fmla="*/ 815494 w 973676"/>
                <a:gd name="connsiteY579" fmla="*/ 847020 h 972460"/>
                <a:gd name="connsiteX580" fmla="*/ 730408 w 973676"/>
                <a:gd name="connsiteY580" fmla="*/ 909300 h 972460"/>
                <a:gd name="connsiteX581" fmla="*/ 633918 w 973676"/>
                <a:gd name="connsiteY581" fmla="*/ 951762 h 972460"/>
                <a:gd name="connsiteX582" fmla="*/ 530536 w 973676"/>
                <a:gd name="connsiteY582" fmla="*/ 972572 h 972460"/>
                <a:gd name="connsiteX583" fmla="*/ 425121 w 973676"/>
                <a:gd name="connsiteY583" fmla="*/ 970640 h 972460"/>
                <a:gd name="connsiteX584" fmla="*/ 322581 w 973676"/>
                <a:gd name="connsiteY584" fmla="*/ 946164 h 972460"/>
                <a:gd name="connsiteX585" fmla="*/ 227678 w 973676"/>
                <a:gd name="connsiteY585" fmla="*/ 900233 h 972460"/>
                <a:gd name="connsiteX586" fmla="*/ 144923 w 973676"/>
                <a:gd name="connsiteY586" fmla="*/ 834930 h 972460"/>
                <a:gd name="connsiteX587" fmla="*/ 78133 w 973676"/>
                <a:gd name="connsiteY587" fmla="*/ 753425 h 972460"/>
                <a:gd name="connsiteX588" fmla="*/ 30434 w 973676"/>
                <a:gd name="connsiteY588" fmla="*/ 659435 h 972460"/>
                <a:gd name="connsiteX589" fmla="*/ 4055 w 973676"/>
                <a:gd name="connsiteY589" fmla="*/ 557417 h 972460"/>
                <a:gd name="connsiteX590" fmla="*/ 237 w 973676"/>
                <a:gd name="connsiteY590" fmla="*/ 452130 h 972460"/>
                <a:gd name="connsiteX591" fmla="*/ 19178 w 973676"/>
                <a:gd name="connsiteY591" fmla="*/ 348477 h 972460"/>
                <a:gd name="connsiteX592" fmla="*/ 59936 w 973676"/>
                <a:gd name="connsiteY592" fmla="*/ 251315 h 972460"/>
                <a:gd name="connsiteX593" fmla="*/ 120726 w 973676"/>
                <a:gd name="connsiteY593" fmla="*/ 165203 h 972460"/>
                <a:gd name="connsiteX594" fmla="*/ 198572 w 973676"/>
                <a:gd name="connsiteY594" fmla="*/ 94152 h 972460"/>
                <a:gd name="connsiteX595" fmla="*/ 289856 w 973676"/>
                <a:gd name="connsiteY595" fmla="*/ 41484 h 972460"/>
                <a:gd name="connsiteX596" fmla="*/ 390362 w 973676"/>
                <a:gd name="connsiteY596" fmla="*/ 9625 h 972460"/>
                <a:gd name="connsiteX597" fmla="*/ 495381 w 973676"/>
                <a:gd name="connsiteY597" fmla="*/ 112 h 972460"/>
                <a:gd name="connsiteX598" fmla="*/ 600003 w 973676"/>
                <a:gd name="connsiteY598" fmla="*/ 13390 h 972460"/>
                <a:gd name="connsiteX599" fmla="*/ 699269 w 973676"/>
                <a:gd name="connsiteY599" fmla="*/ 48866 h 972460"/>
                <a:gd name="connsiteX600" fmla="*/ 788619 w 973676"/>
                <a:gd name="connsiteY600" fmla="*/ 104805 h 972460"/>
                <a:gd name="connsiteX601" fmla="*/ 863838 w 973676"/>
                <a:gd name="connsiteY601" fmla="*/ 178630 h 972460"/>
                <a:gd name="connsiteX602" fmla="*/ 921454 w 973676"/>
                <a:gd name="connsiteY602" fmla="*/ 266873 h 972460"/>
                <a:gd name="connsiteX603" fmla="*/ 958692 w 973676"/>
                <a:gd name="connsiteY603" fmla="*/ 365472 h 972460"/>
                <a:gd name="connsiteX604" fmla="*/ 973914 w 973676"/>
                <a:gd name="connsiteY604" fmla="*/ 469719 h 972460"/>
                <a:gd name="connsiteX605" fmla="*/ 966278 w 973676"/>
                <a:gd name="connsiteY605" fmla="*/ 574808 h 972460"/>
                <a:gd name="connsiteX606" fmla="*/ 936230 w 973676"/>
                <a:gd name="connsiteY606" fmla="*/ 675785 h 972460"/>
                <a:gd name="connsiteX607" fmla="*/ 885159 w 973676"/>
                <a:gd name="connsiteY607" fmla="*/ 767992 h 972460"/>
                <a:gd name="connsiteX608" fmla="*/ 815494 w 973676"/>
                <a:gd name="connsiteY608" fmla="*/ 847020 h 972460"/>
                <a:gd name="connsiteX609" fmla="*/ 730408 w 973676"/>
                <a:gd name="connsiteY609" fmla="*/ 909300 h 972460"/>
                <a:gd name="connsiteX610" fmla="*/ 633918 w 973676"/>
                <a:gd name="connsiteY610" fmla="*/ 951762 h 972460"/>
                <a:gd name="connsiteX611" fmla="*/ 530536 w 973676"/>
                <a:gd name="connsiteY611" fmla="*/ 972572 h 972460"/>
                <a:gd name="connsiteX612" fmla="*/ 425121 w 973676"/>
                <a:gd name="connsiteY612" fmla="*/ 970640 h 972460"/>
                <a:gd name="connsiteX613" fmla="*/ 322581 w 973676"/>
                <a:gd name="connsiteY613" fmla="*/ 946164 h 972460"/>
                <a:gd name="connsiteX614" fmla="*/ 227678 w 973676"/>
                <a:gd name="connsiteY614" fmla="*/ 900233 h 972460"/>
                <a:gd name="connsiteX615" fmla="*/ 144923 w 973676"/>
                <a:gd name="connsiteY615" fmla="*/ 834930 h 972460"/>
                <a:gd name="connsiteX616" fmla="*/ 78133 w 973676"/>
                <a:gd name="connsiteY616" fmla="*/ 753425 h 972460"/>
                <a:gd name="connsiteX617" fmla="*/ 30434 w 973676"/>
                <a:gd name="connsiteY617" fmla="*/ 659435 h 972460"/>
                <a:gd name="connsiteX618" fmla="*/ 4055 w 973676"/>
                <a:gd name="connsiteY618" fmla="*/ 557417 h 972460"/>
                <a:gd name="connsiteX619" fmla="*/ 237 w 973676"/>
                <a:gd name="connsiteY619" fmla="*/ 452130 h 972460"/>
                <a:gd name="connsiteX620" fmla="*/ 19178 w 973676"/>
                <a:gd name="connsiteY620" fmla="*/ 348477 h 972460"/>
                <a:gd name="connsiteX621" fmla="*/ 59936 w 973676"/>
                <a:gd name="connsiteY621" fmla="*/ 251315 h 972460"/>
                <a:gd name="connsiteX622" fmla="*/ 120726 w 973676"/>
                <a:gd name="connsiteY622" fmla="*/ 165203 h 972460"/>
                <a:gd name="connsiteX623" fmla="*/ 198572 w 973676"/>
                <a:gd name="connsiteY623" fmla="*/ 94152 h 972460"/>
                <a:gd name="connsiteX624" fmla="*/ 289856 w 973676"/>
                <a:gd name="connsiteY624" fmla="*/ 41484 h 972460"/>
                <a:gd name="connsiteX625" fmla="*/ 390362 w 973676"/>
                <a:gd name="connsiteY625" fmla="*/ 9625 h 972460"/>
                <a:gd name="connsiteX626" fmla="*/ 495381 w 973676"/>
                <a:gd name="connsiteY626" fmla="*/ 112 h 972460"/>
                <a:gd name="connsiteX627" fmla="*/ 600003 w 973676"/>
                <a:gd name="connsiteY627" fmla="*/ 13390 h 972460"/>
                <a:gd name="connsiteX628" fmla="*/ 699269 w 973676"/>
                <a:gd name="connsiteY628" fmla="*/ 48866 h 972460"/>
                <a:gd name="connsiteX629" fmla="*/ 788619 w 973676"/>
                <a:gd name="connsiteY629" fmla="*/ 104805 h 972460"/>
                <a:gd name="connsiteX630" fmla="*/ 863838 w 973676"/>
                <a:gd name="connsiteY630" fmla="*/ 178630 h 972460"/>
                <a:gd name="connsiteX631" fmla="*/ 921454 w 973676"/>
                <a:gd name="connsiteY631" fmla="*/ 266873 h 972460"/>
                <a:gd name="connsiteX632" fmla="*/ 958692 w 973676"/>
                <a:gd name="connsiteY632" fmla="*/ 365472 h 972460"/>
                <a:gd name="connsiteX633" fmla="*/ 973914 w 973676"/>
                <a:gd name="connsiteY633" fmla="*/ 469719 h 972460"/>
                <a:gd name="connsiteX634" fmla="*/ 966278 w 973676"/>
                <a:gd name="connsiteY634" fmla="*/ 574808 h 972460"/>
                <a:gd name="connsiteX635" fmla="*/ 936230 w 973676"/>
                <a:gd name="connsiteY635" fmla="*/ 675785 h 972460"/>
                <a:gd name="connsiteX636" fmla="*/ 885159 w 973676"/>
                <a:gd name="connsiteY636" fmla="*/ 767992 h 972460"/>
                <a:gd name="connsiteX637" fmla="*/ 815494 w 973676"/>
                <a:gd name="connsiteY637" fmla="*/ 847020 h 972460"/>
                <a:gd name="connsiteX638" fmla="*/ 730408 w 973676"/>
                <a:gd name="connsiteY638" fmla="*/ 909300 h 972460"/>
                <a:gd name="connsiteX639" fmla="*/ 633918 w 973676"/>
                <a:gd name="connsiteY639" fmla="*/ 951762 h 972460"/>
                <a:gd name="connsiteX640" fmla="*/ 530536 w 973676"/>
                <a:gd name="connsiteY640" fmla="*/ 972572 h 972460"/>
                <a:gd name="connsiteX641" fmla="*/ 425121 w 973676"/>
                <a:gd name="connsiteY641" fmla="*/ 970640 h 972460"/>
                <a:gd name="connsiteX642" fmla="*/ 322581 w 973676"/>
                <a:gd name="connsiteY642" fmla="*/ 946164 h 972460"/>
                <a:gd name="connsiteX643" fmla="*/ 227678 w 973676"/>
                <a:gd name="connsiteY643" fmla="*/ 900233 h 972460"/>
                <a:gd name="connsiteX644" fmla="*/ 144923 w 973676"/>
                <a:gd name="connsiteY644" fmla="*/ 834930 h 972460"/>
                <a:gd name="connsiteX645" fmla="*/ 78133 w 973676"/>
                <a:gd name="connsiteY645" fmla="*/ 753425 h 972460"/>
                <a:gd name="connsiteX646" fmla="*/ 30434 w 973676"/>
                <a:gd name="connsiteY646" fmla="*/ 659435 h 972460"/>
                <a:gd name="connsiteX647" fmla="*/ 4055 w 973676"/>
                <a:gd name="connsiteY647" fmla="*/ 557417 h 972460"/>
                <a:gd name="connsiteX648" fmla="*/ 237 w 973676"/>
                <a:gd name="connsiteY648" fmla="*/ 452130 h 972460"/>
                <a:gd name="connsiteX649" fmla="*/ 19178 w 973676"/>
                <a:gd name="connsiteY649" fmla="*/ 348477 h 972460"/>
                <a:gd name="connsiteX650" fmla="*/ 59936 w 973676"/>
                <a:gd name="connsiteY650" fmla="*/ 251315 h 972460"/>
                <a:gd name="connsiteX651" fmla="*/ 120726 w 973676"/>
                <a:gd name="connsiteY651" fmla="*/ 165203 h 972460"/>
                <a:gd name="connsiteX652" fmla="*/ 198572 w 973676"/>
                <a:gd name="connsiteY652" fmla="*/ 94152 h 972460"/>
                <a:gd name="connsiteX653" fmla="*/ 289856 w 973676"/>
                <a:gd name="connsiteY653" fmla="*/ 41484 h 972460"/>
                <a:gd name="connsiteX654" fmla="*/ 390362 w 973676"/>
                <a:gd name="connsiteY654" fmla="*/ 9625 h 972460"/>
                <a:gd name="connsiteX655" fmla="*/ 495381 w 973676"/>
                <a:gd name="connsiteY655" fmla="*/ 112 h 972460"/>
                <a:gd name="connsiteX656" fmla="*/ 600003 w 973676"/>
                <a:gd name="connsiteY656" fmla="*/ 13390 h 972460"/>
                <a:gd name="connsiteX657" fmla="*/ 699269 w 973676"/>
                <a:gd name="connsiteY657" fmla="*/ 48866 h 972460"/>
                <a:gd name="connsiteX658" fmla="*/ 788619 w 973676"/>
                <a:gd name="connsiteY658" fmla="*/ 104805 h 972460"/>
                <a:gd name="connsiteX659" fmla="*/ 863838 w 973676"/>
                <a:gd name="connsiteY659" fmla="*/ 178630 h 972460"/>
                <a:gd name="connsiteX660" fmla="*/ 921454 w 973676"/>
                <a:gd name="connsiteY660" fmla="*/ 266873 h 972460"/>
                <a:gd name="connsiteX661" fmla="*/ 958692 w 973676"/>
                <a:gd name="connsiteY661" fmla="*/ 365472 h 972460"/>
                <a:gd name="connsiteX662" fmla="*/ 973914 w 973676"/>
                <a:gd name="connsiteY662" fmla="*/ 469719 h 972460"/>
                <a:gd name="connsiteX663" fmla="*/ 966278 w 973676"/>
                <a:gd name="connsiteY663" fmla="*/ 574808 h 972460"/>
                <a:gd name="connsiteX664" fmla="*/ 936230 w 973676"/>
                <a:gd name="connsiteY664" fmla="*/ 675785 h 972460"/>
                <a:gd name="connsiteX665" fmla="*/ 885159 w 973676"/>
                <a:gd name="connsiteY665" fmla="*/ 767992 h 972460"/>
                <a:gd name="connsiteX666" fmla="*/ 815494 w 973676"/>
                <a:gd name="connsiteY666" fmla="*/ 847020 h 972460"/>
                <a:gd name="connsiteX667" fmla="*/ 730408 w 973676"/>
                <a:gd name="connsiteY667" fmla="*/ 909300 h 972460"/>
                <a:gd name="connsiteX668" fmla="*/ 633918 w 973676"/>
                <a:gd name="connsiteY668" fmla="*/ 951762 h 972460"/>
                <a:gd name="connsiteX669" fmla="*/ 530536 w 973676"/>
                <a:gd name="connsiteY669" fmla="*/ 972572 h 972460"/>
                <a:gd name="connsiteX670" fmla="*/ 425121 w 973676"/>
                <a:gd name="connsiteY670" fmla="*/ 970640 h 972460"/>
                <a:gd name="connsiteX671" fmla="*/ 322581 w 973676"/>
                <a:gd name="connsiteY671" fmla="*/ 946164 h 972460"/>
                <a:gd name="connsiteX672" fmla="*/ 227678 w 973676"/>
                <a:gd name="connsiteY672" fmla="*/ 900233 h 972460"/>
                <a:gd name="connsiteX673" fmla="*/ 144923 w 973676"/>
                <a:gd name="connsiteY673" fmla="*/ 834930 h 972460"/>
                <a:gd name="connsiteX674" fmla="*/ 78133 w 973676"/>
                <a:gd name="connsiteY674" fmla="*/ 753425 h 972460"/>
                <a:gd name="connsiteX675" fmla="*/ 30434 w 973676"/>
                <a:gd name="connsiteY675" fmla="*/ 659435 h 972460"/>
                <a:gd name="connsiteX676" fmla="*/ 4055 w 973676"/>
                <a:gd name="connsiteY676" fmla="*/ 557417 h 972460"/>
                <a:gd name="connsiteX677" fmla="*/ 237 w 973676"/>
                <a:gd name="connsiteY677" fmla="*/ 452130 h 972460"/>
                <a:gd name="connsiteX678" fmla="*/ 19178 w 973676"/>
                <a:gd name="connsiteY678" fmla="*/ 348477 h 972460"/>
                <a:gd name="connsiteX679" fmla="*/ 59936 w 973676"/>
                <a:gd name="connsiteY679" fmla="*/ 251315 h 972460"/>
                <a:gd name="connsiteX680" fmla="*/ 120726 w 973676"/>
                <a:gd name="connsiteY680" fmla="*/ 165203 h 972460"/>
                <a:gd name="connsiteX681" fmla="*/ 198572 w 973676"/>
                <a:gd name="connsiteY681" fmla="*/ 94152 h 972460"/>
                <a:gd name="connsiteX682" fmla="*/ 289856 w 973676"/>
                <a:gd name="connsiteY682" fmla="*/ 41484 h 972460"/>
                <a:gd name="connsiteX683" fmla="*/ 390362 w 973676"/>
                <a:gd name="connsiteY683" fmla="*/ 9625 h 972460"/>
                <a:gd name="connsiteX684" fmla="*/ 495381 w 973676"/>
                <a:gd name="connsiteY684" fmla="*/ 112 h 972460"/>
                <a:gd name="connsiteX685" fmla="*/ 600003 w 973676"/>
                <a:gd name="connsiteY685" fmla="*/ 13390 h 972460"/>
                <a:gd name="connsiteX686" fmla="*/ 699269 w 973676"/>
                <a:gd name="connsiteY686" fmla="*/ 48866 h 972460"/>
                <a:gd name="connsiteX687" fmla="*/ 788619 w 973676"/>
                <a:gd name="connsiteY687" fmla="*/ 104805 h 972460"/>
                <a:gd name="connsiteX688" fmla="*/ 863838 w 973676"/>
                <a:gd name="connsiteY688" fmla="*/ 178630 h 972460"/>
                <a:gd name="connsiteX689" fmla="*/ 921454 w 973676"/>
                <a:gd name="connsiteY689" fmla="*/ 266873 h 972460"/>
                <a:gd name="connsiteX690" fmla="*/ 958692 w 973676"/>
                <a:gd name="connsiteY690" fmla="*/ 365472 h 972460"/>
                <a:gd name="connsiteX691" fmla="*/ 973914 w 973676"/>
                <a:gd name="connsiteY691" fmla="*/ 469719 h 972460"/>
                <a:gd name="connsiteX692" fmla="*/ 966278 w 973676"/>
                <a:gd name="connsiteY692" fmla="*/ 574808 h 972460"/>
                <a:gd name="connsiteX693" fmla="*/ 936230 w 973676"/>
                <a:gd name="connsiteY693" fmla="*/ 675785 h 972460"/>
                <a:gd name="connsiteX694" fmla="*/ 885159 w 973676"/>
                <a:gd name="connsiteY694" fmla="*/ 767992 h 972460"/>
                <a:gd name="connsiteX695" fmla="*/ 815494 w 973676"/>
                <a:gd name="connsiteY695" fmla="*/ 847020 h 972460"/>
                <a:gd name="connsiteX696" fmla="*/ 730408 w 973676"/>
                <a:gd name="connsiteY696" fmla="*/ 909300 h 972460"/>
                <a:gd name="connsiteX697" fmla="*/ 633918 w 973676"/>
                <a:gd name="connsiteY697" fmla="*/ 951762 h 972460"/>
                <a:gd name="connsiteX698" fmla="*/ 530536 w 973676"/>
                <a:gd name="connsiteY698" fmla="*/ 972572 h 972460"/>
                <a:gd name="connsiteX699" fmla="*/ 425121 w 973676"/>
                <a:gd name="connsiteY699" fmla="*/ 970640 h 972460"/>
                <a:gd name="connsiteX700" fmla="*/ 322581 w 973676"/>
                <a:gd name="connsiteY700" fmla="*/ 946164 h 972460"/>
                <a:gd name="connsiteX701" fmla="*/ 227678 w 973676"/>
                <a:gd name="connsiteY701" fmla="*/ 900233 h 972460"/>
                <a:gd name="connsiteX702" fmla="*/ 144923 w 973676"/>
                <a:gd name="connsiteY702" fmla="*/ 834930 h 972460"/>
                <a:gd name="connsiteX703" fmla="*/ 78133 w 973676"/>
                <a:gd name="connsiteY703" fmla="*/ 753425 h 972460"/>
                <a:gd name="connsiteX704" fmla="*/ 30434 w 973676"/>
                <a:gd name="connsiteY704" fmla="*/ 659435 h 972460"/>
                <a:gd name="connsiteX705" fmla="*/ 4055 w 973676"/>
                <a:gd name="connsiteY705" fmla="*/ 557417 h 972460"/>
                <a:gd name="connsiteX706" fmla="*/ 237 w 973676"/>
                <a:gd name="connsiteY706" fmla="*/ 452130 h 972460"/>
                <a:gd name="connsiteX707" fmla="*/ 19178 w 973676"/>
                <a:gd name="connsiteY707" fmla="*/ 348477 h 972460"/>
                <a:gd name="connsiteX708" fmla="*/ 59936 w 973676"/>
                <a:gd name="connsiteY708" fmla="*/ 251315 h 972460"/>
                <a:gd name="connsiteX709" fmla="*/ 120726 w 973676"/>
                <a:gd name="connsiteY709" fmla="*/ 165203 h 972460"/>
                <a:gd name="connsiteX710" fmla="*/ 198572 w 973676"/>
                <a:gd name="connsiteY710" fmla="*/ 94152 h 972460"/>
                <a:gd name="connsiteX711" fmla="*/ 289856 w 973676"/>
                <a:gd name="connsiteY711" fmla="*/ 41484 h 972460"/>
                <a:gd name="connsiteX712" fmla="*/ 390362 w 973676"/>
                <a:gd name="connsiteY712" fmla="*/ 9625 h 972460"/>
                <a:gd name="connsiteX713" fmla="*/ 495381 w 973676"/>
                <a:gd name="connsiteY713" fmla="*/ 112 h 972460"/>
                <a:gd name="connsiteX714" fmla="*/ 600003 w 973676"/>
                <a:gd name="connsiteY714" fmla="*/ 13390 h 972460"/>
                <a:gd name="connsiteX715" fmla="*/ 699269 w 973676"/>
                <a:gd name="connsiteY715" fmla="*/ 48866 h 972460"/>
                <a:gd name="connsiteX716" fmla="*/ 788619 w 973676"/>
                <a:gd name="connsiteY716" fmla="*/ 104805 h 972460"/>
                <a:gd name="connsiteX717" fmla="*/ 863838 w 973676"/>
                <a:gd name="connsiteY717" fmla="*/ 178630 h 972460"/>
                <a:gd name="connsiteX718" fmla="*/ 921454 w 973676"/>
                <a:gd name="connsiteY718" fmla="*/ 266873 h 972460"/>
                <a:gd name="connsiteX719" fmla="*/ 958692 w 973676"/>
                <a:gd name="connsiteY719" fmla="*/ 365472 h 972460"/>
                <a:gd name="connsiteX720" fmla="*/ 973914 w 973676"/>
                <a:gd name="connsiteY720" fmla="*/ 469719 h 972460"/>
                <a:gd name="connsiteX721" fmla="*/ 966278 w 973676"/>
                <a:gd name="connsiteY721" fmla="*/ 574808 h 972460"/>
                <a:gd name="connsiteX722" fmla="*/ 936230 w 973676"/>
                <a:gd name="connsiteY722" fmla="*/ 675785 h 972460"/>
                <a:gd name="connsiteX723" fmla="*/ 885159 w 973676"/>
                <a:gd name="connsiteY723" fmla="*/ 767992 h 972460"/>
                <a:gd name="connsiteX724" fmla="*/ 815494 w 973676"/>
                <a:gd name="connsiteY724" fmla="*/ 847020 h 972460"/>
                <a:gd name="connsiteX725" fmla="*/ 730408 w 973676"/>
                <a:gd name="connsiteY725" fmla="*/ 909300 h 972460"/>
                <a:gd name="connsiteX726" fmla="*/ 633918 w 973676"/>
                <a:gd name="connsiteY726" fmla="*/ 951762 h 972460"/>
                <a:gd name="connsiteX727" fmla="*/ 530536 w 973676"/>
                <a:gd name="connsiteY727" fmla="*/ 972572 h 972460"/>
                <a:gd name="connsiteX728" fmla="*/ 425121 w 973676"/>
                <a:gd name="connsiteY728" fmla="*/ 970640 h 972460"/>
                <a:gd name="connsiteX729" fmla="*/ 322581 w 973676"/>
                <a:gd name="connsiteY729" fmla="*/ 946164 h 972460"/>
                <a:gd name="connsiteX730" fmla="*/ 227678 w 973676"/>
                <a:gd name="connsiteY730" fmla="*/ 900233 h 972460"/>
                <a:gd name="connsiteX731" fmla="*/ 144923 w 973676"/>
                <a:gd name="connsiteY731" fmla="*/ 834930 h 972460"/>
                <a:gd name="connsiteX732" fmla="*/ 78133 w 973676"/>
                <a:gd name="connsiteY732" fmla="*/ 753425 h 972460"/>
                <a:gd name="connsiteX733" fmla="*/ 30434 w 973676"/>
                <a:gd name="connsiteY733" fmla="*/ 659435 h 972460"/>
                <a:gd name="connsiteX734" fmla="*/ 4055 w 973676"/>
                <a:gd name="connsiteY734" fmla="*/ 557417 h 972460"/>
                <a:gd name="connsiteX735" fmla="*/ 237 w 973676"/>
                <a:gd name="connsiteY735" fmla="*/ 452130 h 972460"/>
                <a:gd name="connsiteX736" fmla="*/ 19178 w 973676"/>
                <a:gd name="connsiteY736" fmla="*/ 348477 h 972460"/>
                <a:gd name="connsiteX737" fmla="*/ 59936 w 973676"/>
                <a:gd name="connsiteY737" fmla="*/ 251315 h 972460"/>
                <a:gd name="connsiteX738" fmla="*/ 120726 w 973676"/>
                <a:gd name="connsiteY738" fmla="*/ 165203 h 972460"/>
                <a:gd name="connsiteX739" fmla="*/ 198572 w 973676"/>
                <a:gd name="connsiteY739" fmla="*/ 94152 h 972460"/>
                <a:gd name="connsiteX740" fmla="*/ 289856 w 973676"/>
                <a:gd name="connsiteY740" fmla="*/ 41484 h 972460"/>
                <a:gd name="connsiteX741" fmla="*/ 390362 w 973676"/>
                <a:gd name="connsiteY741" fmla="*/ 9625 h 972460"/>
                <a:gd name="connsiteX742" fmla="*/ 495381 w 973676"/>
                <a:gd name="connsiteY742" fmla="*/ 112 h 972460"/>
                <a:gd name="connsiteX743" fmla="*/ 600003 w 973676"/>
                <a:gd name="connsiteY743" fmla="*/ 13390 h 972460"/>
                <a:gd name="connsiteX744" fmla="*/ 699269 w 973676"/>
                <a:gd name="connsiteY744" fmla="*/ 48866 h 972460"/>
                <a:gd name="connsiteX745" fmla="*/ 788619 w 973676"/>
                <a:gd name="connsiteY745" fmla="*/ 104805 h 972460"/>
                <a:gd name="connsiteX746" fmla="*/ 863838 w 973676"/>
                <a:gd name="connsiteY746" fmla="*/ 178630 h 972460"/>
                <a:gd name="connsiteX747" fmla="*/ 921454 w 973676"/>
                <a:gd name="connsiteY747" fmla="*/ 266873 h 972460"/>
                <a:gd name="connsiteX748" fmla="*/ 958692 w 973676"/>
                <a:gd name="connsiteY748" fmla="*/ 365472 h 972460"/>
                <a:gd name="connsiteX749" fmla="*/ 973914 w 973676"/>
                <a:gd name="connsiteY749" fmla="*/ 469719 h 972460"/>
                <a:gd name="connsiteX750" fmla="*/ 966278 w 973676"/>
                <a:gd name="connsiteY750" fmla="*/ 574808 h 972460"/>
                <a:gd name="connsiteX751" fmla="*/ 936230 w 973676"/>
                <a:gd name="connsiteY751" fmla="*/ 675785 h 972460"/>
                <a:gd name="connsiteX752" fmla="*/ 885159 w 973676"/>
                <a:gd name="connsiteY752" fmla="*/ 767992 h 972460"/>
                <a:gd name="connsiteX753" fmla="*/ 815494 w 973676"/>
                <a:gd name="connsiteY753" fmla="*/ 847020 h 972460"/>
                <a:gd name="connsiteX754" fmla="*/ 730408 w 973676"/>
                <a:gd name="connsiteY754" fmla="*/ 909300 h 972460"/>
                <a:gd name="connsiteX755" fmla="*/ 633918 w 973676"/>
                <a:gd name="connsiteY755" fmla="*/ 951762 h 972460"/>
                <a:gd name="connsiteX756" fmla="*/ 530536 w 973676"/>
                <a:gd name="connsiteY756" fmla="*/ 972572 h 972460"/>
                <a:gd name="connsiteX757" fmla="*/ 425121 w 973676"/>
                <a:gd name="connsiteY757" fmla="*/ 970640 h 972460"/>
                <a:gd name="connsiteX758" fmla="*/ 322581 w 973676"/>
                <a:gd name="connsiteY758" fmla="*/ 946164 h 972460"/>
                <a:gd name="connsiteX759" fmla="*/ 227678 w 973676"/>
                <a:gd name="connsiteY759" fmla="*/ 900233 h 972460"/>
                <a:gd name="connsiteX760" fmla="*/ 144923 w 973676"/>
                <a:gd name="connsiteY760" fmla="*/ 834930 h 972460"/>
                <a:gd name="connsiteX761" fmla="*/ 78133 w 973676"/>
                <a:gd name="connsiteY761" fmla="*/ 753425 h 972460"/>
                <a:gd name="connsiteX762" fmla="*/ 30434 w 973676"/>
                <a:gd name="connsiteY762" fmla="*/ 659435 h 972460"/>
                <a:gd name="connsiteX763" fmla="*/ 4055 w 973676"/>
                <a:gd name="connsiteY763" fmla="*/ 557417 h 972460"/>
                <a:gd name="connsiteX764" fmla="*/ 237 w 973676"/>
                <a:gd name="connsiteY764" fmla="*/ 452130 h 972460"/>
                <a:gd name="connsiteX765" fmla="*/ 19178 w 973676"/>
                <a:gd name="connsiteY765" fmla="*/ 348477 h 972460"/>
                <a:gd name="connsiteX766" fmla="*/ 59936 w 973676"/>
                <a:gd name="connsiteY766" fmla="*/ 251315 h 972460"/>
                <a:gd name="connsiteX767" fmla="*/ 120726 w 973676"/>
                <a:gd name="connsiteY767" fmla="*/ 165203 h 972460"/>
                <a:gd name="connsiteX768" fmla="*/ 198572 w 973676"/>
                <a:gd name="connsiteY768" fmla="*/ 94152 h 972460"/>
                <a:gd name="connsiteX769" fmla="*/ 289856 w 973676"/>
                <a:gd name="connsiteY769" fmla="*/ 41484 h 972460"/>
                <a:gd name="connsiteX770" fmla="*/ 390362 w 973676"/>
                <a:gd name="connsiteY770" fmla="*/ 9625 h 972460"/>
                <a:gd name="connsiteX771" fmla="*/ 495381 w 973676"/>
                <a:gd name="connsiteY771" fmla="*/ 112 h 972460"/>
                <a:gd name="connsiteX772" fmla="*/ 600003 w 973676"/>
                <a:gd name="connsiteY772" fmla="*/ 13390 h 972460"/>
                <a:gd name="connsiteX773" fmla="*/ 699269 w 973676"/>
                <a:gd name="connsiteY773" fmla="*/ 48866 h 972460"/>
                <a:gd name="connsiteX774" fmla="*/ 788619 w 973676"/>
                <a:gd name="connsiteY774" fmla="*/ 104805 h 972460"/>
                <a:gd name="connsiteX775" fmla="*/ 863838 w 973676"/>
                <a:gd name="connsiteY775" fmla="*/ 178630 h 972460"/>
                <a:gd name="connsiteX776" fmla="*/ 921454 w 973676"/>
                <a:gd name="connsiteY776" fmla="*/ 266873 h 972460"/>
                <a:gd name="connsiteX777" fmla="*/ 958692 w 973676"/>
                <a:gd name="connsiteY777" fmla="*/ 365472 h 972460"/>
                <a:gd name="connsiteX778" fmla="*/ 973914 w 973676"/>
                <a:gd name="connsiteY778" fmla="*/ 469719 h 972460"/>
                <a:gd name="connsiteX779" fmla="*/ 966278 w 973676"/>
                <a:gd name="connsiteY779" fmla="*/ 574808 h 972460"/>
                <a:gd name="connsiteX780" fmla="*/ 936230 w 973676"/>
                <a:gd name="connsiteY780" fmla="*/ 675785 h 972460"/>
                <a:gd name="connsiteX781" fmla="*/ 885159 w 973676"/>
                <a:gd name="connsiteY781" fmla="*/ 767992 h 972460"/>
                <a:gd name="connsiteX782" fmla="*/ 815494 w 973676"/>
                <a:gd name="connsiteY782" fmla="*/ 847020 h 972460"/>
                <a:gd name="connsiteX783" fmla="*/ 730408 w 973676"/>
                <a:gd name="connsiteY783" fmla="*/ 909300 h 972460"/>
                <a:gd name="connsiteX784" fmla="*/ 633918 w 973676"/>
                <a:gd name="connsiteY784" fmla="*/ 951762 h 972460"/>
                <a:gd name="connsiteX785" fmla="*/ 530536 w 973676"/>
                <a:gd name="connsiteY785" fmla="*/ 972572 h 972460"/>
                <a:gd name="connsiteX786" fmla="*/ 425121 w 973676"/>
                <a:gd name="connsiteY786" fmla="*/ 970640 h 972460"/>
                <a:gd name="connsiteX787" fmla="*/ 322581 w 973676"/>
                <a:gd name="connsiteY787" fmla="*/ 946164 h 972460"/>
                <a:gd name="connsiteX788" fmla="*/ 227678 w 973676"/>
                <a:gd name="connsiteY788" fmla="*/ 900233 h 972460"/>
                <a:gd name="connsiteX789" fmla="*/ 144923 w 973676"/>
                <a:gd name="connsiteY789" fmla="*/ 834930 h 972460"/>
                <a:gd name="connsiteX790" fmla="*/ 78133 w 973676"/>
                <a:gd name="connsiteY790" fmla="*/ 753425 h 972460"/>
                <a:gd name="connsiteX791" fmla="*/ 30434 w 973676"/>
                <a:gd name="connsiteY791" fmla="*/ 659435 h 972460"/>
                <a:gd name="connsiteX792" fmla="*/ 4055 w 973676"/>
                <a:gd name="connsiteY792" fmla="*/ 557417 h 972460"/>
                <a:gd name="connsiteX793" fmla="*/ 237 w 973676"/>
                <a:gd name="connsiteY793" fmla="*/ 452130 h 972460"/>
                <a:gd name="connsiteX794" fmla="*/ 19178 w 973676"/>
                <a:gd name="connsiteY794" fmla="*/ 348477 h 972460"/>
                <a:gd name="connsiteX795" fmla="*/ 59936 w 973676"/>
                <a:gd name="connsiteY795" fmla="*/ 251315 h 972460"/>
                <a:gd name="connsiteX796" fmla="*/ 120726 w 973676"/>
                <a:gd name="connsiteY796" fmla="*/ 165203 h 972460"/>
                <a:gd name="connsiteX797" fmla="*/ 198572 w 973676"/>
                <a:gd name="connsiteY797" fmla="*/ 94152 h 972460"/>
                <a:gd name="connsiteX798" fmla="*/ 289856 w 973676"/>
                <a:gd name="connsiteY798" fmla="*/ 41484 h 972460"/>
                <a:gd name="connsiteX799" fmla="*/ 390362 w 973676"/>
                <a:gd name="connsiteY799" fmla="*/ 9625 h 972460"/>
                <a:gd name="connsiteX800" fmla="*/ 495381 w 973676"/>
                <a:gd name="connsiteY800" fmla="*/ 112 h 972460"/>
                <a:gd name="connsiteX801" fmla="*/ 600003 w 973676"/>
                <a:gd name="connsiteY801" fmla="*/ 13390 h 972460"/>
                <a:gd name="connsiteX802" fmla="*/ 699269 w 973676"/>
                <a:gd name="connsiteY802" fmla="*/ 48866 h 972460"/>
                <a:gd name="connsiteX803" fmla="*/ 788619 w 973676"/>
                <a:gd name="connsiteY803" fmla="*/ 104805 h 972460"/>
                <a:gd name="connsiteX804" fmla="*/ 863838 w 973676"/>
                <a:gd name="connsiteY804" fmla="*/ 178630 h 972460"/>
                <a:gd name="connsiteX805" fmla="*/ 921454 w 973676"/>
                <a:gd name="connsiteY805" fmla="*/ 266873 h 972460"/>
                <a:gd name="connsiteX806" fmla="*/ 958692 w 973676"/>
                <a:gd name="connsiteY806" fmla="*/ 365472 h 972460"/>
                <a:gd name="connsiteX807" fmla="*/ 973914 w 973676"/>
                <a:gd name="connsiteY807" fmla="*/ 469719 h 972460"/>
                <a:gd name="connsiteX808" fmla="*/ 966278 w 973676"/>
                <a:gd name="connsiteY808" fmla="*/ 574808 h 972460"/>
                <a:gd name="connsiteX809" fmla="*/ 936230 w 973676"/>
                <a:gd name="connsiteY809" fmla="*/ 675785 h 972460"/>
                <a:gd name="connsiteX810" fmla="*/ 885159 w 973676"/>
                <a:gd name="connsiteY810" fmla="*/ 767992 h 972460"/>
                <a:gd name="connsiteX811" fmla="*/ 815494 w 973676"/>
                <a:gd name="connsiteY811" fmla="*/ 847020 h 972460"/>
                <a:gd name="connsiteX812" fmla="*/ 730408 w 973676"/>
                <a:gd name="connsiteY812" fmla="*/ 909300 h 972460"/>
                <a:gd name="connsiteX813" fmla="*/ 633918 w 973676"/>
                <a:gd name="connsiteY813" fmla="*/ 951762 h 972460"/>
                <a:gd name="connsiteX814" fmla="*/ 530536 w 973676"/>
                <a:gd name="connsiteY814" fmla="*/ 972572 h 972460"/>
                <a:gd name="connsiteX815" fmla="*/ 425121 w 973676"/>
                <a:gd name="connsiteY815" fmla="*/ 970640 h 972460"/>
                <a:gd name="connsiteX816" fmla="*/ 322581 w 973676"/>
                <a:gd name="connsiteY816" fmla="*/ 946164 h 972460"/>
                <a:gd name="connsiteX817" fmla="*/ 227678 w 973676"/>
                <a:gd name="connsiteY817" fmla="*/ 900233 h 972460"/>
                <a:gd name="connsiteX818" fmla="*/ 144923 w 973676"/>
                <a:gd name="connsiteY818" fmla="*/ 834930 h 972460"/>
                <a:gd name="connsiteX819" fmla="*/ 78133 w 973676"/>
                <a:gd name="connsiteY819" fmla="*/ 753425 h 972460"/>
                <a:gd name="connsiteX820" fmla="*/ 30434 w 973676"/>
                <a:gd name="connsiteY820" fmla="*/ 659435 h 972460"/>
                <a:gd name="connsiteX821" fmla="*/ 4055 w 973676"/>
                <a:gd name="connsiteY821" fmla="*/ 557417 h 972460"/>
                <a:gd name="connsiteX822" fmla="*/ 237 w 973676"/>
                <a:gd name="connsiteY822" fmla="*/ 452130 h 972460"/>
                <a:gd name="connsiteX823" fmla="*/ 19178 w 973676"/>
                <a:gd name="connsiteY823" fmla="*/ 348477 h 972460"/>
                <a:gd name="connsiteX824" fmla="*/ 59936 w 973676"/>
                <a:gd name="connsiteY824" fmla="*/ 251315 h 972460"/>
                <a:gd name="connsiteX825" fmla="*/ 120726 w 973676"/>
                <a:gd name="connsiteY825" fmla="*/ 165203 h 972460"/>
                <a:gd name="connsiteX826" fmla="*/ 198572 w 973676"/>
                <a:gd name="connsiteY826" fmla="*/ 94152 h 972460"/>
                <a:gd name="connsiteX827" fmla="*/ 289856 w 973676"/>
                <a:gd name="connsiteY827" fmla="*/ 41484 h 972460"/>
                <a:gd name="connsiteX828" fmla="*/ 390362 w 973676"/>
                <a:gd name="connsiteY828" fmla="*/ 9625 h 972460"/>
                <a:gd name="connsiteX829" fmla="*/ 495381 w 973676"/>
                <a:gd name="connsiteY829" fmla="*/ 112 h 972460"/>
                <a:gd name="connsiteX830" fmla="*/ 600003 w 973676"/>
                <a:gd name="connsiteY830" fmla="*/ 13390 h 972460"/>
                <a:gd name="connsiteX831" fmla="*/ 699269 w 973676"/>
                <a:gd name="connsiteY831" fmla="*/ 48866 h 972460"/>
                <a:gd name="connsiteX832" fmla="*/ 788619 w 973676"/>
                <a:gd name="connsiteY832" fmla="*/ 104805 h 972460"/>
                <a:gd name="connsiteX833" fmla="*/ 863838 w 973676"/>
                <a:gd name="connsiteY833" fmla="*/ 178630 h 972460"/>
                <a:gd name="connsiteX834" fmla="*/ 921454 w 973676"/>
                <a:gd name="connsiteY834" fmla="*/ 266873 h 972460"/>
                <a:gd name="connsiteX835" fmla="*/ 958692 w 973676"/>
                <a:gd name="connsiteY835" fmla="*/ 365472 h 972460"/>
                <a:gd name="connsiteX836" fmla="*/ 973914 w 973676"/>
                <a:gd name="connsiteY836" fmla="*/ 469719 h 972460"/>
                <a:gd name="connsiteX837" fmla="*/ 966278 w 973676"/>
                <a:gd name="connsiteY837" fmla="*/ 574808 h 972460"/>
                <a:gd name="connsiteX838" fmla="*/ 936230 w 973676"/>
                <a:gd name="connsiteY838" fmla="*/ 675785 h 972460"/>
                <a:gd name="connsiteX839" fmla="*/ 885159 w 973676"/>
                <a:gd name="connsiteY839" fmla="*/ 767992 h 972460"/>
                <a:gd name="connsiteX840" fmla="*/ 815494 w 973676"/>
                <a:gd name="connsiteY840" fmla="*/ 847020 h 972460"/>
                <a:gd name="connsiteX841" fmla="*/ 730408 w 973676"/>
                <a:gd name="connsiteY841" fmla="*/ 909300 h 972460"/>
                <a:gd name="connsiteX842" fmla="*/ 633918 w 973676"/>
                <a:gd name="connsiteY842" fmla="*/ 951762 h 972460"/>
                <a:gd name="connsiteX843" fmla="*/ 530536 w 973676"/>
                <a:gd name="connsiteY843" fmla="*/ 972572 h 972460"/>
                <a:gd name="connsiteX844" fmla="*/ 425121 w 973676"/>
                <a:gd name="connsiteY844" fmla="*/ 970640 h 972460"/>
                <a:gd name="connsiteX845" fmla="*/ 322581 w 973676"/>
                <a:gd name="connsiteY845" fmla="*/ 946164 h 972460"/>
                <a:gd name="connsiteX846" fmla="*/ 227678 w 973676"/>
                <a:gd name="connsiteY846" fmla="*/ 900233 h 972460"/>
                <a:gd name="connsiteX847" fmla="*/ 144923 w 973676"/>
                <a:gd name="connsiteY847" fmla="*/ 834930 h 972460"/>
                <a:gd name="connsiteX848" fmla="*/ 78133 w 973676"/>
                <a:gd name="connsiteY848" fmla="*/ 753425 h 972460"/>
                <a:gd name="connsiteX849" fmla="*/ 30434 w 973676"/>
                <a:gd name="connsiteY849" fmla="*/ 659435 h 972460"/>
                <a:gd name="connsiteX850" fmla="*/ 4055 w 973676"/>
                <a:gd name="connsiteY850" fmla="*/ 557417 h 972460"/>
                <a:gd name="connsiteX851" fmla="*/ 237 w 973676"/>
                <a:gd name="connsiteY851" fmla="*/ 452130 h 972460"/>
                <a:gd name="connsiteX852" fmla="*/ 19178 w 973676"/>
                <a:gd name="connsiteY852" fmla="*/ 348477 h 972460"/>
                <a:gd name="connsiteX853" fmla="*/ 59936 w 973676"/>
                <a:gd name="connsiteY853" fmla="*/ 251315 h 972460"/>
                <a:gd name="connsiteX854" fmla="*/ 120726 w 973676"/>
                <a:gd name="connsiteY854" fmla="*/ 165203 h 972460"/>
                <a:gd name="connsiteX855" fmla="*/ 198572 w 973676"/>
                <a:gd name="connsiteY855" fmla="*/ 94152 h 972460"/>
                <a:gd name="connsiteX856" fmla="*/ 289856 w 973676"/>
                <a:gd name="connsiteY856" fmla="*/ 41484 h 972460"/>
                <a:gd name="connsiteX857" fmla="*/ 390362 w 973676"/>
                <a:gd name="connsiteY857" fmla="*/ 9625 h 972460"/>
                <a:gd name="connsiteX858" fmla="*/ 495381 w 973676"/>
                <a:gd name="connsiteY858" fmla="*/ 112 h 972460"/>
                <a:gd name="connsiteX859" fmla="*/ 600003 w 973676"/>
                <a:gd name="connsiteY859" fmla="*/ 13390 h 972460"/>
                <a:gd name="connsiteX860" fmla="*/ 699269 w 973676"/>
                <a:gd name="connsiteY860" fmla="*/ 48866 h 972460"/>
                <a:gd name="connsiteX861" fmla="*/ 788619 w 973676"/>
                <a:gd name="connsiteY861" fmla="*/ 104805 h 972460"/>
                <a:gd name="connsiteX862" fmla="*/ 863838 w 973676"/>
                <a:gd name="connsiteY862" fmla="*/ 178630 h 972460"/>
                <a:gd name="connsiteX863" fmla="*/ 921454 w 973676"/>
                <a:gd name="connsiteY863" fmla="*/ 266873 h 972460"/>
                <a:gd name="connsiteX864" fmla="*/ 958692 w 973676"/>
                <a:gd name="connsiteY864" fmla="*/ 365472 h 972460"/>
                <a:gd name="connsiteX865" fmla="*/ 973914 w 973676"/>
                <a:gd name="connsiteY865" fmla="*/ 469719 h 972460"/>
                <a:gd name="connsiteX866" fmla="*/ 966278 w 973676"/>
                <a:gd name="connsiteY866" fmla="*/ 574808 h 972460"/>
                <a:gd name="connsiteX867" fmla="*/ 936230 w 973676"/>
                <a:gd name="connsiteY867" fmla="*/ 675785 h 972460"/>
                <a:gd name="connsiteX868" fmla="*/ 885159 w 973676"/>
                <a:gd name="connsiteY868" fmla="*/ 767992 h 972460"/>
                <a:gd name="connsiteX869" fmla="*/ 815494 w 973676"/>
                <a:gd name="connsiteY869" fmla="*/ 847020 h 972460"/>
                <a:gd name="connsiteX870" fmla="*/ 730408 w 973676"/>
                <a:gd name="connsiteY870" fmla="*/ 909300 h 97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</a:cxnLst>
              <a:rect l="l" t="t" r="r" b="b"/>
              <a:pathLst>
                <a:path w="973676" h="972460">
                  <a:moveTo>
                    <a:pt x="730408" y="909300"/>
                  </a:move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  <a:lnTo>
                    <a:pt x="633918" y="951762"/>
                  </a:lnTo>
                  <a:lnTo>
                    <a:pt x="530536" y="972572"/>
                  </a:lnTo>
                  <a:lnTo>
                    <a:pt x="425121" y="970640"/>
                  </a:lnTo>
                  <a:lnTo>
                    <a:pt x="322581" y="946164"/>
                  </a:lnTo>
                  <a:lnTo>
                    <a:pt x="227678" y="900233"/>
                  </a:lnTo>
                  <a:lnTo>
                    <a:pt x="144923" y="834930"/>
                  </a:lnTo>
                  <a:lnTo>
                    <a:pt x="78133" y="753425"/>
                  </a:lnTo>
                  <a:lnTo>
                    <a:pt x="30434" y="659435"/>
                  </a:lnTo>
                  <a:lnTo>
                    <a:pt x="4055" y="557417"/>
                  </a:lnTo>
                  <a:lnTo>
                    <a:pt x="237" y="452130"/>
                  </a:lnTo>
                  <a:lnTo>
                    <a:pt x="19178" y="348477"/>
                  </a:lnTo>
                  <a:lnTo>
                    <a:pt x="59936" y="251315"/>
                  </a:lnTo>
                  <a:lnTo>
                    <a:pt x="120726" y="165203"/>
                  </a:lnTo>
                  <a:lnTo>
                    <a:pt x="198572" y="94152"/>
                  </a:lnTo>
                  <a:lnTo>
                    <a:pt x="289856" y="41484"/>
                  </a:lnTo>
                  <a:lnTo>
                    <a:pt x="390362" y="9625"/>
                  </a:lnTo>
                  <a:lnTo>
                    <a:pt x="495381" y="112"/>
                  </a:lnTo>
                  <a:lnTo>
                    <a:pt x="600003" y="13390"/>
                  </a:lnTo>
                  <a:lnTo>
                    <a:pt x="699269" y="48866"/>
                  </a:lnTo>
                  <a:lnTo>
                    <a:pt x="788619" y="104805"/>
                  </a:lnTo>
                  <a:lnTo>
                    <a:pt x="863838" y="178630"/>
                  </a:lnTo>
                  <a:lnTo>
                    <a:pt x="921454" y="266873"/>
                  </a:lnTo>
                  <a:lnTo>
                    <a:pt x="958692" y="365472"/>
                  </a:lnTo>
                  <a:lnTo>
                    <a:pt x="973914" y="469719"/>
                  </a:lnTo>
                  <a:lnTo>
                    <a:pt x="966278" y="574808"/>
                  </a:lnTo>
                  <a:lnTo>
                    <a:pt x="936230" y="675785"/>
                  </a:lnTo>
                  <a:lnTo>
                    <a:pt x="885159" y="767992"/>
                  </a:lnTo>
                  <a:lnTo>
                    <a:pt x="815494" y="847020"/>
                  </a:lnTo>
                  <a:lnTo>
                    <a:pt x="730408" y="90930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B441F30-B01F-94CC-82AA-2A3F75068C6F}"/>
                </a:ext>
              </a:extLst>
            </p:cNvPr>
            <p:cNvSpPr/>
            <p:nvPr/>
          </p:nvSpPr>
          <p:spPr>
            <a:xfrm flipV="1">
              <a:off x="6963398" y="2676086"/>
              <a:ext cx="98721" cy="56582"/>
            </a:xfrm>
            <a:custGeom>
              <a:avLst/>
              <a:gdLst>
                <a:gd name="connsiteX0" fmla="*/ 237 w 98721"/>
                <a:gd name="connsiteY0" fmla="*/ 56699 h 56582"/>
                <a:gd name="connsiteX1" fmla="*/ 98959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237" y="56699"/>
                  </a:moveTo>
                  <a:lnTo>
                    <a:pt x="98959" y="11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8C7E9B-BA22-D712-B48E-30447752487A}"/>
                </a:ext>
              </a:extLst>
            </p:cNvPr>
            <p:cNvSpPr/>
            <p:nvPr/>
          </p:nvSpPr>
          <p:spPr>
            <a:xfrm>
              <a:off x="7057557" y="2724791"/>
              <a:ext cx="25039" cy="19620"/>
            </a:xfrm>
            <a:custGeom>
              <a:avLst/>
              <a:gdLst>
                <a:gd name="connsiteX0" fmla="*/ 25040 w 25039"/>
                <a:gd name="connsiteY0" fmla="*/ 19621 h 19620"/>
                <a:gd name="connsiteX1" fmla="*/ 9074 w 25039"/>
                <a:gd name="connsiteY1" fmla="*/ 0 h 19620"/>
                <a:gd name="connsiteX2" fmla="*/ 0 w 25039"/>
                <a:gd name="connsiteY2" fmla="*/ 15756 h 19620"/>
                <a:gd name="connsiteX3" fmla="*/ 2504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25040" y="19621"/>
                  </a:moveTo>
                  <a:cubicBezTo>
                    <a:pt x="22908" y="17589"/>
                    <a:pt x="13834" y="7729"/>
                    <a:pt x="9074" y="0"/>
                  </a:cubicBezTo>
                  <a:lnTo>
                    <a:pt x="0" y="15756"/>
                  </a:lnTo>
                  <a:cubicBezTo>
                    <a:pt x="9123" y="15954"/>
                    <a:pt x="22164" y="18828"/>
                    <a:pt x="2504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D70F45-6231-C425-11C7-11C5C322ABBC}"/>
                </a:ext>
              </a:extLst>
            </p:cNvPr>
            <p:cNvSpPr/>
            <p:nvPr/>
          </p:nvSpPr>
          <p:spPr>
            <a:xfrm rot="1790159" flipV="1">
              <a:off x="7060516" y="2729451"/>
              <a:ext cx="23645" cy="18178"/>
            </a:xfrm>
            <a:custGeom>
              <a:avLst/>
              <a:gdLst>
                <a:gd name="connsiteX0" fmla="*/ 23894 w 23645"/>
                <a:gd name="connsiteY0" fmla="*/ 9210 h 18178"/>
                <a:gd name="connsiteX1" fmla="*/ 276 w 23645"/>
                <a:gd name="connsiteY1" fmla="*/ 18293 h 18178"/>
                <a:gd name="connsiteX2" fmla="*/ 249 w 23645"/>
                <a:gd name="connsiteY2" fmla="*/ 114 h 18178"/>
                <a:gd name="connsiteX3" fmla="*/ 23894 w 23645"/>
                <a:gd name="connsiteY3" fmla="*/ 9210 h 1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78">
                  <a:moveTo>
                    <a:pt x="23894" y="9210"/>
                  </a:moveTo>
                  <a:cubicBezTo>
                    <a:pt x="21034" y="9913"/>
                    <a:pt x="8253" y="13954"/>
                    <a:pt x="276" y="18293"/>
                  </a:cubicBezTo>
                  <a:lnTo>
                    <a:pt x="249" y="114"/>
                  </a:lnTo>
                  <a:cubicBezTo>
                    <a:pt x="8262" y="4478"/>
                    <a:pt x="21005" y="8468"/>
                    <a:pt x="23894" y="9210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F4E7DB-84A6-9CFF-E53A-44EA99C371F4}"/>
                </a:ext>
              </a:extLst>
            </p:cNvPr>
            <p:cNvSpPr/>
            <p:nvPr/>
          </p:nvSpPr>
          <p:spPr>
            <a:xfrm>
              <a:off x="7153395" y="2753491"/>
              <a:ext cx="46410" cy="88788"/>
            </a:xfrm>
            <a:custGeom>
              <a:avLst/>
              <a:gdLst>
                <a:gd name="connsiteX0" fmla="*/ 24453 w 46410"/>
                <a:gd name="connsiteY0" fmla="*/ 1510 h 88788"/>
                <a:gd name="connsiteX1" fmla="*/ 22866 w 46410"/>
                <a:gd name="connsiteY1" fmla="*/ 122 h 88788"/>
                <a:gd name="connsiteX2" fmla="*/ 7396 w 46410"/>
                <a:gd name="connsiteY2" fmla="*/ 1311 h 88788"/>
                <a:gd name="connsiteX3" fmla="*/ 5016 w 46410"/>
                <a:gd name="connsiteY3" fmla="*/ 3888 h 88788"/>
                <a:gd name="connsiteX4" fmla="*/ 7991 w 46410"/>
                <a:gd name="connsiteY4" fmla="*/ 5275 h 88788"/>
                <a:gd name="connsiteX5" fmla="*/ 14338 w 46410"/>
                <a:gd name="connsiteY5" fmla="*/ 7455 h 88788"/>
                <a:gd name="connsiteX6" fmla="*/ 12553 w 46410"/>
                <a:gd name="connsiteY6" fmla="*/ 15383 h 88788"/>
                <a:gd name="connsiteX7" fmla="*/ 2240 w 46410"/>
                <a:gd name="connsiteY7" fmla="*/ 56408 h 88788"/>
                <a:gd name="connsiteX8" fmla="*/ 256 w 46410"/>
                <a:gd name="connsiteY8" fmla="*/ 69092 h 88788"/>
                <a:gd name="connsiteX9" fmla="*/ 16321 w 46410"/>
                <a:gd name="connsiteY9" fmla="*/ 88911 h 88788"/>
                <a:gd name="connsiteX10" fmla="*/ 46667 w 46410"/>
                <a:gd name="connsiteY10" fmla="*/ 52048 h 88788"/>
                <a:gd name="connsiteX11" fmla="*/ 29808 w 46410"/>
                <a:gd name="connsiteY11" fmla="*/ 31832 h 88788"/>
                <a:gd name="connsiteX12" fmla="*/ 15131 w 46410"/>
                <a:gd name="connsiteY12" fmla="*/ 39364 h 88788"/>
                <a:gd name="connsiteX13" fmla="*/ 12553 w 46410"/>
                <a:gd name="connsiteY13" fmla="*/ 49075 h 88788"/>
                <a:gd name="connsiteX14" fmla="*/ 14536 w 46410"/>
                <a:gd name="connsiteY14" fmla="*/ 44715 h 88788"/>
                <a:gd name="connsiteX15" fmla="*/ 29610 w 46410"/>
                <a:gd name="connsiteY15" fmla="*/ 34607 h 88788"/>
                <a:gd name="connsiteX16" fmla="*/ 37543 w 46410"/>
                <a:gd name="connsiteY16" fmla="*/ 46498 h 88788"/>
                <a:gd name="connsiteX17" fmla="*/ 31197 w 46410"/>
                <a:gd name="connsiteY17" fmla="*/ 73056 h 88788"/>
                <a:gd name="connsiteX18" fmla="*/ 16321 w 46410"/>
                <a:gd name="connsiteY18" fmla="*/ 86136 h 88788"/>
                <a:gd name="connsiteX19" fmla="*/ 7793 w 46410"/>
                <a:gd name="connsiteY19" fmla="*/ 73452 h 88788"/>
                <a:gd name="connsiteX20" fmla="*/ 9776 w 46410"/>
                <a:gd name="connsiteY20" fmla="*/ 60768 h 8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10" h="88788">
                  <a:moveTo>
                    <a:pt x="24453" y="1510"/>
                  </a:moveTo>
                  <a:cubicBezTo>
                    <a:pt x="24453" y="1311"/>
                    <a:pt x="24453" y="122"/>
                    <a:pt x="22866" y="122"/>
                  </a:cubicBezTo>
                  <a:cubicBezTo>
                    <a:pt x="19891" y="122"/>
                    <a:pt x="10768" y="1113"/>
                    <a:pt x="7396" y="1311"/>
                  </a:cubicBezTo>
                  <a:cubicBezTo>
                    <a:pt x="6405" y="1510"/>
                    <a:pt x="5016" y="1510"/>
                    <a:pt x="5016" y="3888"/>
                  </a:cubicBezTo>
                  <a:cubicBezTo>
                    <a:pt x="5016" y="5275"/>
                    <a:pt x="6206" y="5275"/>
                    <a:pt x="7991" y="5275"/>
                  </a:cubicBezTo>
                  <a:cubicBezTo>
                    <a:pt x="14140" y="5275"/>
                    <a:pt x="14338" y="6266"/>
                    <a:pt x="14338" y="7455"/>
                  </a:cubicBezTo>
                  <a:cubicBezTo>
                    <a:pt x="14338" y="8446"/>
                    <a:pt x="13148" y="12608"/>
                    <a:pt x="12553" y="15383"/>
                  </a:cubicBezTo>
                  <a:lnTo>
                    <a:pt x="2240" y="56408"/>
                  </a:lnTo>
                  <a:cubicBezTo>
                    <a:pt x="653" y="62750"/>
                    <a:pt x="256" y="64732"/>
                    <a:pt x="256" y="69092"/>
                  </a:cubicBezTo>
                  <a:cubicBezTo>
                    <a:pt x="256" y="81181"/>
                    <a:pt x="7000" y="88911"/>
                    <a:pt x="16321" y="88911"/>
                  </a:cubicBezTo>
                  <a:cubicBezTo>
                    <a:pt x="31197" y="88911"/>
                    <a:pt x="46667" y="70083"/>
                    <a:pt x="46667" y="52048"/>
                  </a:cubicBezTo>
                  <a:cubicBezTo>
                    <a:pt x="46667" y="40553"/>
                    <a:pt x="39923" y="31832"/>
                    <a:pt x="29808" y="31832"/>
                  </a:cubicBezTo>
                  <a:cubicBezTo>
                    <a:pt x="24056" y="31832"/>
                    <a:pt x="18900" y="35400"/>
                    <a:pt x="15131" y="39364"/>
                  </a:cubicBezTo>
                  <a:close/>
                  <a:moveTo>
                    <a:pt x="12553" y="49075"/>
                  </a:moveTo>
                  <a:cubicBezTo>
                    <a:pt x="13346" y="46300"/>
                    <a:pt x="13346" y="46102"/>
                    <a:pt x="14536" y="44715"/>
                  </a:cubicBezTo>
                  <a:cubicBezTo>
                    <a:pt x="20685" y="36391"/>
                    <a:pt x="26436" y="34607"/>
                    <a:pt x="29610" y="34607"/>
                  </a:cubicBezTo>
                  <a:cubicBezTo>
                    <a:pt x="34172" y="34607"/>
                    <a:pt x="37543" y="38373"/>
                    <a:pt x="37543" y="46498"/>
                  </a:cubicBezTo>
                  <a:cubicBezTo>
                    <a:pt x="37543" y="53831"/>
                    <a:pt x="33378" y="68299"/>
                    <a:pt x="31197" y="73056"/>
                  </a:cubicBezTo>
                  <a:cubicBezTo>
                    <a:pt x="27032" y="81578"/>
                    <a:pt x="21081" y="86136"/>
                    <a:pt x="16321" y="86136"/>
                  </a:cubicBezTo>
                  <a:cubicBezTo>
                    <a:pt x="11958" y="86136"/>
                    <a:pt x="7793" y="82767"/>
                    <a:pt x="7793" y="73452"/>
                  </a:cubicBezTo>
                  <a:cubicBezTo>
                    <a:pt x="7793" y="71074"/>
                    <a:pt x="7793" y="68695"/>
                    <a:pt x="9776" y="60768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7E9B168-F2AD-ECF3-5CFC-790A4AEC34A4}"/>
                </a:ext>
              </a:extLst>
            </p:cNvPr>
            <p:cNvSpPr/>
            <p:nvPr/>
          </p:nvSpPr>
          <p:spPr>
            <a:xfrm flipV="1">
              <a:off x="6864676" y="2676086"/>
              <a:ext cx="98721" cy="56582"/>
            </a:xfrm>
            <a:custGeom>
              <a:avLst/>
              <a:gdLst>
                <a:gd name="connsiteX0" fmla="*/ 98959 w 98721"/>
                <a:gd name="connsiteY0" fmla="*/ 56699 h 56582"/>
                <a:gd name="connsiteX1" fmla="*/ 237 w 98721"/>
                <a:gd name="connsiteY1" fmla="*/ 116 h 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21" h="56582">
                  <a:moveTo>
                    <a:pt x="98959" y="5669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CD7F848-EEB4-E789-360A-4BD7E0FF84F2}"/>
                </a:ext>
              </a:extLst>
            </p:cNvPr>
            <p:cNvSpPr/>
            <p:nvPr/>
          </p:nvSpPr>
          <p:spPr>
            <a:xfrm>
              <a:off x="6844149" y="2724791"/>
              <a:ext cx="25039" cy="19620"/>
            </a:xfrm>
            <a:custGeom>
              <a:avLst/>
              <a:gdLst>
                <a:gd name="connsiteX0" fmla="*/ 0 w 25039"/>
                <a:gd name="connsiteY0" fmla="*/ 19621 h 19620"/>
                <a:gd name="connsiteX1" fmla="*/ 25040 w 25039"/>
                <a:gd name="connsiteY1" fmla="*/ 15756 h 19620"/>
                <a:gd name="connsiteX2" fmla="*/ 16016 w 25039"/>
                <a:gd name="connsiteY2" fmla="*/ 0 h 19620"/>
                <a:gd name="connsiteX3" fmla="*/ 0 w 25039"/>
                <a:gd name="connsiteY3" fmla="*/ 19621 h 1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19620">
                  <a:moveTo>
                    <a:pt x="0" y="19621"/>
                  </a:moveTo>
                  <a:cubicBezTo>
                    <a:pt x="2876" y="18828"/>
                    <a:pt x="15966" y="15954"/>
                    <a:pt x="25040" y="15756"/>
                  </a:cubicBezTo>
                  <a:lnTo>
                    <a:pt x="16016" y="0"/>
                  </a:lnTo>
                  <a:cubicBezTo>
                    <a:pt x="11256" y="7729"/>
                    <a:pt x="2182" y="17589"/>
                    <a:pt x="0" y="19621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61BD4C2-7DF5-4DA0-3EF3-F1A7AF64DB9F}"/>
                </a:ext>
              </a:extLst>
            </p:cNvPr>
            <p:cNvSpPr/>
            <p:nvPr/>
          </p:nvSpPr>
          <p:spPr>
            <a:xfrm rot="9009841" flipV="1">
              <a:off x="6842590" y="2729470"/>
              <a:ext cx="23661" cy="18153"/>
            </a:xfrm>
            <a:custGeom>
              <a:avLst/>
              <a:gdLst>
                <a:gd name="connsiteX0" fmla="*/ 23894 w 23661"/>
                <a:gd name="connsiteY0" fmla="*/ 9172 h 18153"/>
                <a:gd name="connsiteX1" fmla="*/ 249 w 23661"/>
                <a:gd name="connsiteY1" fmla="*/ 18268 h 18153"/>
                <a:gd name="connsiteX2" fmla="*/ 232 w 23661"/>
                <a:gd name="connsiteY2" fmla="*/ 114 h 18153"/>
                <a:gd name="connsiteX3" fmla="*/ 23894 w 23661"/>
                <a:gd name="connsiteY3" fmla="*/ 9172 h 1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1" h="18153">
                  <a:moveTo>
                    <a:pt x="23894" y="9172"/>
                  </a:moveTo>
                  <a:cubicBezTo>
                    <a:pt x="21005" y="9914"/>
                    <a:pt x="8219" y="13929"/>
                    <a:pt x="249" y="18268"/>
                  </a:cubicBezTo>
                  <a:lnTo>
                    <a:pt x="232" y="114"/>
                  </a:lnTo>
                  <a:cubicBezTo>
                    <a:pt x="8210" y="4453"/>
                    <a:pt x="20990" y="8495"/>
                    <a:pt x="23894" y="9172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532522C-3C11-19A6-0373-035490CC247F}"/>
                </a:ext>
              </a:extLst>
            </p:cNvPr>
            <p:cNvSpPr/>
            <p:nvPr/>
          </p:nvSpPr>
          <p:spPr>
            <a:xfrm flipV="1">
              <a:off x="6963398" y="2561583"/>
              <a:ext cx="12693" cy="114503"/>
            </a:xfrm>
            <a:custGeom>
              <a:avLst/>
              <a:gdLst>
                <a:gd name="connsiteX0" fmla="*/ 237 w 12693"/>
                <a:gd name="connsiteY0" fmla="*/ 103 h 114503"/>
                <a:gd name="connsiteX1" fmla="*/ 237 w 12693"/>
                <a:gd name="connsiteY1" fmla="*/ 114606 h 11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114503">
                  <a:moveTo>
                    <a:pt x="237" y="103"/>
                  </a:moveTo>
                  <a:lnTo>
                    <a:pt x="237" y="114606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86E68C2-F16B-9DE5-5802-2C79CA91C6DF}"/>
                </a:ext>
              </a:extLst>
            </p:cNvPr>
            <p:cNvSpPr/>
            <p:nvPr/>
          </p:nvSpPr>
          <p:spPr>
            <a:xfrm>
              <a:off x="6954274" y="2537949"/>
              <a:ext cx="18197" cy="23633"/>
            </a:xfrm>
            <a:custGeom>
              <a:avLst/>
              <a:gdLst>
                <a:gd name="connsiteX0" fmla="*/ 9123 w 18197"/>
                <a:gd name="connsiteY0" fmla="*/ 0 h 23633"/>
                <a:gd name="connsiteX1" fmla="*/ 0 w 18197"/>
                <a:gd name="connsiteY1" fmla="*/ 23634 h 23633"/>
                <a:gd name="connsiteX2" fmla="*/ 18197 w 18197"/>
                <a:gd name="connsiteY2" fmla="*/ 23634 h 23633"/>
                <a:gd name="connsiteX3" fmla="*/ 9123 w 18197"/>
                <a:gd name="connsiteY3" fmla="*/ 0 h 2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7" h="23633">
                  <a:moveTo>
                    <a:pt x="9123" y="0"/>
                  </a:moveTo>
                  <a:cubicBezTo>
                    <a:pt x="8380" y="2923"/>
                    <a:pt x="4363" y="15657"/>
                    <a:pt x="0" y="23634"/>
                  </a:cubicBezTo>
                  <a:lnTo>
                    <a:pt x="18197" y="23634"/>
                  </a:lnTo>
                  <a:cubicBezTo>
                    <a:pt x="13834" y="15657"/>
                    <a:pt x="9818" y="2923"/>
                    <a:pt x="9123" y="0"/>
                  </a:cubicBezTo>
                  <a:close/>
                </a:path>
              </a:pathLst>
            </a:custGeom>
            <a:solidFill>
              <a:srgbClr val="FF0000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4CD2CF7-FF19-6342-90C2-132FBCBC1C48}"/>
                </a:ext>
              </a:extLst>
            </p:cNvPr>
            <p:cNvSpPr/>
            <p:nvPr/>
          </p:nvSpPr>
          <p:spPr>
            <a:xfrm rot="16200000" flipV="1">
              <a:off x="6951547" y="2540674"/>
              <a:ext cx="23651" cy="18183"/>
            </a:xfrm>
            <a:custGeom>
              <a:avLst/>
              <a:gdLst>
                <a:gd name="connsiteX0" fmla="*/ 23892 w 23651"/>
                <a:gd name="connsiteY0" fmla="*/ 9166 h 18183"/>
                <a:gd name="connsiteX1" fmla="*/ 241 w 23651"/>
                <a:gd name="connsiteY1" fmla="*/ 18283 h 18183"/>
                <a:gd name="connsiteX2" fmla="*/ 241 w 23651"/>
                <a:gd name="connsiteY2" fmla="*/ 99 h 18183"/>
                <a:gd name="connsiteX3" fmla="*/ 23892 w 23651"/>
                <a:gd name="connsiteY3" fmla="*/ 9166 h 1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1" h="18183">
                  <a:moveTo>
                    <a:pt x="23892" y="9166"/>
                  </a:moveTo>
                  <a:cubicBezTo>
                    <a:pt x="20967" y="9910"/>
                    <a:pt x="8224" y="13923"/>
                    <a:pt x="241" y="18283"/>
                  </a:cubicBezTo>
                  <a:lnTo>
                    <a:pt x="241" y="99"/>
                  </a:lnTo>
                  <a:cubicBezTo>
                    <a:pt x="8224" y="4460"/>
                    <a:pt x="20967" y="8473"/>
                    <a:pt x="23892" y="9166"/>
                  </a:cubicBezTo>
                  <a:close/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13CDF9C-DED4-443C-5A9C-ABCA7FDC8755}"/>
                </a:ext>
              </a:extLst>
            </p:cNvPr>
            <p:cNvSpPr/>
            <p:nvPr/>
          </p:nvSpPr>
          <p:spPr>
            <a:xfrm>
              <a:off x="6941229" y="2403115"/>
              <a:ext cx="48988" cy="57078"/>
            </a:xfrm>
            <a:custGeom>
              <a:avLst/>
              <a:gdLst>
                <a:gd name="connsiteX0" fmla="*/ 45063 w 48988"/>
                <a:gd name="connsiteY0" fmla="*/ 7822 h 57078"/>
                <a:gd name="connsiteX1" fmla="*/ 39510 w 48988"/>
                <a:gd name="connsiteY1" fmla="*/ 9605 h 57078"/>
                <a:gd name="connsiteX2" fmla="*/ 37130 w 48988"/>
                <a:gd name="connsiteY2" fmla="*/ 14560 h 57078"/>
                <a:gd name="connsiteX3" fmla="*/ 41890 w 48988"/>
                <a:gd name="connsiteY3" fmla="*/ 18920 h 57078"/>
                <a:gd name="connsiteX4" fmla="*/ 49030 w 48988"/>
                <a:gd name="connsiteY4" fmla="*/ 10993 h 57078"/>
                <a:gd name="connsiteX5" fmla="*/ 34155 w 48988"/>
                <a:gd name="connsiteY5" fmla="*/ 92 h 57078"/>
                <a:gd name="connsiteX6" fmla="*/ 240 w 48988"/>
                <a:gd name="connsiteY6" fmla="*/ 35964 h 57078"/>
                <a:gd name="connsiteX7" fmla="*/ 20668 w 48988"/>
                <a:gd name="connsiteY7" fmla="*/ 57170 h 57078"/>
                <a:gd name="connsiteX8" fmla="*/ 49228 w 48988"/>
                <a:gd name="connsiteY8" fmla="*/ 42306 h 57078"/>
                <a:gd name="connsiteX9" fmla="*/ 47840 w 48988"/>
                <a:gd name="connsiteY9" fmla="*/ 40721 h 57078"/>
                <a:gd name="connsiteX10" fmla="*/ 46253 w 48988"/>
                <a:gd name="connsiteY10" fmla="*/ 41910 h 57078"/>
                <a:gd name="connsiteX11" fmla="*/ 20866 w 48988"/>
                <a:gd name="connsiteY11" fmla="*/ 54396 h 57078"/>
                <a:gd name="connsiteX12" fmla="*/ 9561 w 48988"/>
                <a:gd name="connsiteY12" fmla="*/ 40721 h 57078"/>
                <a:gd name="connsiteX13" fmla="*/ 16305 w 48988"/>
                <a:gd name="connsiteY13" fmla="*/ 15353 h 57078"/>
                <a:gd name="connsiteX14" fmla="*/ 34155 w 48988"/>
                <a:gd name="connsiteY14" fmla="*/ 2867 h 57078"/>
                <a:gd name="connsiteX15" fmla="*/ 45063 w 48988"/>
                <a:gd name="connsiteY15" fmla="*/ 7822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88" h="57078">
                  <a:moveTo>
                    <a:pt x="45063" y="7822"/>
                  </a:moveTo>
                  <a:cubicBezTo>
                    <a:pt x="43080" y="7822"/>
                    <a:pt x="41295" y="7822"/>
                    <a:pt x="39510" y="9605"/>
                  </a:cubicBezTo>
                  <a:cubicBezTo>
                    <a:pt x="37527" y="11587"/>
                    <a:pt x="37130" y="13767"/>
                    <a:pt x="37130" y="14560"/>
                  </a:cubicBezTo>
                  <a:cubicBezTo>
                    <a:pt x="37130" y="17533"/>
                    <a:pt x="39510" y="18920"/>
                    <a:pt x="41890" y="18920"/>
                  </a:cubicBezTo>
                  <a:cubicBezTo>
                    <a:pt x="45460" y="18920"/>
                    <a:pt x="49030" y="15947"/>
                    <a:pt x="49030" y="10993"/>
                  </a:cubicBezTo>
                  <a:cubicBezTo>
                    <a:pt x="49030" y="4651"/>
                    <a:pt x="43080" y="92"/>
                    <a:pt x="34155" y="92"/>
                  </a:cubicBezTo>
                  <a:cubicBezTo>
                    <a:pt x="17098" y="92"/>
                    <a:pt x="240" y="18127"/>
                    <a:pt x="240" y="35964"/>
                  </a:cubicBezTo>
                  <a:cubicBezTo>
                    <a:pt x="240" y="47261"/>
                    <a:pt x="7578" y="57170"/>
                    <a:pt x="20668" y="57170"/>
                  </a:cubicBezTo>
                  <a:cubicBezTo>
                    <a:pt x="38717" y="57170"/>
                    <a:pt x="49228" y="43892"/>
                    <a:pt x="49228" y="42306"/>
                  </a:cubicBezTo>
                  <a:cubicBezTo>
                    <a:pt x="49228" y="41514"/>
                    <a:pt x="48633" y="40721"/>
                    <a:pt x="47840" y="40721"/>
                  </a:cubicBezTo>
                  <a:cubicBezTo>
                    <a:pt x="47245" y="40721"/>
                    <a:pt x="46848" y="40919"/>
                    <a:pt x="46253" y="41910"/>
                  </a:cubicBezTo>
                  <a:cubicBezTo>
                    <a:pt x="36138" y="54396"/>
                    <a:pt x="22453" y="54396"/>
                    <a:pt x="20866" y="54396"/>
                  </a:cubicBezTo>
                  <a:cubicBezTo>
                    <a:pt x="12933" y="54396"/>
                    <a:pt x="9561" y="48252"/>
                    <a:pt x="9561" y="40721"/>
                  </a:cubicBezTo>
                  <a:cubicBezTo>
                    <a:pt x="9561" y="35568"/>
                    <a:pt x="12140" y="23280"/>
                    <a:pt x="16305" y="15353"/>
                  </a:cubicBezTo>
                  <a:cubicBezTo>
                    <a:pt x="20271" y="8218"/>
                    <a:pt x="27213" y="2867"/>
                    <a:pt x="34155" y="2867"/>
                  </a:cubicBezTo>
                  <a:cubicBezTo>
                    <a:pt x="38518" y="2867"/>
                    <a:pt x="43278" y="4452"/>
                    <a:pt x="45063" y="78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4FCEAB-27A4-D4D0-BDFD-AA5A57D9A272}"/>
                </a:ext>
              </a:extLst>
            </p:cNvPr>
            <p:cNvSpPr/>
            <p:nvPr/>
          </p:nvSpPr>
          <p:spPr>
            <a:xfrm flipV="1">
              <a:off x="6866610" y="2676086"/>
              <a:ext cx="96787" cy="55492"/>
            </a:xfrm>
            <a:custGeom>
              <a:avLst/>
              <a:gdLst>
                <a:gd name="connsiteX0" fmla="*/ 97025 w 96787"/>
                <a:gd name="connsiteY0" fmla="*/ 55609 h 55492"/>
                <a:gd name="connsiteX1" fmla="*/ 237 w 96787"/>
                <a:gd name="connsiteY1" fmla="*/ 116 h 5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87" h="55492">
                  <a:moveTo>
                    <a:pt x="97025" y="55609"/>
                  </a:moveTo>
                  <a:lnTo>
                    <a:pt x="237" y="116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14514E-22C0-F61E-8D87-576D84362414}"/>
                </a:ext>
              </a:extLst>
            </p:cNvPr>
            <p:cNvSpPr/>
            <p:nvPr/>
          </p:nvSpPr>
          <p:spPr>
            <a:xfrm>
              <a:off x="6835224" y="2720481"/>
              <a:ext cx="37733" cy="29034"/>
            </a:xfrm>
            <a:custGeom>
              <a:avLst/>
              <a:gdLst>
                <a:gd name="connsiteX0" fmla="*/ 0 w 37733"/>
                <a:gd name="connsiteY0" fmla="*/ 29035 h 29034"/>
                <a:gd name="connsiteX1" fmla="*/ 37733 w 37733"/>
                <a:gd name="connsiteY1" fmla="*/ 22148 h 29034"/>
                <a:gd name="connsiteX2" fmla="*/ 25040 w 37733"/>
                <a:gd name="connsiteY2" fmla="*/ 0 h 29034"/>
                <a:gd name="connsiteX3" fmla="*/ 0 w 37733"/>
                <a:gd name="connsiteY3" fmla="*/ 29035 h 2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33" h="29034">
                  <a:moveTo>
                    <a:pt x="0" y="29035"/>
                  </a:moveTo>
                  <a:cubicBezTo>
                    <a:pt x="4363" y="27697"/>
                    <a:pt x="24098" y="22891"/>
                    <a:pt x="37733" y="22148"/>
                  </a:cubicBezTo>
                  <a:lnTo>
                    <a:pt x="25040" y="0"/>
                  </a:lnTo>
                  <a:cubicBezTo>
                    <a:pt x="17503" y="11396"/>
                    <a:pt x="3372" y="26012"/>
                    <a:pt x="0" y="29035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B617CB2-090A-D2FD-8542-62AF32A218D1}"/>
                </a:ext>
              </a:extLst>
            </p:cNvPr>
            <p:cNvSpPr/>
            <p:nvPr/>
          </p:nvSpPr>
          <p:spPr>
            <a:xfrm rot="9009841" flipV="1">
              <a:off x="6832838" y="2727782"/>
              <a:ext cx="36176" cy="25522"/>
            </a:xfrm>
            <a:custGeom>
              <a:avLst/>
              <a:gdLst>
                <a:gd name="connsiteX0" fmla="*/ 36408 w 36176"/>
                <a:gd name="connsiteY0" fmla="*/ 12852 h 25522"/>
                <a:gd name="connsiteX1" fmla="*/ 248 w 36176"/>
                <a:gd name="connsiteY1" fmla="*/ 25637 h 25522"/>
                <a:gd name="connsiteX2" fmla="*/ 231 w 36176"/>
                <a:gd name="connsiteY2" fmla="*/ 114 h 25522"/>
                <a:gd name="connsiteX3" fmla="*/ 36408 w 36176"/>
                <a:gd name="connsiteY3" fmla="*/ 12852 h 2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6" h="25522">
                  <a:moveTo>
                    <a:pt x="36408" y="12852"/>
                  </a:moveTo>
                  <a:cubicBezTo>
                    <a:pt x="31957" y="13861"/>
                    <a:pt x="12446" y="19503"/>
                    <a:pt x="248" y="25637"/>
                  </a:cubicBezTo>
                  <a:lnTo>
                    <a:pt x="231" y="114"/>
                  </a:lnTo>
                  <a:cubicBezTo>
                    <a:pt x="12443" y="6253"/>
                    <a:pt x="31979" y="11906"/>
                    <a:pt x="36408" y="1285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6149AFE-73E4-A4FE-4581-0D5EFCA29EBF}"/>
                </a:ext>
              </a:extLst>
            </p:cNvPr>
            <p:cNvSpPr/>
            <p:nvPr/>
          </p:nvSpPr>
          <p:spPr>
            <a:xfrm>
              <a:off x="6779300" y="2749399"/>
              <a:ext cx="22213" cy="45781"/>
            </a:xfrm>
            <a:custGeom>
              <a:avLst/>
              <a:gdLst>
                <a:gd name="connsiteX0" fmla="*/ 21647 w 22213"/>
                <a:gd name="connsiteY0" fmla="*/ 7848 h 45781"/>
                <a:gd name="connsiteX1" fmla="*/ 22440 w 22213"/>
                <a:gd name="connsiteY1" fmla="*/ 5074 h 45781"/>
                <a:gd name="connsiteX2" fmla="*/ 17284 w 22213"/>
                <a:gd name="connsiteY2" fmla="*/ 119 h 45781"/>
                <a:gd name="connsiteX3" fmla="*/ 12325 w 22213"/>
                <a:gd name="connsiteY3" fmla="*/ 4281 h 45781"/>
                <a:gd name="connsiteX4" fmla="*/ 822 w 22213"/>
                <a:gd name="connsiteY4" fmla="*/ 42531 h 45781"/>
                <a:gd name="connsiteX5" fmla="*/ 227 w 22213"/>
                <a:gd name="connsiteY5" fmla="*/ 43919 h 45781"/>
                <a:gd name="connsiteX6" fmla="*/ 3797 w 22213"/>
                <a:gd name="connsiteY6" fmla="*/ 45900 h 45781"/>
                <a:gd name="connsiteX7" fmla="*/ 4987 w 22213"/>
                <a:gd name="connsiteY7" fmla="*/ 44315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47" y="7848"/>
                  </a:moveTo>
                  <a:cubicBezTo>
                    <a:pt x="22440" y="6263"/>
                    <a:pt x="22440" y="5668"/>
                    <a:pt x="22440" y="5074"/>
                  </a:cubicBezTo>
                  <a:cubicBezTo>
                    <a:pt x="22440" y="2299"/>
                    <a:pt x="20060" y="119"/>
                    <a:pt x="17284" y="119"/>
                  </a:cubicBezTo>
                  <a:cubicBezTo>
                    <a:pt x="13912" y="119"/>
                    <a:pt x="12920" y="2894"/>
                    <a:pt x="12325" y="4281"/>
                  </a:cubicBezTo>
                  <a:lnTo>
                    <a:pt x="822" y="42531"/>
                  </a:lnTo>
                  <a:cubicBezTo>
                    <a:pt x="624" y="42729"/>
                    <a:pt x="227" y="43919"/>
                    <a:pt x="227" y="43919"/>
                  </a:cubicBezTo>
                  <a:cubicBezTo>
                    <a:pt x="227" y="44910"/>
                    <a:pt x="3004" y="45900"/>
                    <a:pt x="3797" y="45900"/>
                  </a:cubicBezTo>
                  <a:cubicBezTo>
                    <a:pt x="4392" y="45900"/>
                    <a:pt x="4392" y="45702"/>
                    <a:pt x="4987" y="4431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FD76713-D14C-1D7B-1E72-3218DE6AAA1D}"/>
                </a:ext>
              </a:extLst>
            </p:cNvPr>
            <p:cNvSpPr/>
            <p:nvPr/>
          </p:nvSpPr>
          <p:spPr>
            <a:xfrm flipV="1">
              <a:off x="6963398" y="2676086"/>
              <a:ext cx="37881" cy="97211"/>
            </a:xfrm>
            <a:custGeom>
              <a:avLst/>
              <a:gdLst>
                <a:gd name="connsiteX0" fmla="*/ 237 w 37881"/>
                <a:gd name="connsiteY0" fmla="*/ 97331 h 97211"/>
                <a:gd name="connsiteX1" fmla="*/ 38119 w 37881"/>
                <a:gd name="connsiteY1" fmla="*/ 119 h 9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81" h="97211">
                  <a:moveTo>
                    <a:pt x="237" y="97331"/>
                  </a:moveTo>
                  <a:lnTo>
                    <a:pt x="38119" y="119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F4512C-5483-1A6E-8337-61A484F50084}"/>
                </a:ext>
              </a:extLst>
            </p:cNvPr>
            <p:cNvSpPr/>
            <p:nvPr/>
          </p:nvSpPr>
          <p:spPr>
            <a:xfrm>
              <a:off x="6989380" y="2768640"/>
              <a:ext cx="25039" cy="38349"/>
            </a:xfrm>
            <a:custGeom>
              <a:avLst/>
              <a:gdLst>
                <a:gd name="connsiteX0" fmla="*/ 25040 w 25039"/>
                <a:gd name="connsiteY0" fmla="*/ 38349 h 38349"/>
                <a:gd name="connsiteX1" fmla="*/ 23800 w 25039"/>
                <a:gd name="connsiteY1" fmla="*/ 0 h 38349"/>
                <a:gd name="connsiteX2" fmla="*/ 0 w 25039"/>
                <a:gd name="connsiteY2" fmla="*/ 9265 h 38349"/>
                <a:gd name="connsiteX3" fmla="*/ 25040 w 25039"/>
                <a:gd name="connsiteY3" fmla="*/ 38349 h 3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9" h="38349">
                  <a:moveTo>
                    <a:pt x="25040" y="38349"/>
                  </a:moveTo>
                  <a:cubicBezTo>
                    <a:pt x="24346" y="33841"/>
                    <a:pt x="22511" y="13625"/>
                    <a:pt x="23800" y="0"/>
                  </a:cubicBezTo>
                  <a:lnTo>
                    <a:pt x="0" y="9265"/>
                  </a:lnTo>
                  <a:cubicBezTo>
                    <a:pt x="10165" y="18432"/>
                    <a:pt x="22511" y="34534"/>
                    <a:pt x="25040" y="38349"/>
                  </a:cubicBezTo>
                  <a:close/>
                </a:path>
              </a:pathLst>
            </a:custGeom>
            <a:solidFill>
              <a:srgbClr val="0000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70CDEE-40F7-E73D-8E83-B3492BB05F09}"/>
                </a:ext>
              </a:extLst>
            </p:cNvPr>
            <p:cNvSpPr/>
            <p:nvPr/>
          </p:nvSpPr>
          <p:spPr>
            <a:xfrm rot="4122885" flipV="1">
              <a:off x="6989747" y="2777369"/>
              <a:ext cx="36209" cy="25523"/>
            </a:xfrm>
            <a:custGeom>
              <a:avLst/>
              <a:gdLst>
                <a:gd name="connsiteX0" fmla="*/ 36454 w 36209"/>
                <a:gd name="connsiteY0" fmla="*/ 12875 h 25523"/>
                <a:gd name="connsiteX1" fmla="*/ 244 w 36209"/>
                <a:gd name="connsiteY1" fmla="*/ 25642 h 25523"/>
                <a:gd name="connsiteX2" fmla="*/ 244 w 36209"/>
                <a:gd name="connsiteY2" fmla="*/ 118 h 25523"/>
                <a:gd name="connsiteX3" fmla="*/ 36454 w 36209"/>
                <a:gd name="connsiteY3" fmla="*/ 12875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09" h="25523">
                  <a:moveTo>
                    <a:pt x="36454" y="12875"/>
                  </a:moveTo>
                  <a:cubicBezTo>
                    <a:pt x="31997" y="13865"/>
                    <a:pt x="12481" y="19495"/>
                    <a:pt x="244" y="25642"/>
                  </a:cubicBezTo>
                  <a:lnTo>
                    <a:pt x="244" y="118"/>
                  </a:lnTo>
                  <a:cubicBezTo>
                    <a:pt x="12481" y="6255"/>
                    <a:pt x="31978" y="11905"/>
                    <a:pt x="36454" y="128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7587EC-044E-327F-3E50-234EC2F7D0DE}"/>
                </a:ext>
              </a:extLst>
            </p:cNvPr>
            <p:cNvSpPr/>
            <p:nvPr/>
          </p:nvSpPr>
          <p:spPr>
            <a:xfrm>
              <a:off x="6994845" y="2838866"/>
              <a:ext cx="68852" cy="113363"/>
            </a:xfrm>
            <a:custGeom>
              <a:avLst/>
              <a:gdLst>
                <a:gd name="connsiteX0" fmla="*/ 69097 w 68852"/>
                <a:gd name="connsiteY0" fmla="*/ 17372 h 113363"/>
                <a:gd name="connsiteX1" fmla="*/ 51842 w 68852"/>
                <a:gd name="connsiteY1" fmla="*/ 129 h 113363"/>
                <a:gd name="connsiteX2" fmla="*/ 36570 w 68852"/>
                <a:gd name="connsiteY2" fmla="*/ 5480 h 113363"/>
                <a:gd name="connsiteX3" fmla="*/ 20306 w 68852"/>
                <a:gd name="connsiteY3" fmla="*/ 32236 h 113363"/>
                <a:gd name="connsiteX4" fmla="*/ 275 w 68852"/>
                <a:gd name="connsiteY4" fmla="*/ 112304 h 113363"/>
                <a:gd name="connsiteX5" fmla="*/ 1861 w 68852"/>
                <a:gd name="connsiteY5" fmla="*/ 113493 h 113363"/>
                <a:gd name="connsiteX6" fmla="*/ 3250 w 68852"/>
                <a:gd name="connsiteY6" fmla="*/ 112898 h 113363"/>
                <a:gd name="connsiteX7" fmla="*/ 12175 w 68852"/>
                <a:gd name="connsiteY7" fmla="*/ 78215 h 113363"/>
                <a:gd name="connsiteX8" fmla="*/ 29231 w 68852"/>
                <a:gd name="connsiteY8" fmla="*/ 90305 h 113363"/>
                <a:gd name="connsiteX9" fmla="*/ 53627 w 68852"/>
                <a:gd name="connsiteY9" fmla="*/ 80395 h 113363"/>
                <a:gd name="connsiteX10" fmla="*/ 63742 w 68852"/>
                <a:gd name="connsiteY10" fmla="*/ 57207 h 113363"/>
                <a:gd name="connsiteX11" fmla="*/ 54618 w 68852"/>
                <a:gd name="connsiteY11" fmla="*/ 38380 h 113363"/>
                <a:gd name="connsiteX12" fmla="*/ 69097 w 68852"/>
                <a:gd name="connsiteY12" fmla="*/ 17372 h 113363"/>
                <a:gd name="connsiteX13" fmla="*/ 46288 w 68852"/>
                <a:gd name="connsiteY13" fmla="*/ 38380 h 113363"/>
                <a:gd name="connsiteX14" fmla="*/ 40338 w 68852"/>
                <a:gd name="connsiteY14" fmla="*/ 39172 h 113363"/>
                <a:gd name="connsiteX15" fmla="*/ 34785 w 68852"/>
                <a:gd name="connsiteY15" fmla="*/ 38776 h 113363"/>
                <a:gd name="connsiteX16" fmla="*/ 40933 w 68852"/>
                <a:gd name="connsiteY16" fmla="*/ 37785 h 113363"/>
                <a:gd name="connsiteX17" fmla="*/ 46288 w 68852"/>
                <a:gd name="connsiteY17" fmla="*/ 38380 h 113363"/>
                <a:gd name="connsiteX18" fmla="*/ 61957 w 68852"/>
                <a:gd name="connsiteY18" fmla="*/ 14399 h 113363"/>
                <a:gd name="connsiteX19" fmla="*/ 50652 w 68852"/>
                <a:gd name="connsiteY19" fmla="*/ 36398 h 113363"/>
                <a:gd name="connsiteX20" fmla="*/ 40933 w 68852"/>
                <a:gd name="connsiteY20" fmla="*/ 34812 h 113363"/>
                <a:gd name="connsiteX21" fmla="*/ 31215 w 68852"/>
                <a:gd name="connsiteY21" fmla="*/ 38776 h 113363"/>
                <a:gd name="connsiteX22" fmla="*/ 39942 w 68852"/>
                <a:gd name="connsiteY22" fmla="*/ 41947 h 113363"/>
                <a:gd name="connsiteX23" fmla="*/ 50255 w 68852"/>
                <a:gd name="connsiteY23" fmla="*/ 40361 h 113363"/>
                <a:gd name="connsiteX24" fmla="*/ 55808 w 68852"/>
                <a:gd name="connsiteY24" fmla="*/ 54631 h 113363"/>
                <a:gd name="connsiteX25" fmla="*/ 49462 w 68852"/>
                <a:gd name="connsiteY25" fmla="*/ 76233 h 113363"/>
                <a:gd name="connsiteX26" fmla="*/ 28835 w 68852"/>
                <a:gd name="connsiteY26" fmla="*/ 87530 h 113363"/>
                <a:gd name="connsiteX27" fmla="*/ 14555 w 68852"/>
                <a:gd name="connsiteY27" fmla="*/ 71279 h 113363"/>
                <a:gd name="connsiteX28" fmla="*/ 15150 w 68852"/>
                <a:gd name="connsiteY28" fmla="*/ 65729 h 113363"/>
                <a:gd name="connsiteX29" fmla="*/ 23281 w 68852"/>
                <a:gd name="connsiteY29" fmla="*/ 33821 h 113363"/>
                <a:gd name="connsiteX30" fmla="*/ 50255 w 68852"/>
                <a:gd name="connsiteY30" fmla="*/ 3102 h 113363"/>
                <a:gd name="connsiteX31" fmla="*/ 61957 w 68852"/>
                <a:gd name="connsiteY31" fmla="*/ 14399 h 11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852" h="113363">
                  <a:moveTo>
                    <a:pt x="69097" y="17372"/>
                  </a:moveTo>
                  <a:cubicBezTo>
                    <a:pt x="69097" y="7859"/>
                    <a:pt x="62155" y="129"/>
                    <a:pt x="51842" y="129"/>
                  </a:cubicBezTo>
                  <a:cubicBezTo>
                    <a:pt x="44503" y="129"/>
                    <a:pt x="41132" y="2111"/>
                    <a:pt x="36570" y="5480"/>
                  </a:cubicBezTo>
                  <a:cubicBezTo>
                    <a:pt x="29628" y="10435"/>
                    <a:pt x="22686" y="22723"/>
                    <a:pt x="20306" y="32236"/>
                  </a:cubicBezTo>
                  <a:lnTo>
                    <a:pt x="275" y="112304"/>
                  </a:lnTo>
                  <a:cubicBezTo>
                    <a:pt x="76" y="112898"/>
                    <a:pt x="870" y="113493"/>
                    <a:pt x="1861" y="113493"/>
                  </a:cubicBezTo>
                  <a:cubicBezTo>
                    <a:pt x="2853" y="113493"/>
                    <a:pt x="3250" y="113295"/>
                    <a:pt x="3250" y="112898"/>
                  </a:cubicBezTo>
                  <a:lnTo>
                    <a:pt x="12175" y="78215"/>
                  </a:lnTo>
                  <a:cubicBezTo>
                    <a:pt x="14555" y="85746"/>
                    <a:pt x="20108" y="90305"/>
                    <a:pt x="29231" y="90305"/>
                  </a:cubicBezTo>
                  <a:cubicBezTo>
                    <a:pt x="38553" y="90305"/>
                    <a:pt x="47875" y="85945"/>
                    <a:pt x="53627" y="80395"/>
                  </a:cubicBezTo>
                  <a:cubicBezTo>
                    <a:pt x="59775" y="74648"/>
                    <a:pt x="63742" y="66522"/>
                    <a:pt x="63742" y="57207"/>
                  </a:cubicBezTo>
                  <a:cubicBezTo>
                    <a:pt x="63742" y="48091"/>
                    <a:pt x="58982" y="41551"/>
                    <a:pt x="54618" y="38380"/>
                  </a:cubicBezTo>
                  <a:cubicBezTo>
                    <a:pt x="61758" y="34218"/>
                    <a:pt x="69097" y="26488"/>
                    <a:pt x="69097" y="17372"/>
                  </a:cubicBezTo>
                  <a:close/>
                  <a:moveTo>
                    <a:pt x="46288" y="38380"/>
                  </a:moveTo>
                  <a:cubicBezTo>
                    <a:pt x="44702" y="38974"/>
                    <a:pt x="43313" y="39172"/>
                    <a:pt x="40338" y="39172"/>
                  </a:cubicBezTo>
                  <a:cubicBezTo>
                    <a:pt x="38553" y="39172"/>
                    <a:pt x="35975" y="39370"/>
                    <a:pt x="34785" y="38776"/>
                  </a:cubicBezTo>
                  <a:cubicBezTo>
                    <a:pt x="34983" y="37389"/>
                    <a:pt x="39545" y="37785"/>
                    <a:pt x="40933" y="37785"/>
                  </a:cubicBezTo>
                  <a:cubicBezTo>
                    <a:pt x="43512" y="37785"/>
                    <a:pt x="44702" y="37785"/>
                    <a:pt x="46288" y="38380"/>
                  </a:cubicBezTo>
                  <a:close/>
                  <a:moveTo>
                    <a:pt x="61957" y="14399"/>
                  </a:moveTo>
                  <a:cubicBezTo>
                    <a:pt x="61957" y="23317"/>
                    <a:pt x="57197" y="32434"/>
                    <a:pt x="50652" y="36398"/>
                  </a:cubicBezTo>
                  <a:cubicBezTo>
                    <a:pt x="47280" y="35010"/>
                    <a:pt x="44702" y="34812"/>
                    <a:pt x="40933" y="34812"/>
                  </a:cubicBezTo>
                  <a:cubicBezTo>
                    <a:pt x="38355" y="34812"/>
                    <a:pt x="31215" y="34614"/>
                    <a:pt x="31215" y="38776"/>
                  </a:cubicBezTo>
                  <a:cubicBezTo>
                    <a:pt x="31016" y="42343"/>
                    <a:pt x="37562" y="41947"/>
                    <a:pt x="39942" y="41947"/>
                  </a:cubicBezTo>
                  <a:cubicBezTo>
                    <a:pt x="44503" y="41947"/>
                    <a:pt x="46487" y="41749"/>
                    <a:pt x="50255" y="40361"/>
                  </a:cubicBezTo>
                  <a:cubicBezTo>
                    <a:pt x="55015" y="44920"/>
                    <a:pt x="55610" y="48685"/>
                    <a:pt x="55808" y="54631"/>
                  </a:cubicBezTo>
                  <a:cubicBezTo>
                    <a:pt x="56007" y="61964"/>
                    <a:pt x="53032" y="71279"/>
                    <a:pt x="49462" y="76233"/>
                  </a:cubicBezTo>
                  <a:cubicBezTo>
                    <a:pt x="44503" y="82972"/>
                    <a:pt x="36173" y="87530"/>
                    <a:pt x="28835" y="87530"/>
                  </a:cubicBezTo>
                  <a:cubicBezTo>
                    <a:pt x="19315" y="87530"/>
                    <a:pt x="14555" y="80197"/>
                    <a:pt x="14555" y="71279"/>
                  </a:cubicBezTo>
                  <a:cubicBezTo>
                    <a:pt x="14555" y="70090"/>
                    <a:pt x="14555" y="68108"/>
                    <a:pt x="15150" y="65729"/>
                  </a:cubicBezTo>
                  <a:lnTo>
                    <a:pt x="23281" y="33821"/>
                  </a:lnTo>
                  <a:cubicBezTo>
                    <a:pt x="26058" y="23119"/>
                    <a:pt x="35182" y="3102"/>
                    <a:pt x="50255" y="3102"/>
                  </a:cubicBezTo>
                  <a:cubicBezTo>
                    <a:pt x="57593" y="3102"/>
                    <a:pt x="61957" y="6868"/>
                    <a:pt x="61957" y="14399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952150B-515E-E354-3E07-F81B42586D27}"/>
                </a:ext>
              </a:extLst>
            </p:cNvPr>
            <p:cNvSpPr/>
            <p:nvPr/>
          </p:nvSpPr>
          <p:spPr>
            <a:xfrm>
              <a:off x="7073327" y="2832738"/>
              <a:ext cx="22213" cy="45781"/>
            </a:xfrm>
            <a:custGeom>
              <a:avLst/>
              <a:gdLst>
                <a:gd name="connsiteX0" fmla="*/ 21670 w 22213"/>
                <a:gd name="connsiteY0" fmla="*/ 7855 h 45781"/>
                <a:gd name="connsiteX1" fmla="*/ 22464 w 22213"/>
                <a:gd name="connsiteY1" fmla="*/ 5080 h 45781"/>
                <a:gd name="connsiteX2" fmla="*/ 17307 w 22213"/>
                <a:gd name="connsiteY2" fmla="*/ 126 h 45781"/>
                <a:gd name="connsiteX3" fmla="*/ 12349 w 22213"/>
                <a:gd name="connsiteY3" fmla="*/ 4288 h 45781"/>
                <a:gd name="connsiteX4" fmla="*/ 845 w 22213"/>
                <a:gd name="connsiteY4" fmla="*/ 42538 h 45781"/>
                <a:gd name="connsiteX5" fmla="*/ 250 w 22213"/>
                <a:gd name="connsiteY5" fmla="*/ 43925 h 45781"/>
                <a:gd name="connsiteX6" fmla="*/ 3820 w 22213"/>
                <a:gd name="connsiteY6" fmla="*/ 45907 h 45781"/>
                <a:gd name="connsiteX7" fmla="*/ 5010 w 22213"/>
                <a:gd name="connsiteY7" fmla="*/ 44322 h 4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3" h="45781">
                  <a:moveTo>
                    <a:pt x="21670" y="7855"/>
                  </a:moveTo>
                  <a:cubicBezTo>
                    <a:pt x="22464" y="6269"/>
                    <a:pt x="22464" y="5675"/>
                    <a:pt x="22464" y="5080"/>
                  </a:cubicBezTo>
                  <a:cubicBezTo>
                    <a:pt x="22464" y="2306"/>
                    <a:pt x="20084" y="126"/>
                    <a:pt x="17307" y="126"/>
                  </a:cubicBezTo>
                  <a:cubicBezTo>
                    <a:pt x="13935" y="126"/>
                    <a:pt x="12944" y="2900"/>
                    <a:pt x="12349" y="4288"/>
                  </a:cubicBezTo>
                  <a:lnTo>
                    <a:pt x="845" y="42538"/>
                  </a:lnTo>
                  <a:cubicBezTo>
                    <a:pt x="647" y="42736"/>
                    <a:pt x="250" y="43925"/>
                    <a:pt x="250" y="43925"/>
                  </a:cubicBezTo>
                  <a:cubicBezTo>
                    <a:pt x="250" y="44916"/>
                    <a:pt x="3027" y="45907"/>
                    <a:pt x="3820" y="45907"/>
                  </a:cubicBezTo>
                  <a:cubicBezTo>
                    <a:pt x="4415" y="45907"/>
                    <a:pt x="4415" y="45709"/>
                    <a:pt x="5010" y="44322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28FD36-406D-48D6-7EF4-A1AC5E66C5A3}"/>
                </a:ext>
              </a:extLst>
            </p:cNvPr>
            <p:cNvSpPr/>
            <p:nvPr/>
          </p:nvSpPr>
          <p:spPr>
            <a:xfrm flipV="1">
              <a:off x="6343997" y="3034609"/>
              <a:ext cx="619400" cy="354955"/>
            </a:xfrm>
            <a:custGeom>
              <a:avLst/>
              <a:gdLst>
                <a:gd name="connsiteX0" fmla="*/ 237 w 619400"/>
                <a:gd name="connsiteY0" fmla="*/ 355151 h 354955"/>
                <a:gd name="connsiteX1" fmla="*/ 619638 w 619400"/>
                <a:gd name="connsiteY1" fmla="*/ 196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237" y="355151"/>
                  </a:moveTo>
                  <a:lnTo>
                    <a:pt x="619638" y="196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5530AF-9256-5FDE-F428-6E004852CE8C}"/>
                </a:ext>
              </a:extLst>
            </p:cNvPr>
            <p:cNvSpPr/>
            <p:nvPr/>
          </p:nvSpPr>
          <p:spPr>
            <a:xfrm flipV="1">
              <a:off x="6963398" y="3034609"/>
              <a:ext cx="619350" cy="354955"/>
            </a:xfrm>
            <a:custGeom>
              <a:avLst/>
              <a:gdLst>
                <a:gd name="connsiteX0" fmla="*/ 237 w 619350"/>
                <a:gd name="connsiteY0" fmla="*/ 196 h 354955"/>
                <a:gd name="connsiteX1" fmla="*/ 619588 w 619350"/>
                <a:gd name="connsiteY1" fmla="*/ 355151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237" y="196"/>
                  </a:moveTo>
                  <a:lnTo>
                    <a:pt x="619588" y="355151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2C69927-E743-C45F-AA99-317DCAFE8A9F}"/>
                </a:ext>
              </a:extLst>
            </p:cNvPr>
            <p:cNvSpPr/>
            <p:nvPr/>
          </p:nvSpPr>
          <p:spPr>
            <a:xfrm flipV="1">
              <a:off x="6343997" y="1962609"/>
              <a:ext cx="619400" cy="354955"/>
            </a:xfrm>
            <a:custGeom>
              <a:avLst/>
              <a:gdLst>
                <a:gd name="connsiteX0" fmla="*/ 619638 w 619400"/>
                <a:gd name="connsiteY0" fmla="*/ 354982 h 354955"/>
                <a:gd name="connsiteX1" fmla="*/ 237 w 619400"/>
                <a:gd name="connsiteY1" fmla="*/ 27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4955">
                  <a:moveTo>
                    <a:pt x="619638" y="354982"/>
                  </a:moveTo>
                  <a:lnTo>
                    <a:pt x="237" y="2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AF38F9F-8EC8-7A95-2964-6C0DAE6FD2E3}"/>
                </a:ext>
              </a:extLst>
            </p:cNvPr>
            <p:cNvSpPr/>
            <p:nvPr/>
          </p:nvSpPr>
          <p:spPr>
            <a:xfrm flipV="1">
              <a:off x="6343997" y="2317564"/>
              <a:ext cx="619400" cy="355004"/>
            </a:xfrm>
            <a:custGeom>
              <a:avLst/>
              <a:gdLst>
                <a:gd name="connsiteX0" fmla="*/ 237 w 619400"/>
                <a:gd name="connsiteY0" fmla="*/ 355088 h 355004"/>
                <a:gd name="connsiteX1" fmla="*/ 619638 w 619400"/>
                <a:gd name="connsiteY1" fmla="*/ 83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400" h="355004">
                  <a:moveTo>
                    <a:pt x="237" y="355088"/>
                  </a:moveTo>
                  <a:lnTo>
                    <a:pt x="619638" y="8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47942B-8A6A-6366-0D52-40C7250BDDF2}"/>
                </a:ext>
              </a:extLst>
            </p:cNvPr>
            <p:cNvSpPr/>
            <p:nvPr/>
          </p:nvSpPr>
          <p:spPr>
            <a:xfrm flipV="1">
              <a:off x="6963398" y="2317564"/>
              <a:ext cx="619350" cy="355004"/>
            </a:xfrm>
            <a:custGeom>
              <a:avLst/>
              <a:gdLst>
                <a:gd name="connsiteX0" fmla="*/ 237 w 619350"/>
                <a:gd name="connsiteY0" fmla="*/ 83 h 355004"/>
                <a:gd name="connsiteX1" fmla="*/ 619588 w 619350"/>
                <a:gd name="connsiteY1" fmla="*/ 355088 h 35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5004">
                  <a:moveTo>
                    <a:pt x="237" y="83"/>
                  </a:moveTo>
                  <a:lnTo>
                    <a:pt x="619588" y="355088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141831C-4DF5-6F0E-8F4F-E0BA8D410D69}"/>
                </a:ext>
              </a:extLst>
            </p:cNvPr>
            <p:cNvSpPr/>
            <p:nvPr/>
          </p:nvSpPr>
          <p:spPr>
            <a:xfrm flipV="1">
              <a:off x="6963398" y="1962609"/>
              <a:ext cx="619350" cy="354955"/>
            </a:xfrm>
            <a:custGeom>
              <a:avLst/>
              <a:gdLst>
                <a:gd name="connsiteX0" fmla="*/ 619588 w 619350"/>
                <a:gd name="connsiteY0" fmla="*/ 27 h 354955"/>
                <a:gd name="connsiteX1" fmla="*/ 237 w 619350"/>
                <a:gd name="connsiteY1" fmla="*/ 354982 h 35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350" h="354955">
                  <a:moveTo>
                    <a:pt x="619588" y="27"/>
                  </a:moveTo>
                  <a:lnTo>
                    <a:pt x="237" y="354982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64A519-1DE0-B255-5082-8524F325A080}"/>
                </a:ext>
              </a:extLst>
            </p:cNvPr>
            <p:cNvSpPr/>
            <p:nvPr/>
          </p:nvSpPr>
          <p:spPr>
            <a:xfrm flipV="1">
              <a:off x="6343997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6FC20EC-25DF-3C5C-6755-378790E1B584}"/>
                </a:ext>
              </a:extLst>
            </p:cNvPr>
            <p:cNvSpPr/>
            <p:nvPr/>
          </p:nvSpPr>
          <p:spPr>
            <a:xfrm flipV="1">
              <a:off x="6963398" y="2672569"/>
              <a:ext cx="12693" cy="716995"/>
            </a:xfrm>
            <a:custGeom>
              <a:avLst/>
              <a:gdLst>
                <a:gd name="connsiteX0" fmla="*/ 237 w 12693"/>
                <a:gd name="connsiteY0" fmla="*/ 168 h 716995"/>
                <a:gd name="connsiteX1" fmla="*/ 237 w 12693"/>
                <a:gd name="connsiteY1" fmla="*/ 717163 h 71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6995">
                  <a:moveTo>
                    <a:pt x="237" y="168"/>
                  </a:moveTo>
                  <a:lnTo>
                    <a:pt x="237" y="717163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0437CE-5A54-B979-4290-44C9D994D31C}"/>
                </a:ext>
              </a:extLst>
            </p:cNvPr>
            <p:cNvSpPr/>
            <p:nvPr/>
          </p:nvSpPr>
          <p:spPr>
            <a:xfrm flipV="1">
              <a:off x="7582749" y="2317564"/>
              <a:ext cx="12693" cy="717045"/>
            </a:xfrm>
            <a:custGeom>
              <a:avLst/>
              <a:gdLst>
                <a:gd name="connsiteX0" fmla="*/ 237 w 12693"/>
                <a:gd name="connsiteY0" fmla="*/ 112 h 717045"/>
                <a:gd name="connsiteX1" fmla="*/ 237 w 12693"/>
                <a:gd name="connsiteY1" fmla="*/ 717157 h 7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3" h="717045">
                  <a:moveTo>
                    <a:pt x="237" y="112"/>
                  </a:moveTo>
                  <a:lnTo>
                    <a:pt x="237" y="717157"/>
                  </a:lnTo>
                </a:path>
              </a:pathLst>
            </a:custGeom>
            <a:noFill/>
            <a:ln w="3810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160F7C-4949-2131-F050-9CC200DA37E6}"/>
                </a:ext>
              </a:extLst>
            </p:cNvPr>
            <p:cNvSpPr/>
            <p:nvPr/>
          </p:nvSpPr>
          <p:spPr>
            <a:xfrm>
              <a:off x="6723830" y="2768566"/>
              <a:ext cx="57913" cy="57078"/>
            </a:xfrm>
            <a:custGeom>
              <a:avLst/>
              <a:gdLst>
                <a:gd name="connsiteX0" fmla="*/ 42270 w 57913"/>
                <a:gd name="connsiteY0" fmla="*/ 8247 h 57078"/>
                <a:gd name="connsiteX1" fmla="*/ 30766 w 57913"/>
                <a:gd name="connsiteY1" fmla="*/ 121 h 57078"/>
                <a:gd name="connsiteX2" fmla="*/ 223 w 57913"/>
                <a:gd name="connsiteY2" fmla="*/ 36984 h 57078"/>
                <a:gd name="connsiteX3" fmla="*/ 17081 w 57913"/>
                <a:gd name="connsiteY3" fmla="*/ 57199 h 57078"/>
                <a:gd name="connsiteX4" fmla="*/ 33543 w 57913"/>
                <a:gd name="connsiteY4" fmla="*/ 47686 h 57078"/>
                <a:gd name="connsiteX5" fmla="*/ 45046 w 57913"/>
                <a:gd name="connsiteY5" fmla="*/ 57199 h 57078"/>
                <a:gd name="connsiteX6" fmla="*/ 54368 w 57913"/>
                <a:gd name="connsiteY6" fmla="*/ 50263 h 57078"/>
                <a:gd name="connsiteX7" fmla="*/ 58136 w 57913"/>
                <a:gd name="connsiteY7" fmla="*/ 37777 h 57078"/>
                <a:gd name="connsiteX8" fmla="*/ 56550 w 57913"/>
                <a:gd name="connsiteY8" fmla="*/ 36588 h 57078"/>
                <a:gd name="connsiteX9" fmla="*/ 54765 w 57913"/>
                <a:gd name="connsiteY9" fmla="*/ 38768 h 57078"/>
                <a:gd name="connsiteX10" fmla="*/ 45245 w 57913"/>
                <a:gd name="connsiteY10" fmla="*/ 54425 h 57078"/>
                <a:gd name="connsiteX11" fmla="*/ 41476 w 57913"/>
                <a:gd name="connsiteY11" fmla="*/ 48677 h 57078"/>
                <a:gd name="connsiteX12" fmla="*/ 43063 w 57913"/>
                <a:gd name="connsiteY12" fmla="*/ 39362 h 57078"/>
                <a:gd name="connsiteX13" fmla="*/ 45840 w 57913"/>
                <a:gd name="connsiteY13" fmla="*/ 27867 h 57078"/>
                <a:gd name="connsiteX14" fmla="*/ 50401 w 57913"/>
                <a:gd name="connsiteY14" fmla="*/ 10229 h 57078"/>
                <a:gd name="connsiteX15" fmla="*/ 51195 w 57913"/>
                <a:gd name="connsiteY15" fmla="*/ 6067 h 57078"/>
                <a:gd name="connsiteX16" fmla="*/ 47625 w 57913"/>
                <a:gd name="connsiteY16" fmla="*/ 2697 h 57078"/>
                <a:gd name="connsiteX17" fmla="*/ 42270 w 57913"/>
                <a:gd name="connsiteY17" fmla="*/ 8247 h 57078"/>
                <a:gd name="connsiteX18" fmla="*/ 34138 w 57913"/>
                <a:gd name="connsiteY18" fmla="*/ 40750 h 57078"/>
                <a:gd name="connsiteX19" fmla="*/ 31559 w 57913"/>
                <a:gd name="connsiteY19" fmla="*/ 45506 h 57078"/>
                <a:gd name="connsiteX20" fmla="*/ 17279 w 57913"/>
                <a:gd name="connsiteY20" fmla="*/ 54425 h 57078"/>
                <a:gd name="connsiteX21" fmla="*/ 9346 w 57913"/>
                <a:gd name="connsiteY21" fmla="*/ 42533 h 57078"/>
                <a:gd name="connsiteX22" fmla="*/ 16288 w 57913"/>
                <a:gd name="connsiteY22" fmla="*/ 14985 h 57078"/>
                <a:gd name="connsiteX23" fmla="*/ 30766 w 57913"/>
                <a:gd name="connsiteY23" fmla="*/ 2896 h 57078"/>
                <a:gd name="connsiteX24" fmla="*/ 40881 w 57913"/>
                <a:gd name="connsiteY24" fmla="*/ 13994 h 57078"/>
                <a:gd name="connsiteX25" fmla="*/ 40485 w 57913"/>
                <a:gd name="connsiteY25" fmla="*/ 16174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13" h="57078">
                  <a:moveTo>
                    <a:pt x="42270" y="8247"/>
                  </a:moveTo>
                  <a:cubicBezTo>
                    <a:pt x="40088" y="3490"/>
                    <a:pt x="36319" y="121"/>
                    <a:pt x="30766" y="121"/>
                  </a:cubicBezTo>
                  <a:cubicBezTo>
                    <a:pt x="15891" y="121"/>
                    <a:pt x="223" y="18553"/>
                    <a:pt x="223" y="36984"/>
                  </a:cubicBezTo>
                  <a:cubicBezTo>
                    <a:pt x="223" y="48875"/>
                    <a:pt x="7164" y="57199"/>
                    <a:pt x="17081" y="57199"/>
                  </a:cubicBezTo>
                  <a:cubicBezTo>
                    <a:pt x="19659" y="57199"/>
                    <a:pt x="26006" y="56605"/>
                    <a:pt x="33543" y="47686"/>
                  </a:cubicBezTo>
                  <a:cubicBezTo>
                    <a:pt x="34534" y="53037"/>
                    <a:pt x="38898" y="57199"/>
                    <a:pt x="45046" y="57199"/>
                  </a:cubicBezTo>
                  <a:cubicBezTo>
                    <a:pt x="49410" y="57199"/>
                    <a:pt x="52186" y="54226"/>
                    <a:pt x="54368" y="50263"/>
                  </a:cubicBezTo>
                  <a:cubicBezTo>
                    <a:pt x="56351" y="45704"/>
                    <a:pt x="58136" y="37975"/>
                    <a:pt x="58136" y="37777"/>
                  </a:cubicBezTo>
                  <a:cubicBezTo>
                    <a:pt x="58136" y="36588"/>
                    <a:pt x="56946" y="36588"/>
                    <a:pt x="56550" y="36588"/>
                  </a:cubicBezTo>
                  <a:cubicBezTo>
                    <a:pt x="55360" y="36588"/>
                    <a:pt x="55161" y="36984"/>
                    <a:pt x="54765" y="38768"/>
                  </a:cubicBezTo>
                  <a:cubicBezTo>
                    <a:pt x="52583" y="46893"/>
                    <a:pt x="50401" y="54425"/>
                    <a:pt x="45245" y="54425"/>
                  </a:cubicBezTo>
                  <a:cubicBezTo>
                    <a:pt x="41873" y="54425"/>
                    <a:pt x="41476" y="51055"/>
                    <a:pt x="41476" y="48677"/>
                  </a:cubicBezTo>
                  <a:cubicBezTo>
                    <a:pt x="41476" y="45902"/>
                    <a:pt x="41675" y="44912"/>
                    <a:pt x="43063" y="39362"/>
                  </a:cubicBezTo>
                  <a:cubicBezTo>
                    <a:pt x="44451" y="34011"/>
                    <a:pt x="44650" y="32822"/>
                    <a:pt x="45840" y="27867"/>
                  </a:cubicBezTo>
                  <a:lnTo>
                    <a:pt x="50401" y="10229"/>
                  </a:lnTo>
                  <a:cubicBezTo>
                    <a:pt x="51195" y="6859"/>
                    <a:pt x="51195" y="6463"/>
                    <a:pt x="51195" y="6067"/>
                  </a:cubicBezTo>
                  <a:cubicBezTo>
                    <a:pt x="51195" y="3887"/>
                    <a:pt x="49806" y="2697"/>
                    <a:pt x="47625" y="2697"/>
                  </a:cubicBezTo>
                  <a:cubicBezTo>
                    <a:pt x="44650" y="2697"/>
                    <a:pt x="42666" y="5472"/>
                    <a:pt x="42270" y="8247"/>
                  </a:cubicBezTo>
                  <a:close/>
                  <a:moveTo>
                    <a:pt x="34138" y="40750"/>
                  </a:moveTo>
                  <a:cubicBezTo>
                    <a:pt x="33543" y="43128"/>
                    <a:pt x="33543" y="43326"/>
                    <a:pt x="31559" y="45506"/>
                  </a:cubicBezTo>
                  <a:cubicBezTo>
                    <a:pt x="26006" y="52443"/>
                    <a:pt x="20849" y="54425"/>
                    <a:pt x="17279" y="54425"/>
                  </a:cubicBezTo>
                  <a:cubicBezTo>
                    <a:pt x="11131" y="54425"/>
                    <a:pt x="9346" y="47488"/>
                    <a:pt x="9346" y="42533"/>
                  </a:cubicBezTo>
                  <a:cubicBezTo>
                    <a:pt x="9346" y="36191"/>
                    <a:pt x="13313" y="20733"/>
                    <a:pt x="16288" y="14985"/>
                  </a:cubicBezTo>
                  <a:cubicBezTo>
                    <a:pt x="20056" y="7454"/>
                    <a:pt x="25808" y="2896"/>
                    <a:pt x="30766" y="2896"/>
                  </a:cubicBezTo>
                  <a:cubicBezTo>
                    <a:pt x="39096" y="2896"/>
                    <a:pt x="40881" y="13201"/>
                    <a:pt x="40881" y="13994"/>
                  </a:cubicBezTo>
                  <a:cubicBezTo>
                    <a:pt x="40881" y="14787"/>
                    <a:pt x="40485" y="15382"/>
                    <a:pt x="40485" y="16174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7ABA4A9-9154-E3B6-DC6C-4074E8CF8A71}"/>
                </a:ext>
              </a:extLst>
            </p:cNvPr>
            <p:cNvSpPr/>
            <p:nvPr/>
          </p:nvSpPr>
          <p:spPr>
            <a:xfrm>
              <a:off x="6699082" y="2788822"/>
              <a:ext cx="70805" cy="57078"/>
            </a:xfrm>
            <a:custGeom>
              <a:avLst/>
              <a:gdLst>
                <a:gd name="connsiteX0" fmla="*/ 55159 w 70805"/>
                <a:gd name="connsiteY0" fmla="*/ 26085 h 57078"/>
                <a:gd name="connsiteX1" fmla="*/ 34136 w 70805"/>
                <a:gd name="connsiteY1" fmla="*/ 123 h 57078"/>
                <a:gd name="connsiteX2" fmla="*/ 221 w 70805"/>
                <a:gd name="connsiteY2" fmla="*/ 35995 h 57078"/>
                <a:gd name="connsiteX3" fmla="*/ 20649 w 70805"/>
                <a:gd name="connsiteY3" fmla="*/ 57201 h 57078"/>
                <a:gd name="connsiteX4" fmla="*/ 47226 w 70805"/>
                <a:gd name="connsiteY4" fmla="*/ 46697 h 57078"/>
                <a:gd name="connsiteX5" fmla="*/ 58729 w 70805"/>
                <a:gd name="connsiteY5" fmla="*/ 57201 h 57078"/>
                <a:gd name="connsiteX6" fmla="*/ 69439 w 70805"/>
                <a:gd name="connsiteY6" fmla="*/ 48282 h 57078"/>
                <a:gd name="connsiteX7" fmla="*/ 67853 w 70805"/>
                <a:gd name="connsiteY7" fmla="*/ 46895 h 57078"/>
                <a:gd name="connsiteX8" fmla="*/ 66266 w 70805"/>
                <a:gd name="connsiteY8" fmla="*/ 48282 h 57078"/>
                <a:gd name="connsiteX9" fmla="*/ 59126 w 70805"/>
                <a:gd name="connsiteY9" fmla="*/ 54426 h 57078"/>
                <a:gd name="connsiteX10" fmla="*/ 55159 w 70805"/>
                <a:gd name="connsiteY10" fmla="*/ 41544 h 57078"/>
                <a:gd name="connsiteX11" fmla="*/ 56548 w 70805"/>
                <a:gd name="connsiteY11" fmla="*/ 37184 h 57078"/>
                <a:gd name="connsiteX12" fmla="*/ 71026 w 70805"/>
                <a:gd name="connsiteY12" fmla="*/ 7456 h 57078"/>
                <a:gd name="connsiteX13" fmla="*/ 69439 w 70805"/>
                <a:gd name="connsiteY13" fmla="*/ 6266 h 57078"/>
                <a:gd name="connsiteX14" fmla="*/ 67654 w 70805"/>
                <a:gd name="connsiteY14" fmla="*/ 8843 h 57078"/>
                <a:gd name="connsiteX15" fmla="*/ 55159 w 70805"/>
                <a:gd name="connsiteY15" fmla="*/ 33815 h 57078"/>
                <a:gd name="connsiteX16" fmla="*/ 46829 w 70805"/>
                <a:gd name="connsiteY16" fmla="*/ 43328 h 57078"/>
                <a:gd name="connsiteX17" fmla="*/ 20847 w 70805"/>
                <a:gd name="connsiteY17" fmla="*/ 54426 h 57078"/>
                <a:gd name="connsiteX18" fmla="*/ 9542 w 70805"/>
                <a:gd name="connsiteY18" fmla="*/ 40751 h 57078"/>
                <a:gd name="connsiteX19" fmla="*/ 16881 w 70805"/>
                <a:gd name="connsiteY19" fmla="*/ 14392 h 57078"/>
                <a:gd name="connsiteX20" fmla="*/ 34136 w 70805"/>
                <a:gd name="connsiteY20" fmla="*/ 2897 h 57078"/>
                <a:gd name="connsiteX21" fmla="*/ 46433 w 70805"/>
                <a:gd name="connsiteY21" fmla="*/ 29256 h 57078"/>
                <a:gd name="connsiteX22" fmla="*/ 46829 w 70805"/>
                <a:gd name="connsiteY22" fmla="*/ 43328 h 5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05" h="57078">
                  <a:moveTo>
                    <a:pt x="55159" y="26085"/>
                  </a:moveTo>
                  <a:cubicBezTo>
                    <a:pt x="55159" y="6266"/>
                    <a:pt x="43458" y="123"/>
                    <a:pt x="34136" y="123"/>
                  </a:cubicBezTo>
                  <a:cubicBezTo>
                    <a:pt x="16881" y="123"/>
                    <a:pt x="221" y="18158"/>
                    <a:pt x="221" y="35995"/>
                  </a:cubicBezTo>
                  <a:cubicBezTo>
                    <a:pt x="221" y="47688"/>
                    <a:pt x="7757" y="57201"/>
                    <a:pt x="20649" y="57201"/>
                  </a:cubicBezTo>
                  <a:cubicBezTo>
                    <a:pt x="28582" y="57201"/>
                    <a:pt x="37706" y="54228"/>
                    <a:pt x="47226" y="46697"/>
                  </a:cubicBezTo>
                  <a:cubicBezTo>
                    <a:pt x="49011" y="53237"/>
                    <a:pt x="53176" y="57201"/>
                    <a:pt x="58729" y="57201"/>
                  </a:cubicBezTo>
                  <a:cubicBezTo>
                    <a:pt x="65473" y="57201"/>
                    <a:pt x="69439" y="50264"/>
                    <a:pt x="69439" y="48282"/>
                  </a:cubicBezTo>
                  <a:cubicBezTo>
                    <a:pt x="69439" y="47291"/>
                    <a:pt x="68646" y="46895"/>
                    <a:pt x="67853" y="46895"/>
                  </a:cubicBezTo>
                  <a:cubicBezTo>
                    <a:pt x="67059" y="46895"/>
                    <a:pt x="66663" y="47291"/>
                    <a:pt x="66266" y="48282"/>
                  </a:cubicBezTo>
                  <a:cubicBezTo>
                    <a:pt x="63886" y="54426"/>
                    <a:pt x="59324" y="54426"/>
                    <a:pt x="59126" y="54426"/>
                  </a:cubicBezTo>
                  <a:cubicBezTo>
                    <a:pt x="55159" y="54426"/>
                    <a:pt x="55159" y="44517"/>
                    <a:pt x="55159" y="41544"/>
                  </a:cubicBezTo>
                  <a:cubicBezTo>
                    <a:pt x="55159" y="38968"/>
                    <a:pt x="55159" y="38769"/>
                    <a:pt x="56548" y="37184"/>
                  </a:cubicBezTo>
                  <a:cubicBezTo>
                    <a:pt x="68448" y="22320"/>
                    <a:pt x="71026" y="7654"/>
                    <a:pt x="71026" y="7456"/>
                  </a:cubicBezTo>
                  <a:cubicBezTo>
                    <a:pt x="71026" y="7257"/>
                    <a:pt x="70828" y="6266"/>
                    <a:pt x="69439" y="6266"/>
                  </a:cubicBezTo>
                  <a:cubicBezTo>
                    <a:pt x="68249" y="6266"/>
                    <a:pt x="68249" y="6663"/>
                    <a:pt x="67654" y="8843"/>
                  </a:cubicBezTo>
                  <a:cubicBezTo>
                    <a:pt x="65274" y="16770"/>
                    <a:pt x="61109" y="26482"/>
                    <a:pt x="55159" y="33815"/>
                  </a:cubicBezTo>
                  <a:close/>
                  <a:moveTo>
                    <a:pt x="46829" y="43328"/>
                  </a:moveTo>
                  <a:cubicBezTo>
                    <a:pt x="35723" y="53039"/>
                    <a:pt x="26004" y="54426"/>
                    <a:pt x="20847" y="54426"/>
                  </a:cubicBezTo>
                  <a:cubicBezTo>
                    <a:pt x="13311" y="54426"/>
                    <a:pt x="9542" y="48679"/>
                    <a:pt x="9542" y="40751"/>
                  </a:cubicBezTo>
                  <a:cubicBezTo>
                    <a:pt x="9542" y="34607"/>
                    <a:pt x="12914" y="20932"/>
                    <a:pt x="16881" y="14392"/>
                  </a:cubicBezTo>
                  <a:cubicBezTo>
                    <a:pt x="22831" y="5276"/>
                    <a:pt x="29574" y="2897"/>
                    <a:pt x="34136" y="2897"/>
                  </a:cubicBezTo>
                  <a:cubicBezTo>
                    <a:pt x="46433" y="2897"/>
                    <a:pt x="46433" y="19347"/>
                    <a:pt x="46433" y="29256"/>
                  </a:cubicBezTo>
                  <a:cubicBezTo>
                    <a:pt x="46433" y="33815"/>
                    <a:pt x="46433" y="41148"/>
                    <a:pt x="46829" y="43328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170" name="Oval 169">
            <a:extLst>
              <a:ext uri="{FF2B5EF4-FFF2-40B4-BE49-F238E27FC236}">
                <a16:creationId xmlns:a16="http://schemas.microsoft.com/office/drawing/2014/main" id="{84931798-4AD3-8F9D-7235-FF1B242FE55B}"/>
              </a:ext>
            </a:extLst>
          </p:cNvPr>
          <p:cNvSpPr/>
          <p:nvPr/>
        </p:nvSpPr>
        <p:spPr>
          <a:xfrm>
            <a:off x="9083564" y="2261730"/>
            <a:ext cx="199232" cy="199232"/>
          </a:xfrm>
          <a:prstGeom prst="ellipse">
            <a:avLst/>
          </a:prstGeom>
          <a:solidFill>
            <a:srgbClr val="FEF3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93811E-FCA6-CD9F-2DEF-9E77E1693A41}"/>
              </a:ext>
            </a:extLst>
          </p:cNvPr>
          <p:cNvGrpSpPr/>
          <p:nvPr/>
        </p:nvGrpSpPr>
        <p:grpSpPr>
          <a:xfrm rot="5035662">
            <a:off x="9445824" y="2409189"/>
            <a:ext cx="661737" cy="1059946"/>
            <a:chOff x="9069053" y="2703946"/>
            <a:chExt cx="661737" cy="1059946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FA05887-2C3E-B945-AC62-65A4A8048BED}"/>
                </a:ext>
              </a:extLst>
            </p:cNvPr>
            <p:cNvGrpSpPr/>
            <p:nvPr/>
          </p:nvGrpSpPr>
          <p:grpSpPr>
            <a:xfrm rot="4838156">
              <a:off x="9379461" y="3087024"/>
              <a:ext cx="412415" cy="290243"/>
              <a:chOff x="9163325" y="2810917"/>
              <a:chExt cx="412415" cy="290243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BB6FF66-CBB5-DEEC-E66B-9DB91C4D938D}"/>
                  </a:ext>
                </a:extLst>
              </p:cNvPr>
              <p:cNvSpPr/>
              <p:nvPr/>
            </p:nvSpPr>
            <p:spPr>
              <a:xfrm flipV="1">
                <a:off x="9237499" y="2810917"/>
                <a:ext cx="212576" cy="121878"/>
              </a:xfrm>
              <a:custGeom>
                <a:avLst/>
                <a:gdLst>
                  <a:gd name="connsiteX0" fmla="*/ 97025 w 96787"/>
                  <a:gd name="connsiteY0" fmla="*/ 55609 h 55492"/>
                  <a:gd name="connsiteX1" fmla="*/ 237 w 96787"/>
                  <a:gd name="connsiteY1" fmla="*/ 116 h 5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787" h="55492">
                    <a:moveTo>
                      <a:pt x="97025" y="55609"/>
                    </a:moveTo>
                    <a:lnTo>
                      <a:pt x="237" y="116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912FBE5-AC6F-9EE2-14BF-7E124C1B2B09}"/>
                  </a:ext>
                </a:extLst>
              </p:cNvPr>
              <p:cNvSpPr/>
              <p:nvPr/>
            </p:nvSpPr>
            <p:spPr>
              <a:xfrm rot="9009841" flipV="1">
                <a:off x="9163325" y="2924459"/>
                <a:ext cx="79454" cy="56055"/>
              </a:xfrm>
              <a:custGeom>
                <a:avLst/>
                <a:gdLst>
                  <a:gd name="connsiteX0" fmla="*/ 36408 w 36176"/>
                  <a:gd name="connsiteY0" fmla="*/ 12852 h 25522"/>
                  <a:gd name="connsiteX1" fmla="*/ 248 w 36176"/>
                  <a:gd name="connsiteY1" fmla="*/ 25637 h 25522"/>
                  <a:gd name="connsiteX2" fmla="*/ 231 w 36176"/>
                  <a:gd name="connsiteY2" fmla="*/ 114 h 25522"/>
                  <a:gd name="connsiteX3" fmla="*/ 36408 w 36176"/>
                  <a:gd name="connsiteY3" fmla="*/ 12852 h 25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76" h="25522">
                    <a:moveTo>
                      <a:pt x="36408" y="12852"/>
                    </a:moveTo>
                    <a:cubicBezTo>
                      <a:pt x="31957" y="13861"/>
                      <a:pt x="12446" y="19503"/>
                      <a:pt x="248" y="25637"/>
                    </a:cubicBezTo>
                    <a:lnTo>
                      <a:pt x="231" y="114"/>
                    </a:lnTo>
                    <a:cubicBezTo>
                      <a:pt x="12443" y="6253"/>
                      <a:pt x="31979" y="11906"/>
                      <a:pt x="36408" y="1285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BC0951-3B99-E0C5-B4A9-7649DCBB444F}"/>
                  </a:ext>
                </a:extLst>
              </p:cNvPr>
              <p:cNvSpPr/>
              <p:nvPr/>
            </p:nvSpPr>
            <p:spPr>
              <a:xfrm flipV="1">
                <a:off x="9450077" y="2810917"/>
                <a:ext cx="83199" cy="213507"/>
              </a:xfrm>
              <a:custGeom>
                <a:avLst/>
                <a:gdLst>
                  <a:gd name="connsiteX0" fmla="*/ 237 w 37881"/>
                  <a:gd name="connsiteY0" fmla="*/ 97331 h 97211"/>
                  <a:gd name="connsiteX1" fmla="*/ 38119 w 37881"/>
                  <a:gd name="connsiteY1" fmla="*/ 119 h 97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881" h="97211">
                    <a:moveTo>
                      <a:pt x="237" y="97331"/>
                    </a:moveTo>
                    <a:lnTo>
                      <a:pt x="38119" y="119"/>
                    </a:lnTo>
                  </a:path>
                </a:pathLst>
              </a:custGeom>
              <a:noFill/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912F3E1-B5CA-6106-95CA-3AB009D81EC8}"/>
                  </a:ext>
                </a:extLst>
              </p:cNvPr>
              <p:cNvSpPr/>
              <p:nvPr/>
            </p:nvSpPr>
            <p:spPr>
              <a:xfrm rot="4122885" flipV="1">
                <a:off x="9507948" y="3033368"/>
                <a:ext cx="79527" cy="56057"/>
              </a:xfrm>
              <a:custGeom>
                <a:avLst/>
                <a:gdLst>
                  <a:gd name="connsiteX0" fmla="*/ 36454 w 36209"/>
                  <a:gd name="connsiteY0" fmla="*/ 12875 h 25523"/>
                  <a:gd name="connsiteX1" fmla="*/ 244 w 36209"/>
                  <a:gd name="connsiteY1" fmla="*/ 25642 h 25523"/>
                  <a:gd name="connsiteX2" fmla="*/ 244 w 36209"/>
                  <a:gd name="connsiteY2" fmla="*/ 118 h 25523"/>
                  <a:gd name="connsiteX3" fmla="*/ 36454 w 36209"/>
                  <a:gd name="connsiteY3" fmla="*/ 12875 h 25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09" h="25523">
                    <a:moveTo>
                      <a:pt x="36454" y="12875"/>
                    </a:moveTo>
                    <a:cubicBezTo>
                      <a:pt x="31997" y="13865"/>
                      <a:pt x="12481" y="19495"/>
                      <a:pt x="244" y="25642"/>
                    </a:cubicBezTo>
                    <a:lnTo>
                      <a:pt x="244" y="118"/>
                    </a:lnTo>
                    <a:cubicBezTo>
                      <a:pt x="12481" y="6255"/>
                      <a:pt x="31978" y="11905"/>
                      <a:pt x="36454" y="1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 cap="flat">
                <a:solidFill>
                  <a:srgbClr val="BF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/>
                <p:nvPr/>
              </p:nvSpPr>
              <p:spPr>
                <a:xfrm rot="16564338">
                  <a:off x="9185702" y="2678070"/>
                  <a:ext cx="319087" cy="37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BCC5B06F-F6D2-0ECA-0D2B-AA5250E1E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185702" y="2678070"/>
                  <a:ext cx="319087" cy="370840"/>
                </a:xfrm>
                <a:prstGeom prst="rect">
                  <a:avLst/>
                </a:prstGeom>
                <a:blipFill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/>
                <p:nvPr/>
              </p:nvSpPr>
              <p:spPr>
                <a:xfrm rot="16564338">
                  <a:off x="9094175" y="3419683"/>
                  <a:ext cx="3190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rgbClr val="BFFF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s-ES" dirty="0">
                    <a:solidFill>
                      <a:srgbClr val="BFFF00"/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F2B5322-E0BC-9FFF-831F-5DC4DD144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564338">
                  <a:off x="9094175" y="3419683"/>
                  <a:ext cx="31908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328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209 C 0.0379 -0.0456 0.09258 -0.02453 0.12019 0.04676 C 0.14623 0.11991 0.1336 0.2169 0.09335 0.26459 C 0.05313 0.31042 -0.0017 0.28866 -0.02787 0.21736 C -0.05442 0.14468 -0.04335 0.04861 -0.00234 0.00209 Z " pathEditMode="relative" rAng="19620000" ptsTypes="AAAAA">
                                      <p:cBhvr>
                                        <p:cTn id="6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Modelo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CF25CBA-EA2E-C27C-DDDC-2CFCA6924934}"/>
              </a:ext>
            </a:extLst>
          </p:cNvPr>
          <p:cNvGrpSpPr/>
          <p:nvPr/>
        </p:nvGrpSpPr>
        <p:grpSpPr>
          <a:xfrm>
            <a:off x="3363855" y="1340521"/>
            <a:ext cx="5464289" cy="4176958"/>
            <a:chOff x="6355308" y="1340520"/>
            <a:chExt cx="5464289" cy="417695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9985EE-715C-A707-FC2D-014DDBF52998}"/>
                </a:ext>
              </a:extLst>
            </p:cNvPr>
            <p:cNvSpPr/>
            <p:nvPr/>
          </p:nvSpPr>
          <p:spPr>
            <a:xfrm flipV="1">
              <a:off x="6399158" y="1629205"/>
              <a:ext cx="4690599" cy="1996672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D39C538-17E6-B5E9-B8CC-1B77B451D402}"/>
                </a:ext>
              </a:extLst>
            </p:cNvPr>
            <p:cNvSpPr/>
            <p:nvPr/>
          </p:nvSpPr>
          <p:spPr>
            <a:xfrm flipV="1">
              <a:off x="6841539" y="1902844"/>
              <a:ext cx="678693" cy="246207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E3352B-9E8D-74F3-23EB-96908BDFA3EF}"/>
                </a:ext>
              </a:extLst>
            </p:cNvPr>
            <p:cNvSpPr/>
            <p:nvPr/>
          </p:nvSpPr>
          <p:spPr>
            <a:xfrm flipV="1">
              <a:off x="6355308" y="2018822"/>
              <a:ext cx="87589" cy="8746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755B00B-A133-316B-253D-F24E24711F13}"/>
                </a:ext>
              </a:extLst>
            </p:cNvPr>
            <p:cNvSpPr/>
            <p:nvPr/>
          </p:nvSpPr>
          <p:spPr>
            <a:xfrm>
              <a:off x="7039457" y="1605825"/>
              <a:ext cx="165892" cy="187463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3C6E0CE-C318-3B34-9052-6A1F2A8594AA}"/>
                </a:ext>
              </a:extLst>
            </p:cNvPr>
            <p:cNvSpPr/>
            <p:nvPr/>
          </p:nvSpPr>
          <p:spPr>
            <a:xfrm>
              <a:off x="7229466" y="1749823"/>
              <a:ext cx="76465" cy="86389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E10C8E3-A27B-433F-42E1-2432DC0AFA58}"/>
                </a:ext>
              </a:extLst>
            </p:cNvPr>
            <p:cNvSpPr/>
            <p:nvPr/>
          </p:nvSpPr>
          <p:spPr>
            <a:xfrm flipV="1">
              <a:off x="8295701" y="1898415"/>
              <a:ext cx="897508" cy="3282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9F3B26-83B8-34B6-49EA-47C3CD5FC230}"/>
                </a:ext>
              </a:extLst>
            </p:cNvPr>
            <p:cNvSpPr/>
            <p:nvPr/>
          </p:nvSpPr>
          <p:spPr>
            <a:xfrm>
              <a:off x="8592612" y="1605825"/>
              <a:ext cx="196135" cy="193510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9B66CD-97E1-E8AB-4198-10084C33C897}"/>
                </a:ext>
              </a:extLst>
            </p:cNvPr>
            <p:cNvSpPr/>
            <p:nvPr/>
          </p:nvSpPr>
          <p:spPr>
            <a:xfrm>
              <a:off x="8803839" y="1749823"/>
              <a:ext cx="76465" cy="86389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B7AA234-A180-5D0E-0C5F-487E5859A50B}"/>
                </a:ext>
              </a:extLst>
            </p:cNvPr>
            <p:cNvSpPr/>
            <p:nvPr/>
          </p:nvSpPr>
          <p:spPr>
            <a:xfrm flipV="1">
              <a:off x="9979693" y="1734276"/>
              <a:ext cx="656661" cy="656558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608FEA3-2552-D4D3-F3F1-01ED420AFDAD}"/>
                </a:ext>
              </a:extLst>
            </p:cNvPr>
            <p:cNvSpPr/>
            <p:nvPr/>
          </p:nvSpPr>
          <p:spPr>
            <a:xfrm flipV="1">
              <a:off x="10225942" y="1898415"/>
              <a:ext cx="164165" cy="3282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8A7626-129B-8AED-AC1C-AAC963359B9B}"/>
                </a:ext>
              </a:extLst>
            </p:cNvPr>
            <p:cNvSpPr/>
            <p:nvPr/>
          </p:nvSpPr>
          <p:spPr>
            <a:xfrm flipV="1">
              <a:off x="10441950" y="1574455"/>
              <a:ext cx="116319" cy="109498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D234AD2-DBAD-8319-D6F3-EE431BC371A5}"/>
                </a:ext>
              </a:extLst>
            </p:cNvPr>
            <p:cNvSpPr/>
            <p:nvPr/>
          </p:nvSpPr>
          <p:spPr>
            <a:xfrm>
              <a:off x="10190042" y="1340520"/>
              <a:ext cx="105410" cy="124399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F46AA73-D6FB-C66C-8846-51E89B73B4FB}"/>
                </a:ext>
              </a:extLst>
            </p:cNvPr>
            <p:cNvSpPr/>
            <p:nvPr/>
          </p:nvSpPr>
          <p:spPr>
            <a:xfrm>
              <a:off x="10317117" y="1418459"/>
              <a:ext cx="98067" cy="86389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6BEAADE-0836-8DD2-E15F-4FD2BBB32010}"/>
                </a:ext>
              </a:extLst>
            </p:cNvPr>
            <p:cNvSpPr/>
            <p:nvPr/>
          </p:nvSpPr>
          <p:spPr>
            <a:xfrm flipV="1">
              <a:off x="6399158" y="2062557"/>
              <a:ext cx="4690599" cy="1563321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CA96A7-0B31-1130-808F-87405DB95F73}"/>
                </a:ext>
              </a:extLst>
            </p:cNvPr>
            <p:cNvSpPr/>
            <p:nvPr/>
          </p:nvSpPr>
          <p:spPr>
            <a:xfrm flipV="1">
              <a:off x="6841539" y="3466059"/>
              <a:ext cx="678693" cy="246316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84293A9-8F93-2145-0623-B819D4AAD98B}"/>
                </a:ext>
              </a:extLst>
            </p:cNvPr>
            <p:cNvSpPr/>
            <p:nvPr/>
          </p:nvSpPr>
          <p:spPr>
            <a:xfrm flipV="1">
              <a:off x="6355308" y="3582142"/>
              <a:ext cx="87589" cy="8746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5661EC-2D49-90B6-9A96-9CFBF03C6C76}"/>
                </a:ext>
              </a:extLst>
            </p:cNvPr>
            <p:cNvSpPr/>
            <p:nvPr/>
          </p:nvSpPr>
          <p:spPr>
            <a:xfrm>
              <a:off x="7039457" y="3169111"/>
              <a:ext cx="165892" cy="187463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75A8E8A-E66B-6D4F-6FEA-2E7BDD0F0FC0}"/>
                </a:ext>
              </a:extLst>
            </p:cNvPr>
            <p:cNvSpPr/>
            <p:nvPr/>
          </p:nvSpPr>
          <p:spPr>
            <a:xfrm>
              <a:off x="7229466" y="3313111"/>
              <a:ext cx="76465" cy="86389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BF2C60-825F-EAED-AACB-F5599439D53E}"/>
                </a:ext>
              </a:extLst>
            </p:cNvPr>
            <p:cNvSpPr/>
            <p:nvPr/>
          </p:nvSpPr>
          <p:spPr>
            <a:xfrm flipV="1">
              <a:off x="8295701" y="3461738"/>
              <a:ext cx="897508" cy="3282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AD9268-5C16-C085-A589-EFF093B7EEBC}"/>
                </a:ext>
              </a:extLst>
            </p:cNvPr>
            <p:cNvSpPr/>
            <p:nvPr/>
          </p:nvSpPr>
          <p:spPr>
            <a:xfrm>
              <a:off x="8592612" y="3169111"/>
              <a:ext cx="196135" cy="193510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68DDCA3-6DF2-2EE1-32F7-9981EC0776B2}"/>
                </a:ext>
              </a:extLst>
            </p:cNvPr>
            <p:cNvSpPr/>
            <p:nvPr/>
          </p:nvSpPr>
          <p:spPr>
            <a:xfrm>
              <a:off x="8803813" y="3313111"/>
              <a:ext cx="76465" cy="86389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738F86F-0ADE-45C6-69BA-AF816B92A91C}"/>
                </a:ext>
              </a:extLst>
            </p:cNvPr>
            <p:cNvSpPr/>
            <p:nvPr/>
          </p:nvSpPr>
          <p:spPr>
            <a:xfrm flipV="1">
              <a:off x="9979693" y="3297599"/>
              <a:ext cx="656661" cy="656558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829A054-D5B8-B689-39F9-7B949597CC50}"/>
                </a:ext>
              </a:extLst>
            </p:cNvPr>
            <p:cNvSpPr/>
            <p:nvPr/>
          </p:nvSpPr>
          <p:spPr>
            <a:xfrm flipV="1">
              <a:off x="10225942" y="3461738"/>
              <a:ext cx="164165" cy="3282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4CC7487-388D-A7FF-FA7A-4BADCDABFB86}"/>
                </a:ext>
              </a:extLst>
            </p:cNvPr>
            <p:cNvSpPr/>
            <p:nvPr/>
          </p:nvSpPr>
          <p:spPr>
            <a:xfrm flipV="1">
              <a:off x="10441950" y="3137778"/>
              <a:ext cx="116319" cy="109498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3F0140-7316-D468-63B6-97333820A5D4}"/>
                </a:ext>
              </a:extLst>
            </p:cNvPr>
            <p:cNvSpPr/>
            <p:nvPr/>
          </p:nvSpPr>
          <p:spPr>
            <a:xfrm>
              <a:off x="10201322" y="2903808"/>
              <a:ext cx="105410" cy="124399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5BEB93C-C969-22A5-A5FF-707475033030}"/>
                </a:ext>
              </a:extLst>
            </p:cNvPr>
            <p:cNvSpPr/>
            <p:nvPr/>
          </p:nvSpPr>
          <p:spPr>
            <a:xfrm>
              <a:off x="10329260" y="2932938"/>
              <a:ext cx="78194" cy="13519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6BC36AE-8D50-5C24-337D-906F6E412D8B}"/>
                </a:ext>
              </a:extLst>
            </p:cNvPr>
            <p:cNvSpPr/>
            <p:nvPr/>
          </p:nvSpPr>
          <p:spPr>
            <a:xfrm flipV="1">
              <a:off x="6399158" y="3625877"/>
              <a:ext cx="4690599" cy="1563321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53B6108-1792-06E3-7721-77674D75F301}"/>
                </a:ext>
              </a:extLst>
            </p:cNvPr>
            <p:cNvSpPr/>
            <p:nvPr/>
          </p:nvSpPr>
          <p:spPr>
            <a:xfrm flipV="1">
              <a:off x="6841539" y="5029379"/>
              <a:ext cx="678693" cy="246207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03F1F8-B0E2-4D8D-B01D-8EC7B3C0F044}"/>
                </a:ext>
              </a:extLst>
            </p:cNvPr>
            <p:cNvSpPr/>
            <p:nvPr/>
          </p:nvSpPr>
          <p:spPr>
            <a:xfrm flipV="1">
              <a:off x="6355308" y="5145356"/>
              <a:ext cx="87589" cy="87576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A0E86E-4B51-AD66-51E7-F21DFA98CB15}"/>
                </a:ext>
              </a:extLst>
            </p:cNvPr>
            <p:cNvSpPr/>
            <p:nvPr/>
          </p:nvSpPr>
          <p:spPr>
            <a:xfrm>
              <a:off x="7039457" y="4732399"/>
              <a:ext cx="165892" cy="187463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5BCE40-62E5-FEC9-CE13-0FFC50FBF6E0}"/>
                </a:ext>
              </a:extLst>
            </p:cNvPr>
            <p:cNvSpPr/>
            <p:nvPr/>
          </p:nvSpPr>
          <p:spPr>
            <a:xfrm>
              <a:off x="7229466" y="4876399"/>
              <a:ext cx="76465" cy="86389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196F2-4A73-F5B1-3570-9FB5270E69DC}"/>
                </a:ext>
              </a:extLst>
            </p:cNvPr>
            <p:cNvSpPr/>
            <p:nvPr/>
          </p:nvSpPr>
          <p:spPr>
            <a:xfrm flipV="1">
              <a:off x="8295701" y="5025061"/>
              <a:ext cx="897508" cy="3282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90F5E56-7DE9-989F-104F-FCC5CE1E9E8F}"/>
                </a:ext>
              </a:extLst>
            </p:cNvPr>
            <p:cNvSpPr/>
            <p:nvPr/>
          </p:nvSpPr>
          <p:spPr>
            <a:xfrm>
              <a:off x="8592612" y="4732399"/>
              <a:ext cx="196135" cy="193510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9515EBC-B415-8C0B-C2BF-518AFF5B5D22}"/>
                </a:ext>
              </a:extLst>
            </p:cNvPr>
            <p:cNvSpPr/>
            <p:nvPr/>
          </p:nvSpPr>
          <p:spPr>
            <a:xfrm>
              <a:off x="8803813" y="4876399"/>
              <a:ext cx="76465" cy="86389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22B81-FC27-2448-1EC0-27F8D5C0CF83}"/>
                </a:ext>
              </a:extLst>
            </p:cNvPr>
            <p:cNvSpPr/>
            <p:nvPr/>
          </p:nvSpPr>
          <p:spPr>
            <a:xfrm flipV="1">
              <a:off x="9979693" y="4860920"/>
              <a:ext cx="656661" cy="656558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035F7DC-DDCB-FEFA-C409-01F664C54172}"/>
                </a:ext>
              </a:extLst>
            </p:cNvPr>
            <p:cNvSpPr/>
            <p:nvPr/>
          </p:nvSpPr>
          <p:spPr>
            <a:xfrm flipV="1">
              <a:off x="10225942" y="5025061"/>
              <a:ext cx="164165" cy="3282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B1F54BD-2A45-4A79-191A-E57893EF4211}"/>
                </a:ext>
              </a:extLst>
            </p:cNvPr>
            <p:cNvSpPr/>
            <p:nvPr/>
          </p:nvSpPr>
          <p:spPr>
            <a:xfrm flipV="1">
              <a:off x="10441950" y="4701101"/>
              <a:ext cx="116319" cy="10938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D5F5542-732A-45A2-784B-A428787875C9}"/>
                </a:ext>
              </a:extLst>
            </p:cNvPr>
            <p:cNvSpPr/>
            <p:nvPr/>
          </p:nvSpPr>
          <p:spPr>
            <a:xfrm>
              <a:off x="10200550" y="4467096"/>
              <a:ext cx="105410" cy="124399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359B173-BF9F-B538-37AA-D3DAAA2B61E6}"/>
                </a:ext>
              </a:extLst>
            </p:cNvPr>
            <p:cNvSpPr/>
            <p:nvPr/>
          </p:nvSpPr>
          <p:spPr>
            <a:xfrm>
              <a:off x="10328028" y="4545035"/>
              <a:ext cx="82945" cy="86389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B79E36D-27BE-AE11-E905-D3D7CCF0AE60}"/>
                </a:ext>
              </a:extLst>
            </p:cNvPr>
            <p:cNvSpPr/>
            <p:nvPr/>
          </p:nvSpPr>
          <p:spPr>
            <a:xfrm flipV="1">
              <a:off x="11089752" y="3598233"/>
              <a:ext cx="390864" cy="27642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0115E0-E5DD-698A-4501-95A405269798}"/>
                </a:ext>
              </a:extLst>
            </p:cNvPr>
            <p:cNvSpPr/>
            <p:nvPr/>
          </p:nvSpPr>
          <p:spPr>
            <a:xfrm flipV="1">
              <a:off x="11046015" y="3582142"/>
              <a:ext cx="87483" cy="8746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9E84B4-FF5B-D154-DFEC-F023F88662C2}"/>
                </a:ext>
              </a:extLst>
            </p:cNvPr>
            <p:cNvSpPr/>
            <p:nvPr/>
          </p:nvSpPr>
          <p:spPr>
            <a:xfrm flipV="1">
              <a:off x="11436880" y="3582142"/>
              <a:ext cx="87589" cy="8746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5B536E-7EF1-D5C1-0641-E60CA104F648}"/>
                </a:ext>
              </a:extLst>
            </p:cNvPr>
            <p:cNvSpPr/>
            <p:nvPr/>
          </p:nvSpPr>
          <p:spPr>
            <a:xfrm>
              <a:off x="11588471" y="3532241"/>
              <a:ext cx="231126" cy="187463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C9D851C-FD61-662F-E78F-AC13A8498002}"/>
              </a:ext>
            </a:extLst>
          </p:cNvPr>
          <p:cNvSpPr/>
          <p:nvPr/>
        </p:nvSpPr>
        <p:spPr>
          <a:xfrm>
            <a:off x="1104890" y="1130300"/>
            <a:ext cx="9893310" cy="2895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162D4D-47A9-4412-CD0C-6C0751317CB9}"/>
              </a:ext>
            </a:extLst>
          </p:cNvPr>
          <p:cNvSpPr/>
          <p:nvPr/>
        </p:nvSpPr>
        <p:spPr>
          <a:xfrm>
            <a:off x="685800" y="0"/>
            <a:ext cx="10820400" cy="4876800"/>
          </a:xfrm>
          <a:custGeom>
            <a:avLst/>
            <a:gdLst/>
            <a:ahLst/>
            <a:cxnLst/>
            <a:rect l="l" t="t" r="r" b="b"/>
            <a:pathLst>
              <a:path w="10820400" h="4876800">
                <a:moveTo>
                  <a:pt x="9117571" y="3345633"/>
                </a:moveTo>
                <a:lnTo>
                  <a:pt x="9117571" y="3410439"/>
                </a:lnTo>
                <a:cubicBezTo>
                  <a:pt x="9117571" y="3425585"/>
                  <a:pt x="9114487" y="3438614"/>
                  <a:pt x="9108318" y="3449527"/>
                </a:cubicBezTo>
                <a:cubicBezTo>
                  <a:pt x="9102149" y="3460439"/>
                  <a:pt x="9094303" y="3468179"/>
                  <a:pt x="9084780" y="3472745"/>
                </a:cubicBezTo>
                <a:cubicBezTo>
                  <a:pt x="9075258" y="3477311"/>
                  <a:pt x="9066870" y="3480540"/>
                  <a:pt x="9059618" y="3482432"/>
                </a:cubicBezTo>
                <a:cubicBezTo>
                  <a:pt x="9052367" y="3484324"/>
                  <a:pt x="9045819" y="3485271"/>
                  <a:pt x="9039977" y="3485271"/>
                </a:cubicBezTo>
                <a:cubicBezTo>
                  <a:pt x="9021793" y="3485271"/>
                  <a:pt x="9006348" y="3480057"/>
                  <a:pt x="8993643" y="3469629"/>
                </a:cubicBezTo>
                <a:cubicBezTo>
                  <a:pt x="8980937" y="3459201"/>
                  <a:pt x="8974584" y="3446444"/>
                  <a:pt x="8974584" y="3431358"/>
                </a:cubicBezTo>
                <a:cubicBezTo>
                  <a:pt x="8974584" y="3417293"/>
                  <a:pt x="8978612" y="3404848"/>
                  <a:pt x="8986668" y="3394020"/>
                </a:cubicBezTo>
                <a:cubicBezTo>
                  <a:pt x="8994724" y="3383193"/>
                  <a:pt x="9004010" y="3375045"/>
                  <a:pt x="9014527" y="3369575"/>
                </a:cubicBezTo>
                <a:cubicBezTo>
                  <a:pt x="9025044" y="3364106"/>
                  <a:pt x="9037854" y="3359418"/>
                  <a:pt x="9052958" y="3355511"/>
                </a:cubicBezTo>
                <a:cubicBezTo>
                  <a:pt x="9068061" y="3351604"/>
                  <a:pt x="9080089" y="3349093"/>
                  <a:pt x="9089039" y="3347977"/>
                </a:cubicBezTo>
                <a:cubicBezTo>
                  <a:pt x="9097990" y="3346860"/>
                  <a:pt x="9107500" y="3346079"/>
                  <a:pt x="9117571" y="3345633"/>
                </a:cubicBezTo>
                <a:close/>
                <a:moveTo>
                  <a:pt x="4221721" y="3345633"/>
                </a:moveTo>
                <a:lnTo>
                  <a:pt x="4221721" y="3410439"/>
                </a:lnTo>
                <a:cubicBezTo>
                  <a:pt x="4221721" y="3425585"/>
                  <a:pt x="4218636" y="3438614"/>
                  <a:pt x="4212468" y="3449527"/>
                </a:cubicBezTo>
                <a:cubicBezTo>
                  <a:pt x="4206299" y="3460439"/>
                  <a:pt x="4198453" y="3468179"/>
                  <a:pt x="4188930" y="3472745"/>
                </a:cubicBezTo>
                <a:cubicBezTo>
                  <a:pt x="4179408" y="3477311"/>
                  <a:pt x="4171020" y="3480540"/>
                  <a:pt x="4163769" y="3482432"/>
                </a:cubicBezTo>
                <a:cubicBezTo>
                  <a:pt x="4156517" y="3484324"/>
                  <a:pt x="4149969" y="3485271"/>
                  <a:pt x="4144127" y="3485271"/>
                </a:cubicBezTo>
                <a:cubicBezTo>
                  <a:pt x="4125943" y="3485271"/>
                  <a:pt x="4110499" y="3480057"/>
                  <a:pt x="4097793" y="3469629"/>
                </a:cubicBezTo>
                <a:cubicBezTo>
                  <a:pt x="4085087" y="3459201"/>
                  <a:pt x="4078734" y="3446444"/>
                  <a:pt x="4078734" y="3431358"/>
                </a:cubicBezTo>
                <a:cubicBezTo>
                  <a:pt x="4078734" y="3417293"/>
                  <a:pt x="4082762" y="3404848"/>
                  <a:pt x="4090818" y="3394020"/>
                </a:cubicBezTo>
                <a:cubicBezTo>
                  <a:pt x="4098874" y="3383193"/>
                  <a:pt x="4108160" y="3375045"/>
                  <a:pt x="4118677" y="3369575"/>
                </a:cubicBezTo>
                <a:cubicBezTo>
                  <a:pt x="4129194" y="3364106"/>
                  <a:pt x="4142004" y="3359418"/>
                  <a:pt x="4157108" y="3355511"/>
                </a:cubicBezTo>
                <a:cubicBezTo>
                  <a:pt x="4172212" y="3351604"/>
                  <a:pt x="4184239" y="3349093"/>
                  <a:pt x="4193190" y="3347977"/>
                </a:cubicBezTo>
                <a:cubicBezTo>
                  <a:pt x="4202140" y="3346860"/>
                  <a:pt x="4211650" y="3346079"/>
                  <a:pt x="4221721" y="3345633"/>
                </a:cubicBezTo>
                <a:close/>
                <a:moveTo>
                  <a:pt x="2945371" y="3345633"/>
                </a:moveTo>
                <a:lnTo>
                  <a:pt x="2945371" y="3410439"/>
                </a:lnTo>
                <a:cubicBezTo>
                  <a:pt x="2945371" y="3425585"/>
                  <a:pt x="2942287" y="3438614"/>
                  <a:pt x="2936118" y="3449527"/>
                </a:cubicBezTo>
                <a:cubicBezTo>
                  <a:pt x="2929949" y="3460439"/>
                  <a:pt x="2922104" y="3468179"/>
                  <a:pt x="2912581" y="3472745"/>
                </a:cubicBezTo>
                <a:cubicBezTo>
                  <a:pt x="2903058" y="3477311"/>
                  <a:pt x="2894671" y="3480540"/>
                  <a:pt x="2887419" y="3482432"/>
                </a:cubicBezTo>
                <a:cubicBezTo>
                  <a:pt x="2880167" y="3484324"/>
                  <a:pt x="2873620" y="3485271"/>
                  <a:pt x="2867777" y="3485271"/>
                </a:cubicBezTo>
                <a:cubicBezTo>
                  <a:pt x="2849593" y="3485271"/>
                  <a:pt x="2834149" y="3480057"/>
                  <a:pt x="2821443" y="3469629"/>
                </a:cubicBezTo>
                <a:cubicBezTo>
                  <a:pt x="2808737" y="3459201"/>
                  <a:pt x="2802384" y="3446444"/>
                  <a:pt x="2802384" y="3431358"/>
                </a:cubicBezTo>
                <a:cubicBezTo>
                  <a:pt x="2802384" y="3417293"/>
                  <a:pt x="2806412" y="3404848"/>
                  <a:pt x="2814468" y="3394020"/>
                </a:cubicBezTo>
                <a:cubicBezTo>
                  <a:pt x="2822524" y="3383193"/>
                  <a:pt x="2831811" y="3375045"/>
                  <a:pt x="2842327" y="3369575"/>
                </a:cubicBezTo>
                <a:cubicBezTo>
                  <a:pt x="2852844" y="3364106"/>
                  <a:pt x="2865655" y="3359418"/>
                  <a:pt x="2880758" y="3355511"/>
                </a:cubicBezTo>
                <a:cubicBezTo>
                  <a:pt x="2895862" y="3351604"/>
                  <a:pt x="2907889" y="3349093"/>
                  <a:pt x="2916840" y="3347977"/>
                </a:cubicBezTo>
                <a:cubicBezTo>
                  <a:pt x="2925791" y="3346860"/>
                  <a:pt x="2935300" y="3346079"/>
                  <a:pt x="2945371" y="3345633"/>
                </a:cubicBezTo>
                <a:close/>
                <a:moveTo>
                  <a:pt x="2240521" y="3345633"/>
                </a:moveTo>
                <a:lnTo>
                  <a:pt x="2240521" y="3410439"/>
                </a:lnTo>
                <a:cubicBezTo>
                  <a:pt x="2240521" y="3425585"/>
                  <a:pt x="2237437" y="3438614"/>
                  <a:pt x="2231268" y="3449527"/>
                </a:cubicBezTo>
                <a:cubicBezTo>
                  <a:pt x="2225099" y="3460439"/>
                  <a:pt x="2217254" y="3468179"/>
                  <a:pt x="2207731" y="3472745"/>
                </a:cubicBezTo>
                <a:cubicBezTo>
                  <a:pt x="2198208" y="3477311"/>
                  <a:pt x="2189820" y="3480540"/>
                  <a:pt x="2182569" y="3482432"/>
                </a:cubicBezTo>
                <a:cubicBezTo>
                  <a:pt x="2175317" y="3484324"/>
                  <a:pt x="2168770" y="3485271"/>
                  <a:pt x="2162927" y="3485271"/>
                </a:cubicBezTo>
                <a:cubicBezTo>
                  <a:pt x="2144743" y="3485271"/>
                  <a:pt x="2129299" y="3480057"/>
                  <a:pt x="2116593" y="3469629"/>
                </a:cubicBezTo>
                <a:cubicBezTo>
                  <a:pt x="2103887" y="3459201"/>
                  <a:pt x="2097535" y="3446444"/>
                  <a:pt x="2097535" y="3431358"/>
                </a:cubicBezTo>
                <a:cubicBezTo>
                  <a:pt x="2097535" y="3417293"/>
                  <a:pt x="2101563" y="3404848"/>
                  <a:pt x="2109618" y="3394020"/>
                </a:cubicBezTo>
                <a:cubicBezTo>
                  <a:pt x="2117674" y="3383193"/>
                  <a:pt x="2126960" y="3375045"/>
                  <a:pt x="2137477" y="3369575"/>
                </a:cubicBezTo>
                <a:cubicBezTo>
                  <a:pt x="2147994" y="3364106"/>
                  <a:pt x="2160805" y="3359418"/>
                  <a:pt x="2175908" y="3355511"/>
                </a:cubicBezTo>
                <a:cubicBezTo>
                  <a:pt x="2191012" y="3351604"/>
                  <a:pt x="2203039" y="3349093"/>
                  <a:pt x="2211990" y="3347977"/>
                </a:cubicBezTo>
                <a:cubicBezTo>
                  <a:pt x="2220941" y="3346860"/>
                  <a:pt x="2230451" y="3346079"/>
                  <a:pt x="2240521" y="3345633"/>
                </a:cubicBezTo>
                <a:close/>
                <a:moveTo>
                  <a:pt x="1798353" y="3224747"/>
                </a:moveTo>
                <a:cubicBezTo>
                  <a:pt x="1822463" y="3224747"/>
                  <a:pt x="1842555" y="3235839"/>
                  <a:pt x="1858629" y="3258024"/>
                </a:cubicBezTo>
                <a:cubicBezTo>
                  <a:pt x="1874702" y="3280209"/>
                  <a:pt x="1882738" y="3311815"/>
                  <a:pt x="1882738" y="3352843"/>
                </a:cubicBezTo>
                <a:cubicBezTo>
                  <a:pt x="1882738" y="3397655"/>
                  <a:pt x="1873586" y="3430929"/>
                  <a:pt x="1855279" y="3452666"/>
                </a:cubicBezTo>
                <a:cubicBezTo>
                  <a:pt x="1836974" y="3474402"/>
                  <a:pt x="1815208" y="3485271"/>
                  <a:pt x="1789981" y="3485271"/>
                </a:cubicBezTo>
                <a:cubicBezTo>
                  <a:pt x="1762076" y="3485271"/>
                  <a:pt x="1737854" y="3472896"/>
                  <a:pt x="1717316" y="3448148"/>
                </a:cubicBezTo>
                <a:cubicBezTo>
                  <a:pt x="1713744" y="3443467"/>
                  <a:pt x="1711623" y="3440234"/>
                  <a:pt x="1710953" y="3438450"/>
                </a:cubicBezTo>
                <a:cubicBezTo>
                  <a:pt x="1710284" y="3436666"/>
                  <a:pt x="1709949" y="3432319"/>
                  <a:pt x="1709949" y="3425409"/>
                </a:cubicBezTo>
                <a:lnTo>
                  <a:pt x="1709949" y="3280261"/>
                </a:lnTo>
                <a:cubicBezTo>
                  <a:pt x="1709949" y="3274021"/>
                  <a:pt x="1710340" y="3269897"/>
                  <a:pt x="1711121" y="3267889"/>
                </a:cubicBezTo>
                <a:cubicBezTo>
                  <a:pt x="1711902" y="3265882"/>
                  <a:pt x="1714860" y="3262315"/>
                  <a:pt x="1719995" y="3257187"/>
                </a:cubicBezTo>
                <a:cubicBezTo>
                  <a:pt x="1741203" y="3235560"/>
                  <a:pt x="1767322" y="3224747"/>
                  <a:pt x="1798353" y="3224747"/>
                </a:cubicBezTo>
                <a:close/>
                <a:moveTo>
                  <a:pt x="7150807" y="3220059"/>
                </a:moveTo>
                <a:cubicBezTo>
                  <a:pt x="7203492" y="3220059"/>
                  <a:pt x="7230951" y="3258010"/>
                  <a:pt x="7233184" y="3333912"/>
                </a:cubicBezTo>
                <a:lnTo>
                  <a:pt x="7069435" y="3333912"/>
                </a:lnTo>
                <a:cubicBezTo>
                  <a:pt x="7071221" y="3295961"/>
                  <a:pt x="7076691" y="3269842"/>
                  <a:pt x="7085844" y="3255554"/>
                </a:cubicBezTo>
                <a:cubicBezTo>
                  <a:pt x="7101247" y="3231891"/>
                  <a:pt x="7122902" y="3220059"/>
                  <a:pt x="7150807" y="3220059"/>
                </a:cubicBezTo>
                <a:close/>
                <a:moveTo>
                  <a:pt x="6569782" y="3220059"/>
                </a:moveTo>
                <a:cubicBezTo>
                  <a:pt x="6622467" y="3220059"/>
                  <a:pt x="6649926" y="3258010"/>
                  <a:pt x="6652159" y="3333912"/>
                </a:cubicBezTo>
                <a:lnTo>
                  <a:pt x="6488410" y="3333912"/>
                </a:lnTo>
                <a:cubicBezTo>
                  <a:pt x="6490196" y="3295961"/>
                  <a:pt x="6495666" y="3269842"/>
                  <a:pt x="6504819" y="3255554"/>
                </a:cubicBezTo>
                <a:cubicBezTo>
                  <a:pt x="6520222" y="3231891"/>
                  <a:pt x="6541877" y="3220059"/>
                  <a:pt x="6569782" y="3220059"/>
                </a:cubicBezTo>
                <a:close/>
                <a:moveTo>
                  <a:pt x="5480100" y="3220059"/>
                </a:moveTo>
                <a:cubicBezTo>
                  <a:pt x="5513810" y="3220059"/>
                  <a:pt x="5538031" y="3231668"/>
                  <a:pt x="5552765" y="3254885"/>
                </a:cubicBezTo>
                <a:cubicBezTo>
                  <a:pt x="5562365" y="3270512"/>
                  <a:pt x="5567164" y="3301877"/>
                  <a:pt x="5567164" y="3348981"/>
                </a:cubicBezTo>
                <a:cubicBezTo>
                  <a:pt x="5567164" y="3362599"/>
                  <a:pt x="5567053" y="3372980"/>
                  <a:pt x="5566830" y="3380124"/>
                </a:cubicBezTo>
                <a:cubicBezTo>
                  <a:pt x="5566606" y="3387267"/>
                  <a:pt x="5565658" y="3397146"/>
                  <a:pt x="5563983" y="3409759"/>
                </a:cubicBezTo>
                <a:cubicBezTo>
                  <a:pt x="5562309" y="3422372"/>
                  <a:pt x="5559686" y="3432083"/>
                  <a:pt x="5556114" y="3438892"/>
                </a:cubicBezTo>
                <a:cubicBezTo>
                  <a:pt x="5552542" y="3445701"/>
                  <a:pt x="5547631" y="3453012"/>
                  <a:pt x="5541380" y="3460826"/>
                </a:cubicBezTo>
                <a:cubicBezTo>
                  <a:pt x="5535129" y="3468639"/>
                  <a:pt x="5526869" y="3474220"/>
                  <a:pt x="5516600" y="3477569"/>
                </a:cubicBezTo>
                <a:cubicBezTo>
                  <a:pt x="5506331" y="3480917"/>
                  <a:pt x="5494108" y="3482592"/>
                  <a:pt x="5479933" y="3482592"/>
                </a:cubicBezTo>
                <a:cubicBezTo>
                  <a:pt x="5465757" y="3482592"/>
                  <a:pt x="5453534" y="3480917"/>
                  <a:pt x="5443265" y="3477569"/>
                </a:cubicBezTo>
                <a:cubicBezTo>
                  <a:pt x="5432996" y="3474220"/>
                  <a:pt x="5424792" y="3468639"/>
                  <a:pt x="5418653" y="3460826"/>
                </a:cubicBezTo>
                <a:cubicBezTo>
                  <a:pt x="5412513" y="3453012"/>
                  <a:pt x="5407602" y="3445701"/>
                  <a:pt x="5403919" y="3438892"/>
                </a:cubicBezTo>
                <a:cubicBezTo>
                  <a:pt x="5400235" y="3432083"/>
                  <a:pt x="5397612" y="3422372"/>
                  <a:pt x="5396049" y="3409759"/>
                </a:cubicBezTo>
                <a:cubicBezTo>
                  <a:pt x="5394487" y="3397146"/>
                  <a:pt x="5393594" y="3387267"/>
                  <a:pt x="5393370" y="3380124"/>
                </a:cubicBezTo>
                <a:cubicBezTo>
                  <a:pt x="5393147" y="3372980"/>
                  <a:pt x="5393035" y="3362599"/>
                  <a:pt x="5393035" y="3348981"/>
                </a:cubicBezTo>
                <a:cubicBezTo>
                  <a:pt x="5393035" y="3305003"/>
                  <a:pt x="5396831" y="3275311"/>
                  <a:pt x="5404421" y="3259908"/>
                </a:cubicBezTo>
                <a:cubicBezTo>
                  <a:pt x="5418262" y="3233342"/>
                  <a:pt x="5443488" y="3220059"/>
                  <a:pt x="5480100" y="3220059"/>
                </a:cubicBezTo>
                <a:close/>
                <a:moveTo>
                  <a:pt x="8456328" y="3197288"/>
                </a:moveTo>
                <a:lnTo>
                  <a:pt x="8336781" y="3202981"/>
                </a:lnTo>
                <a:lnTo>
                  <a:pt x="8336781" y="3235128"/>
                </a:lnTo>
                <a:cubicBezTo>
                  <a:pt x="8357989" y="3235128"/>
                  <a:pt x="8370882" y="3236411"/>
                  <a:pt x="8375458" y="3238979"/>
                </a:cubicBezTo>
                <a:cubicBezTo>
                  <a:pt x="8380034" y="3241546"/>
                  <a:pt x="8382322" y="3249192"/>
                  <a:pt x="8382322" y="3261917"/>
                </a:cubicBezTo>
                <a:lnTo>
                  <a:pt x="8382322" y="3473885"/>
                </a:lnTo>
                <a:lnTo>
                  <a:pt x="8334772" y="3473885"/>
                </a:lnTo>
                <a:lnTo>
                  <a:pt x="8334772" y="3506032"/>
                </a:lnTo>
                <a:cubicBezTo>
                  <a:pt x="8377188" y="3504693"/>
                  <a:pt x="8405093" y="3504023"/>
                  <a:pt x="8418488" y="3504023"/>
                </a:cubicBezTo>
                <a:cubicBezTo>
                  <a:pt x="8422730" y="3504023"/>
                  <a:pt x="8449518" y="3504693"/>
                  <a:pt x="8498855" y="3506032"/>
                </a:cubicBezTo>
                <a:lnTo>
                  <a:pt x="8498855" y="3473885"/>
                </a:lnTo>
                <a:lnTo>
                  <a:pt x="8456328" y="3473885"/>
                </a:lnTo>
                <a:close/>
                <a:moveTo>
                  <a:pt x="8125445" y="3197288"/>
                </a:moveTo>
                <a:lnTo>
                  <a:pt x="8011592" y="3202981"/>
                </a:lnTo>
                <a:lnTo>
                  <a:pt x="8011592" y="3235128"/>
                </a:lnTo>
                <a:cubicBezTo>
                  <a:pt x="8030054" y="3235128"/>
                  <a:pt x="8041312" y="3236411"/>
                  <a:pt x="8045363" y="3238979"/>
                </a:cubicBezTo>
                <a:cubicBezTo>
                  <a:pt x="8049414" y="3241546"/>
                  <a:pt x="8051440" y="3249192"/>
                  <a:pt x="8051440" y="3261917"/>
                </a:cubicBezTo>
                <a:lnTo>
                  <a:pt x="8051440" y="3473885"/>
                </a:lnTo>
                <a:lnTo>
                  <a:pt x="8011592" y="3473885"/>
                </a:lnTo>
                <a:lnTo>
                  <a:pt x="8011592" y="3506032"/>
                </a:lnTo>
                <a:cubicBezTo>
                  <a:pt x="8057904" y="3504693"/>
                  <a:pt x="8085690" y="3504023"/>
                  <a:pt x="8094952" y="3504023"/>
                </a:cubicBezTo>
                <a:cubicBezTo>
                  <a:pt x="8139255" y="3504023"/>
                  <a:pt x="8169288" y="3504693"/>
                  <a:pt x="8185051" y="3506032"/>
                </a:cubicBezTo>
                <a:lnTo>
                  <a:pt x="8185051" y="3473885"/>
                </a:lnTo>
                <a:lnTo>
                  <a:pt x="8125445" y="3473885"/>
                </a:lnTo>
                <a:lnTo>
                  <a:pt x="8125445" y="3353669"/>
                </a:lnTo>
                <a:cubicBezTo>
                  <a:pt x="8125445" y="3340052"/>
                  <a:pt x="8126851" y="3326378"/>
                  <a:pt x="8129662" y="3312649"/>
                </a:cubicBezTo>
                <a:cubicBezTo>
                  <a:pt x="8132474" y="3298919"/>
                  <a:pt x="8136859" y="3284855"/>
                  <a:pt x="8142818" y="3270456"/>
                </a:cubicBezTo>
                <a:cubicBezTo>
                  <a:pt x="8148778" y="3256057"/>
                  <a:pt x="8157716" y="3244392"/>
                  <a:pt x="8169634" y="3235463"/>
                </a:cubicBezTo>
                <a:cubicBezTo>
                  <a:pt x="8181552" y="3226533"/>
                  <a:pt x="8195606" y="3222068"/>
                  <a:pt x="8211798" y="3222068"/>
                </a:cubicBezTo>
                <a:cubicBezTo>
                  <a:pt x="8202673" y="3230775"/>
                  <a:pt x="8198110" y="3241267"/>
                  <a:pt x="8198110" y="3253545"/>
                </a:cubicBezTo>
                <a:cubicBezTo>
                  <a:pt x="8198110" y="3266940"/>
                  <a:pt x="8202555" y="3277265"/>
                  <a:pt x="8211444" y="3284520"/>
                </a:cubicBezTo>
                <a:cubicBezTo>
                  <a:pt x="8220334" y="3291776"/>
                  <a:pt x="8230512" y="3295403"/>
                  <a:pt x="8241978" y="3295403"/>
                </a:cubicBezTo>
                <a:cubicBezTo>
                  <a:pt x="8253443" y="3295403"/>
                  <a:pt x="8263620" y="3291608"/>
                  <a:pt x="8272510" y="3284018"/>
                </a:cubicBezTo>
                <a:cubicBezTo>
                  <a:pt x="8281400" y="3276428"/>
                  <a:pt x="8285844" y="3266270"/>
                  <a:pt x="8285844" y="3253545"/>
                </a:cubicBezTo>
                <a:cubicBezTo>
                  <a:pt x="8285844" y="3236356"/>
                  <a:pt x="8278683" y="3222682"/>
                  <a:pt x="8264358" y="3212525"/>
                </a:cubicBezTo>
                <a:cubicBezTo>
                  <a:pt x="8250034" y="3202367"/>
                  <a:pt x="8233470" y="3197288"/>
                  <a:pt x="8214666" y="3197288"/>
                </a:cubicBezTo>
                <a:cubicBezTo>
                  <a:pt x="8173554" y="3197512"/>
                  <a:pt x="8143814" y="3223408"/>
                  <a:pt x="8125445" y="3274977"/>
                </a:cubicBezTo>
                <a:close/>
                <a:moveTo>
                  <a:pt x="5825753" y="3197288"/>
                </a:moveTo>
                <a:lnTo>
                  <a:pt x="5707881" y="3202981"/>
                </a:lnTo>
                <a:lnTo>
                  <a:pt x="5707881" y="3235128"/>
                </a:lnTo>
                <a:cubicBezTo>
                  <a:pt x="5728207" y="3235128"/>
                  <a:pt x="5740599" y="3236411"/>
                  <a:pt x="5745059" y="3238979"/>
                </a:cubicBezTo>
                <a:cubicBezTo>
                  <a:pt x="5749518" y="3241546"/>
                  <a:pt x="5751748" y="3249192"/>
                  <a:pt x="5751748" y="3261917"/>
                </a:cubicBezTo>
                <a:lnTo>
                  <a:pt x="5751748" y="3473885"/>
                </a:lnTo>
                <a:lnTo>
                  <a:pt x="5707881" y="3473885"/>
                </a:lnTo>
                <a:lnTo>
                  <a:pt x="5707881" y="3506032"/>
                </a:lnTo>
                <a:cubicBezTo>
                  <a:pt x="5744375" y="3504693"/>
                  <a:pt x="5772676" y="3504023"/>
                  <a:pt x="5792785" y="3504023"/>
                </a:cubicBezTo>
                <a:cubicBezTo>
                  <a:pt x="5812894" y="3504023"/>
                  <a:pt x="5841073" y="3504693"/>
                  <a:pt x="5877322" y="3506032"/>
                </a:cubicBezTo>
                <a:lnTo>
                  <a:pt x="5877322" y="3473885"/>
                </a:lnTo>
                <a:lnTo>
                  <a:pt x="5830106" y="3473885"/>
                </a:lnTo>
                <a:lnTo>
                  <a:pt x="5830106" y="3330564"/>
                </a:lnTo>
                <a:cubicBezTo>
                  <a:pt x="5830106" y="3296185"/>
                  <a:pt x="5840822" y="3269507"/>
                  <a:pt x="5862253" y="3250532"/>
                </a:cubicBezTo>
                <a:cubicBezTo>
                  <a:pt x="5883685" y="3231556"/>
                  <a:pt x="5907013" y="3222068"/>
                  <a:pt x="5932240" y="3222068"/>
                </a:cubicBezTo>
                <a:cubicBezTo>
                  <a:pt x="5944518" y="3222068"/>
                  <a:pt x="5953894" y="3226979"/>
                  <a:pt x="5960368" y="3236802"/>
                </a:cubicBezTo>
                <a:cubicBezTo>
                  <a:pt x="5966842" y="3246625"/>
                  <a:pt x="5970079" y="3263926"/>
                  <a:pt x="5970079" y="3288706"/>
                </a:cubicBezTo>
                <a:lnTo>
                  <a:pt x="5970079" y="3473885"/>
                </a:lnTo>
                <a:lnTo>
                  <a:pt x="5922864" y="3473885"/>
                </a:lnTo>
                <a:lnTo>
                  <a:pt x="5922864" y="3506032"/>
                </a:lnTo>
                <a:cubicBezTo>
                  <a:pt x="5961066" y="3504693"/>
                  <a:pt x="5989864" y="3504023"/>
                  <a:pt x="6009258" y="3504023"/>
                </a:cubicBezTo>
                <a:cubicBezTo>
                  <a:pt x="6028652" y="3504023"/>
                  <a:pt x="6057451" y="3504693"/>
                  <a:pt x="6095653" y="3506032"/>
                </a:cubicBezTo>
                <a:lnTo>
                  <a:pt x="6095653" y="3473885"/>
                </a:lnTo>
                <a:lnTo>
                  <a:pt x="6048437" y="3473885"/>
                </a:lnTo>
                <a:lnTo>
                  <a:pt x="6048437" y="3296073"/>
                </a:lnTo>
                <a:cubicBezTo>
                  <a:pt x="6048437" y="3261024"/>
                  <a:pt x="6039792" y="3235798"/>
                  <a:pt x="6022501" y="3220394"/>
                </a:cubicBezTo>
                <a:cubicBezTo>
                  <a:pt x="6005210" y="3204990"/>
                  <a:pt x="5979164" y="3197288"/>
                  <a:pt x="5944363" y="3197288"/>
                </a:cubicBezTo>
                <a:cubicBezTo>
                  <a:pt x="5890178" y="3197512"/>
                  <a:pt x="5850641" y="3222291"/>
                  <a:pt x="5825753" y="3271628"/>
                </a:cubicBezTo>
                <a:close/>
                <a:moveTo>
                  <a:pt x="5217828" y="3197288"/>
                </a:moveTo>
                <a:lnTo>
                  <a:pt x="5098281" y="3202981"/>
                </a:lnTo>
                <a:lnTo>
                  <a:pt x="5098281" y="3235128"/>
                </a:lnTo>
                <a:cubicBezTo>
                  <a:pt x="5119489" y="3235128"/>
                  <a:pt x="5132382" y="3236411"/>
                  <a:pt x="5136958" y="3238979"/>
                </a:cubicBezTo>
                <a:cubicBezTo>
                  <a:pt x="5141535" y="3241546"/>
                  <a:pt x="5143823" y="3249192"/>
                  <a:pt x="5143823" y="3261917"/>
                </a:cubicBezTo>
                <a:lnTo>
                  <a:pt x="5143823" y="3473885"/>
                </a:lnTo>
                <a:lnTo>
                  <a:pt x="5096272" y="3473885"/>
                </a:lnTo>
                <a:lnTo>
                  <a:pt x="5096272" y="3506032"/>
                </a:lnTo>
                <a:cubicBezTo>
                  <a:pt x="5138688" y="3504693"/>
                  <a:pt x="5166593" y="3504023"/>
                  <a:pt x="5179988" y="3504023"/>
                </a:cubicBezTo>
                <a:cubicBezTo>
                  <a:pt x="5184230" y="3504023"/>
                  <a:pt x="5211019" y="3504693"/>
                  <a:pt x="5260355" y="3506032"/>
                </a:cubicBezTo>
                <a:lnTo>
                  <a:pt x="5260355" y="3473885"/>
                </a:lnTo>
                <a:lnTo>
                  <a:pt x="5217828" y="3473885"/>
                </a:lnTo>
                <a:close/>
                <a:moveTo>
                  <a:pt x="3801095" y="3197288"/>
                </a:moveTo>
                <a:lnTo>
                  <a:pt x="3687242" y="3202981"/>
                </a:lnTo>
                <a:lnTo>
                  <a:pt x="3687242" y="3235128"/>
                </a:lnTo>
                <a:cubicBezTo>
                  <a:pt x="3705705" y="3235128"/>
                  <a:pt x="3716962" y="3236411"/>
                  <a:pt x="3721013" y="3238979"/>
                </a:cubicBezTo>
                <a:cubicBezTo>
                  <a:pt x="3725065" y="3241546"/>
                  <a:pt x="3727091" y="3249192"/>
                  <a:pt x="3727091" y="3261917"/>
                </a:cubicBezTo>
                <a:lnTo>
                  <a:pt x="3727091" y="3473885"/>
                </a:lnTo>
                <a:lnTo>
                  <a:pt x="3687242" y="3473885"/>
                </a:lnTo>
                <a:lnTo>
                  <a:pt x="3687242" y="3506032"/>
                </a:lnTo>
                <a:cubicBezTo>
                  <a:pt x="3733554" y="3504693"/>
                  <a:pt x="3761341" y="3504023"/>
                  <a:pt x="3770602" y="3504023"/>
                </a:cubicBezTo>
                <a:cubicBezTo>
                  <a:pt x="3814905" y="3504023"/>
                  <a:pt x="3844938" y="3504693"/>
                  <a:pt x="3860701" y="3506032"/>
                </a:cubicBezTo>
                <a:lnTo>
                  <a:pt x="3860701" y="3473885"/>
                </a:lnTo>
                <a:lnTo>
                  <a:pt x="3801095" y="3473885"/>
                </a:lnTo>
                <a:lnTo>
                  <a:pt x="3801095" y="3353669"/>
                </a:lnTo>
                <a:cubicBezTo>
                  <a:pt x="3801095" y="3340052"/>
                  <a:pt x="3802501" y="3326378"/>
                  <a:pt x="3805313" y="3312649"/>
                </a:cubicBezTo>
                <a:cubicBezTo>
                  <a:pt x="3808124" y="3298919"/>
                  <a:pt x="3812509" y="3284855"/>
                  <a:pt x="3818469" y="3270456"/>
                </a:cubicBezTo>
                <a:cubicBezTo>
                  <a:pt x="3824428" y="3256057"/>
                  <a:pt x="3833367" y="3244392"/>
                  <a:pt x="3845284" y="3235463"/>
                </a:cubicBezTo>
                <a:cubicBezTo>
                  <a:pt x="3857201" y="3226533"/>
                  <a:pt x="3871256" y="3222068"/>
                  <a:pt x="3887448" y="3222068"/>
                </a:cubicBezTo>
                <a:cubicBezTo>
                  <a:pt x="3878323" y="3230775"/>
                  <a:pt x="3873761" y="3241267"/>
                  <a:pt x="3873761" y="3253545"/>
                </a:cubicBezTo>
                <a:cubicBezTo>
                  <a:pt x="3873761" y="3266940"/>
                  <a:pt x="3878205" y="3277265"/>
                  <a:pt x="3887095" y="3284520"/>
                </a:cubicBezTo>
                <a:cubicBezTo>
                  <a:pt x="3895985" y="3291776"/>
                  <a:pt x="3906162" y="3295403"/>
                  <a:pt x="3917628" y="3295403"/>
                </a:cubicBezTo>
                <a:cubicBezTo>
                  <a:pt x="3929093" y="3295403"/>
                  <a:pt x="3939271" y="3291608"/>
                  <a:pt x="3948160" y="3284018"/>
                </a:cubicBezTo>
                <a:cubicBezTo>
                  <a:pt x="3957050" y="3276428"/>
                  <a:pt x="3961495" y="3266270"/>
                  <a:pt x="3961495" y="3253545"/>
                </a:cubicBezTo>
                <a:cubicBezTo>
                  <a:pt x="3961495" y="3236356"/>
                  <a:pt x="3954333" y="3222682"/>
                  <a:pt x="3940009" y="3212525"/>
                </a:cubicBezTo>
                <a:cubicBezTo>
                  <a:pt x="3925685" y="3202367"/>
                  <a:pt x="3909120" y="3197288"/>
                  <a:pt x="3890315" y="3197288"/>
                </a:cubicBezTo>
                <a:cubicBezTo>
                  <a:pt x="3849204" y="3197512"/>
                  <a:pt x="3819464" y="3223408"/>
                  <a:pt x="3801095" y="3274977"/>
                </a:cubicBezTo>
                <a:close/>
                <a:moveTo>
                  <a:pt x="2524746" y="3197288"/>
                </a:moveTo>
                <a:lnTo>
                  <a:pt x="2410892" y="3202981"/>
                </a:lnTo>
                <a:lnTo>
                  <a:pt x="2410892" y="3235128"/>
                </a:lnTo>
                <a:cubicBezTo>
                  <a:pt x="2429355" y="3235128"/>
                  <a:pt x="2440612" y="3236411"/>
                  <a:pt x="2444664" y="3238979"/>
                </a:cubicBezTo>
                <a:cubicBezTo>
                  <a:pt x="2448715" y="3241546"/>
                  <a:pt x="2450741" y="3249192"/>
                  <a:pt x="2450741" y="3261917"/>
                </a:cubicBezTo>
                <a:lnTo>
                  <a:pt x="2450741" y="3473885"/>
                </a:lnTo>
                <a:lnTo>
                  <a:pt x="2410892" y="3473885"/>
                </a:lnTo>
                <a:lnTo>
                  <a:pt x="2410892" y="3506032"/>
                </a:lnTo>
                <a:cubicBezTo>
                  <a:pt x="2457204" y="3504693"/>
                  <a:pt x="2484991" y="3504023"/>
                  <a:pt x="2494252" y="3504023"/>
                </a:cubicBezTo>
                <a:cubicBezTo>
                  <a:pt x="2538555" y="3504023"/>
                  <a:pt x="2568588" y="3504693"/>
                  <a:pt x="2584351" y="3506032"/>
                </a:cubicBezTo>
                <a:lnTo>
                  <a:pt x="2584351" y="3473885"/>
                </a:lnTo>
                <a:lnTo>
                  <a:pt x="2524746" y="3473885"/>
                </a:lnTo>
                <a:lnTo>
                  <a:pt x="2524746" y="3353669"/>
                </a:lnTo>
                <a:cubicBezTo>
                  <a:pt x="2524746" y="3340052"/>
                  <a:pt x="2526151" y="3326378"/>
                  <a:pt x="2528963" y="3312649"/>
                </a:cubicBezTo>
                <a:cubicBezTo>
                  <a:pt x="2531774" y="3298919"/>
                  <a:pt x="2536160" y="3284855"/>
                  <a:pt x="2542119" y="3270456"/>
                </a:cubicBezTo>
                <a:cubicBezTo>
                  <a:pt x="2548079" y="3256057"/>
                  <a:pt x="2557017" y="3244392"/>
                  <a:pt x="2568934" y="3235463"/>
                </a:cubicBezTo>
                <a:cubicBezTo>
                  <a:pt x="2580852" y="3226533"/>
                  <a:pt x="2594906" y="3222068"/>
                  <a:pt x="2611098" y="3222068"/>
                </a:cubicBezTo>
                <a:cubicBezTo>
                  <a:pt x="2601974" y="3230775"/>
                  <a:pt x="2597411" y="3241267"/>
                  <a:pt x="2597411" y="3253545"/>
                </a:cubicBezTo>
                <a:cubicBezTo>
                  <a:pt x="2597411" y="3266940"/>
                  <a:pt x="2601856" y="3277265"/>
                  <a:pt x="2610746" y="3284520"/>
                </a:cubicBezTo>
                <a:cubicBezTo>
                  <a:pt x="2619635" y="3291776"/>
                  <a:pt x="2629812" y="3295403"/>
                  <a:pt x="2641278" y="3295403"/>
                </a:cubicBezTo>
                <a:cubicBezTo>
                  <a:pt x="2652744" y="3295403"/>
                  <a:pt x="2662921" y="3291608"/>
                  <a:pt x="2671810" y="3284018"/>
                </a:cubicBezTo>
                <a:cubicBezTo>
                  <a:pt x="2680701" y="3276428"/>
                  <a:pt x="2685145" y="3266270"/>
                  <a:pt x="2685145" y="3253545"/>
                </a:cubicBezTo>
                <a:cubicBezTo>
                  <a:pt x="2685145" y="3236356"/>
                  <a:pt x="2677983" y="3222682"/>
                  <a:pt x="2663659" y="3212525"/>
                </a:cubicBezTo>
                <a:cubicBezTo>
                  <a:pt x="2649335" y="3202367"/>
                  <a:pt x="2632771" y="3197288"/>
                  <a:pt x="2613966" y="3197288"/>
                </a:cubicBezTo>
                <a:cubicBezTo>
                  <a:pt x="2572854" y="3197512"/>
                  <a:pt x="2543114" y="3223408"/>
                  <a:pt x="2524746" y="3274977"/>
                </a:cubicBezTo>
                <a:close/>
                <a:moveTo>
                  <a:pt x="1705596" y="3197288"/>
                </a:moveTo>
                <a:lnTo>
                  <a:pt x="1584375" y="3202981"/>
                </a:lnTo>
                <a:lnTo>
                  <a:pt x="1584375" y="3235128"/>
                </a:lnTo>
                <a:cubicBezTo>
                  <a:pt x="1606253" y="3235128"/>
                  <a:pt x="1619592" y="3236300"/>
                  <a:pt x="1624391" y="3238644"/>
                </a:cubicBezTo>
                <a:cubicBezTo>
                  <a:pt x="1629191" y="3240988"/>
                  <a:pt x="1631591" y="3248522"/>
                  <a:pt x="1631591" y="3261247"/>
                </a:cubicBezTo>
                <a:lnTo>
                  <a:pt x="1631591" y="3606826"/>
                </a:lnTo>
                <a:lnTo>
                  <a:pt x="1584375" y="3606826"/>
                </a:lnTo>
                <a:lnTo>
                  <a:pt x="1584375" y="3638973"/>
                </a:lnTo>
                <a:cubicBezTo>
                  <a:pt x="1622773" y="3637633"/>
                  <a:pt x="1651571" y="3636964"/>
                  <a:pt x="1670770" y="3636964"/>
                </a:cubicBezTo>
                <a:cubicBezTo>
                  <a:pt x="1689969" y="3636964"/>
                  <a:pt x="1718767" y="3637633"/>
                  <a:pt x="1757165" y="3638973"/>
                </a:cubicBezTo>
                <a:lnTo>
                  <a:pt x="1757165" y="3606826"/>
                </a:lnTo>
                <a:lnTo>
                  <a:pt x="1709949" y="3606826"/>
                </a:lnTo>
                <a:lnTo>
                  <a:pt x="1709949" y="3478919"/>
                </a:lnTo>
                <a:cubicBezTo>
                  <a:pt x="1734952" y="3499673"/>
                  <a:pt x="1764197" y="3510051"/>
                  <a:pt x="1797683" y="3510051"/>
                </a:cubicBezTo>
                <a:cubicBezTo>
                  <a:pt x="1849252" y="3510051"/>
                  <a:pt x="1890942" y="3495749"/>
                  <a:pt x="1922755" y="3467146"/>
                </a:cubicBezTo>
                <a:cubicBezTo>
                  <a:pt x="1954566" y="3438543"/>
                  <a:pt x="1970473" y="3400442"/>
                  <a:pt x="1970473" y="3352843"/>
                </a:cubicBezTo>
                <a:cubicBezTo>
                  <a:pt x="1970473" y="3306677"/>
                  <a:pt x="1955850" y="3269210"/>
                  <a:pt x="1926606" y="3240441"/>
                </a:cubicBezTo>
                <a:cubicBezTo>
                  <a:pt x="1897361" y="3211673"/>
                  <a:pt x="1858293" y="3197288"/>
                  <a:pt x="1809403" y="3197288"/>
                </a:cubicBezTo>
                <a:cubicBezTo>
                  <a:pt x="1768997" y="3197512"/>
                  <a:pt x="1734394" y="3208785"/>
                  <a:pt x="1705596" y="3231109"/>
                </a:cubicBezTo>
                <a:close/>
                <a:moveTo>
                  <a:pt x="9045643" y="3195279"/>
                </a:moveTo>
                <a:cubicBezTo>
                  <a:pt x="8964114" y="3195502"/>
                  <a:pt x="8923350" y="3216599"/>
                  <a:pt x="8923350" y="3258568"/>
                </a:cubicBezTo>
                <a:cubicBezTo>
                  <a:pt x="8923350" y="3272186"/>
                  <a:pt x="8927674" y="3282790"/>
                  <a:pt x="8936321" y="3290380"/>
                </a:cubicBezTo>
                <a:cubicBezTo>
                  <a:pt x="8944968" y="3297970"/>
                  <a:pt x="8954372" y="3301766"/>
                  <a:pt x="8964533" y="3301766"/>
                </a:cubicBezTo>
                <a:cubicBezTo>
                  <a:pt x="8977041" y="3301766"/>
                  <a:pt x="8987927" y="3297970"/>
                  <a:pt x="8997190" y="3290380"/>
                </a:cubicBezTo>
                <a:cubicBezTo>
                  <a:pt x="9006452" y="3282790"/>
                  <a:pt x="9011084" y="3272186"/>
                  <a:pt x="9011084" y="3258568"/>
                </a:cubicBezTo>
                <a:cubicBezTo>
                  <a:pt x="9011084" y="3242941"/>
                  <a:pt x="9005498" y="3231668"/>
                  <a:pt x="8994325" y="3224747"/>
                </a:cubicBezTo>
                <a:cubicBezTo>
                  <a:pt x="9009701" y="3221622"/>
                  <a:pt x="9026434" y="3220059"/>
                  <a:pt x="9044523" y="3220059"/>
                </a:cubicBezTo>
                <a:cubicBezTo>
                  <a:pt x="9093222" y="3220059"/>
                  <a:pt x="9117571" y="3247071"/>
                  <a:pt x="9117571" y="3301096"/>
                </a:cubicBezTo>
                <a:lnTo>
                  <a:pt x="9117571" y="3324201"/>
                </a:lnTo>
                <a:cubicBezTo>
                  <a:pt x="8970008" y="3330675"/>
                  <a:pt x="8896226" y="3366617"/>
                  <a:pt x="8896226" y="3432027"/>
                </a:cubicBezTo>
                <a:cubicBezTo>
                  <a:pt x="8896226" y="3447654"/>
                  <a:pt x="8900682" y="3460937"/>
                  <a:pt x="8909594" y="3471876"/>
                </a:cubicBezTo>
                <a:cubicBezTo>
                  <a:pt x="8918507" y="3482815"/>
                  <a:pt x="8930352" y="3490907"/>
                  <a:pt x="8945132" y="3496154"/>
                </a:cubicBezTo>
                <a:cubicBezTo>
                  <a:pt x="8959911" y="3501400"/>
                  <a:pt x="8974295" y="3505028"/>
                  <a:pt x="8988285" y="3507037"/>
                </a:cubicBezTo>
                <a:cubicBezTo>
                  <a:pt x="9002274" y="3509046"/>
                  <a:pt x="9016151" y="3510051"/>
                  <a:pt x="9029915" y="3510051"/>
                </a:cubicBezTo>
                <a:cubicBezTo>
                  <a:pt x="9077050" y="3510051"/>
                  <a:pt x="9110176" y="3491075"/>
                  <a:pt x="9129291" y="3453124"/>
                </a:cubicBezTo>
                <a:cubicBezTo>
                  <a:pt x="9129291" y="3460491"/>
                  <a:pt x="9129737" y="3466351"/>
                  <a:pt x="9130630" y="3470704"/>
                </a:cubicBezTo>
                <a:cubicBezTo>
                  <a:pt x="9131523" y="3475057"/>
                  <a:pt x="9133923" y="3480415"/>
                  <a:pt x="9137830" y="3486778"/>
                </a:cubicBezTo>
                <a:cubicBezTo>
                  <a:pt x="9141737" y="3493140"/>
                  <a:pt x="9148936" y="3497940"/>
                  <a:pt x="9159429" y="3501177"/>
                </a:cubicBezTo>
                <a:cubicBezTo>
                  <a:pt x="9169921" y="3504414"/>
                  <a:pt x="9183650" y="3506032"/>
                  <a:pt x="9200617" y="3506032"/>
                </a:cubicBezTo>
                <a:lnTo>
                  <a:pt x="9233433" y="3506032"/>
                </a:lnTo>
                <a:cubicBezTo>
                  <a:pt x="9241693" y="3506032"/>
                  <a:pt x="9247442" y="3505139"/>
                  <a:pt x="9250679" y="3503353"/>
                </a:cubicBezTo>
                <a:cubicBezTo>
                  <a:pt x="9253916" y="3501567"/>
                  <a:pt x="9255534" y="3496991"/>
                  <a:pt x="9255534" y="3489624"/>
                </a:cubicBezTo>
                <a:cubicBezTo>
                  <a:pt x="9255534" y="3484489"/>
                  <a:pt x="9254474" y="3480806"/>
                  <a:pt x="9252353" y="3478573"/>
                </a:cubicBezTo>
                <a:cubicBezTo>
                  <a:pt x="9250232" y="3476341"/>
                  <a:pt x="9248279" y="3475001"/>
                  <a:pt x="9246493" y="3474555"/>
                </a:cubicBezTo>
                <a:cubicBezTo>
                  <a:pt x="9244707" y="3474109"/>
                  <a:pt x="9241805" y="3473885"/>
                  <a:pt x="9237787" y="3473885"/>
                </a:cubicBezTo>
                <a:cubicBezTo>
                  <a:pt x="9224392" y="3473885"/>
                  <a:pt x="9214514" y="3472602"/>
                  <a:pt x="9208151" y="3470034"/>
                </a:cubicBezTo>
                <a:cubicBezTo>
                  <a:pt x="9201789" y="3467467"/>
                  <a:pt x="9198161" y="3464844"/>
                  <a:pt x="9197268" y="3462165"/>
                </a:cubicBezTo>
                <a:cubicBezTo>
                  <a:pt x="9196375" y="3459486"/>
                  <a:pt x="9195929" y="3454910"/>
                  <a:pt x="9195929" y="3448436"/>
                </a:cubicBezTo>
                <a:lnTo>
                  <a:pt x="9195929" y="3301096"/>
                </a:lnTo>
                <a:cubicBezTo>
                  <a:pt x="9195929" y="3268949"/>
                  <a:pt x="9183155" y="3243276"/>
                  <a:pt x="9157608" y="3224077"/>
                </a:cubicBezTo>
                <a:cubicBezTo>
                  <a:pt x="9132060" y="3204879"/>
                  <a:pt x="9094739" y="3195279"/>
                  <a:pt x="9045643" y="3195279"/>
                </a:cubicBezTo>
                <a:close/>
                <a:moveTo>
                  <a:pt x="8721278" y="3195279"/>
                </a:moveTo>
                <a:cubicBezTo>
                  <a:pt x="8663682" y="3195279"/>
                  <a:pt x="8620373" y="3210683"/>
                  <a:pt x="8591352" y="3241490"/>
                </a:cubicBezTo>
                <a:cubicBezTo>
                  <a:pt x="8562330" y="3272298"/>
                  <a:pt x="8547820" y="3309691"/>
                  <a:pt x="8547820" y="3353669"/>
                </a:cubicBezTo>
                <a:cubicBezTo>
                  <a:pt x="8547820" y="3399880"/>
                  <a:pt x="8563168" y="3437497"/>
                  <a:pt x="8593863" y="3466518"/>
                </a:cubicBezTo>
                <a:cubicBezTo>
                  <a:pt x="8624559" y="3495540"/>
                  <a:pt x="8665914" y="3510051"/>
                  <a:pt x="8717930" y="3510051"/>
                </a:cubicBezTo>
                <a:cubicBezTo>
                  <a:pt x="8738782" y="3510051"/>
                  <a:pt x="8757650" y="3507204"/>
                  <a:pt x="8774534" y="3501511"/>
                </a:cubicBezTo>
                <a:cubicBezTo>
                  <a:pt x="8791419" y="3495819"/>
                  <a:pt x="8804508" y="3489233"/>
                  <a:pt x="8813803" y="3481755"/>
                </a:cubicBezTo>
                <a:cubicBezTo>
                  <a:pt x="8823097" y="3474276"/>
                  <a:pt x="8830803" y="3466183"/>
                  <a:pt x="8836922" y="3457477"/>
                </a:cubicBezTo>
                <a:cubicBezTo>
                  <a:pt x="8843040" y="3448771"/>
                  <a:pt x="8847006" y="3441738"/>
                  <a:pt x="8848820" y="3436381"/>
                </a:cubicBezTo>
                <a:cubicBezTo>
                  <a:pt x="8850633" y="3431023"/>
                  <a:pt x="8851540" y="3427451"/>
                  <a:pt x="8851540" y="3425665"/>
                </a:cubicBezTo>
                <a:cubicBezTo>
                  <a:pt x="8851540" y="3419414"/>
                  <a:pt x="8846071" y="3416289"/>
                  <a:pt x="8835132" y="3416289"/>
                </a:cubicBezTo>
                <a:cubicBezTo>
                  <a:pt x="8829105" y="3416289"/>
                  <a:pt x="8825309" y="3416847"/>
                  <a:pt x="8823747" y="3417963"/>
                </a:cubicBezTo>
                <a:cubicBezTo>
                  <a:pt x="8822184" y="3419079"/>
                  <a:pt x="8820510" y="3421870"/>
                  <a:pt x="8818724" y="3426335"/>
                </a:cubicBezTo>
                <a:cubicBezTo>
                  <a:pt x="8802730" y="3463839"/>
                  <a:pt x="8773486" y="3482592"/>
                  <a:pt x="8730990" y="3482592"/>
                </a:cubicBezTo>
                <a:cubicBezTo>
                  <a:pt x="8667366" y="3482592"/>
                  <a:pt x="8635554" y="3438501"/>
                  <a:pt x="8635554" y="3350321"/>
                </a:cubicBezTo>
                <a:cubicBezTo>
                  <a:pt x="8635554" y="3338935"/>
                  <a:pt x="8635777" y="3329448"/>
                  <a:pt x="8636224" y="3321857"/>
                </a:cubicBezTo>
                <a:cubicBezTo>
                  <a:pt x="8636670" y="3314267"/>
                  <a:pt x="8638400" y="3303496"/>
                  <a:pt x="8641414" y="3289543"/>
                </a:cubicBezTo>
                <a:cubicBezTo>
                  <a:pt x="8644428" y="3275590"/>
                  <a:pt x="8648780" y="3264428"/>
                  <a:pt x="8654474" y="3256057"/>
                </a:cubicBezTo>
                <a:cubicBezTo>
                  <a:pt x="8660166" y="3247685"/>
                  <a:pt x="8668928" y="3240039"/>
                  <a:pt x="8680760" y="3233119"/>
                </a:cubicBezTo>
                <a:cubicBezTo>
                  <a:pt x="8692592" y="3226198"/>
                  <a:pt x="8706991" y="3222738"/>
                  <a:pt x="8723958" y="3222738"/>
                </a:cubicBezTo>
                <a:cubicBezTo>
                  <a:pt x="8741995" y="3222738"/>
                  <a:pt x="8756988" y="3224077"/>
                  <a:pt x="8768939" y="3226756"/>
                </a:cubicBezTo>
                <a:cubicBezTo>
                  <a:pt x="8759490" y="3235239"/>
                  <a:pt x="8754765" y="3245843"/>
                  <a:pt x="8754765" y="3258568"/>
                </a:cubicBezTo>
                <a:cubicBezTo>
                  <a:pt x="8754765" y="3272186"/>
                  <a:pt x="8759374" y="3282790"/>
                  <a:pt x="8768594" y="3290380"/>
                </a:cubicBezTo>
                <a:cubicBezTo>
                  <a:pt x="8777813" y="3297970"/>
                  <a:pt x="8787840" y="3301766"/>
                  <a:pt x="8798674" y="3301766"/>
                </a:cubicBezTo>
                <a:cubicBezTo>
                  <a:pt x="8810223" y="3301766"/>
                  <a:pt x="8820414" y="3297970"/>
                  <a:pt x="8829248" y="3290380"/>
                </a:cubicBezTo>
                <a:cubicBezTo>
                  <a:pt x="8838083" y="3282790"/>
                  <a:pt x="8842499" y="3272186"/>
                  <a:pt x="8842499" y="3258568"/>
                </a:cubicBezTo>
                <a:cubicBezTo>
                  <a:pt x="8842499" y="3216375"/>
                  <a:pt x="8802092" y="3195279"/>
                  <a:pt x="8721278" y="3195279"/>
                </a:cubicBezTo>
                <a:close/>
                <a:moveTo>
                  <a:pt x="7521129" y="3195279"/>
                </a:moveTo>
                <a:cubicBezTo>
                  <a:pt x="7463532" y="3195279"/>
                  <a:pt x="7420223" y="3210683"/>
                  <a:pt x="7391202" y="3241490"/>
                </a:cubicBezTo>
                <a:cubicBezTo>
                  <a:pt x="7362180" y="3272298"/>
                  <a:pt x="7347670" y="3309691"/>
                  <a:pt x="7347670" y="3353669"/>
                </a:cubicBezTo>
                <a:cubicBezTo>
                  <a:pt x="7347670" y="3399880"/>
                  <a:pt x="7363018" y="3437497"/>
                  <a:pt x="7393713" y="3466518"/>
                </a:cubicBezTo>
                <a:cubicBezTo>
                  <a:pt x="7424409" y="3495540"/>
                  <a:pt x="7465765" y="3510051"/>
                  <a:pt x="7517780" y="3510051"/>
                </a:cubicBezTo>
                <a:cubicBezTo>
                  <a:pt x="7538632" y="3510051"/>
                  <a:pt x="7557500" y="3507204"/>
                  <a:pt x="7574385" y="3501511"/>
                </a:cubicBezTo>
                <a:cubicBezTo>
                  <a:pt x="7591269" y="3495819"/>
                  <a:pt x="7604359" y="3489233"/>
                  <a:pt x="7613653" y="3481755"/>
                </a:cubicBezTo>
                <a:cubicBezTo>
                  <a:pt x="7622948" y="3474276"/>
                  <a:pt x="7630654" y="3466183"/>
                  <a:pt x="7636772" y="3457477"/>
                </a:cubicBezTo>
                <a:cubicBezTo>
                  <a:pt x="7642890" y="3448771"/>
                  <a:pt x="7646856" y="3441738"/>
                  <a:pt x="7648670" y="3436381"/>
                </a:cubicBezTo>
                <a:cubicBezTo>
                  <a:pt x="7650484" y="3431023"/>
                  <a:pt x="7651391" y="3427451"/>
                  <a:pt x="7651391" y="3425665"/>
                </a:cubicBezTo>
                <a:cubicBezTo>
                  <a:pt x="7651391" y="3419414"/>
                  <a:pt x="7645921" y="3416289"/>
                  <a:pt x="7634982" y="3416289"/>
                </a:cubicBezTo>
                <a:cubicBezTo>
                  <a:pt x="7628955" y="3416289"/>
                  <a:pt x="7625160" y="3416847"/>
                  <a:pt x="7623597" y="3417963"/>
                </a:cubicBezTo>
                <a:cubicBezTo>
                  <a:pt x="7622034" y="3419079"/>
                  <a:pt x="7620360" y="3421870"/>
                  <a:pt x="7618574" y="3426335"/>
                </a:cubicBezTo>
                <a:cubicBezTo>
                  <a:pt x="7602581" y="3463839"/>
                  <a:pt x="7573336" y="3482592"/>
                  <a:pt x="7530840" y="3482592"/>
                </a:cubicBezTo>
                <a:cubicBezTo>
                  <a:pt x="7467216" y="3482592"/>
                  <a:pt x="7435404" y="3438501"/>
                  <a:pt x="7435404" y="3350321"/>
                </a:cubicBezTo>
                <a:cubicBezTo>
                  <a:pt x="7435404" y="3338935"/>
                  <a:pt x="7435627" y="3329448"/>
                  <a:pt x="7436074" y="3321857"/>
                </a:cubicBezTo>
                <a:cubicBezTo>
                  <a:pt x="7436520" y="3314267"/>
                  <a:pt x="7438250" y="3303496"/>
                  <a:pt x="7441264" y="3289543"/>
                </a:cubicBezTo>
                <a:cubicBezTo>
                  <a:pt x="7444278" y="3275590"/>
                  <a:pt x="7448631" y="3264428"/>
                  <a:pt x="7454324" y="3256057"/>
                </a:cubicBezTo>
                <a:cubicBezTo>
                  <a:pt x="7460016" y="3247685"/>
                  <a:pt x="7468779" y="3240039"/>
                  <a:pt x="7480610" y="3233119"/>
                </a:cubicBezTo>
                <a:cubicBezTo>
                  <a:pt x="7492442" y="3226198"/>
                  <a:pt x="7506841" y="3222738"/>
                  <a:pt x="7523808" y="3222738"/>
                </a:cubicBezTo>
                <a:cubicBezTo>
                  <a:pt x="7541845" y="3222738"/>
                  <a:pt x="7556839" y="3224077"/>
                  <a:pt x="7568789" y="3226756"/>
                </a:cubicBezTo>
                <a:cubicBezTo>
                  <a:pt x="7559340" y="3235239"/>
                  <a:pt x="7554615" y="3245843"/>
                  <a:pt x="7554615" y="3258568"/>
                </a:cubicBezTo>
                <a:cubicBezTo>
                  <a:pt x="7554615" y="3272186"/>
                  <a:pt x="7559225" y="3282790"/>
                  <a:pt x="7568444" y="3290380"/>
                </a:cubicBezTo>
                <a:cubicBezTo>
                  <a:pt x="7577663" y="3297970"/>
                  <a:pt x="7587690" y="3301766"/>
                  <a:pt x="7598524" y="3301766"/>
                </a:cubicBezTo>
                <a:cubicBezTo>
                  <a:pt x="7610073" y="3301766"/>
                  <a:pt x="7620265" y="3297970"/>
                  <a:pt x="7629098" y="3290380"/>
                </a:cubicBezTo>
                <a:cubicBezTo>
                  <a:pt x="7637933" y="3282790"/>
                  <a:pt x="7642349" y="3272186"/>
                  <a:pt x="7642349" y="3258568"/>
                </a:cubicBezTo>
                <a:cubicBezTo>
                  <a:pt x="7642349" y="3216375"/>
                  <a:pt x="7601943" y="3195279"/>
                  <a:pt x="7521129" y="3195279"/>
                </a:cubicBezTo>
                <a:close/>
                <a:moveTo>
                  <a:pt x="7150807" y="3195279"/>
                </a:moveTo>
                <a:cubicBezTo>
                  <a:pt x="7097899" y="3195279"/>
                  <a:pt x="7056487" y="3210125"/>
                  <a:pt x="7026573" y="3239816"/>
                </a:cubicBezTo>
                <a:cubicBezTo>
                  <a:pt x="6996659" y="3269507"/>
                  <a:pt x="6981701" y="3306789"/>
                  <a:pt x="6981701" y="3351660"/>
                </a:cubicBezTo>
                <a:cubicBezTo>
                  <a:pt x="6981701" y="3398318"/>
                  <a:pt x="6997886" y="3436381"/>
                  <a:pt x="7030256" y="3465849"/>
                </a:cubicBezTo>
                <a:cubicBezTo>
                  <a:pt x="7062627" y="3495317"/>
                  <a:pt x="7106047" y="3510051"/>
                  <a:pt x="7160518" y="3510051"/>
                </a:cubicBezTo>
                <a:cubicBezTo>
                  <a:pt x="7181057" y="3510051"/>
                  <a:pt x="7199697" y="3507539"/>
                  <a:pt x="7216440" y="3502516"/>
                </a:cubicBezTo>
                <a:cubicBezTo>
                  <a:pt x="7233184" y="3497493"/>
                  <a:pt x="7246467" y="3491354"/>
                  <a:pt x="7256289" y="3484099"/>
                </a:cubicBezTo>
                <a:cubicBezTo>
                  <a:pt x="7266112" y="3476843"/>
                  <a:pt x="7274316" y="3468974"/>
                  <a:pt x="7280902" y="3460491"/>
                </a:cubicBezTo>
                <a:cubicBezTo>
                  <a:pt x="7287487" y="3452008"/>
                  <a:pt x="7292064" y="3444864"/>
                  <a:pt x="7294631" y="3439059"/>
                </a:cubicBezTo>
                <a:cubicBezTo>
                  <a:pt x="7297198" y="3433255"/>
                  <a:pt x="7298482" y="3428790"/>
                  <a:pt x="7298482" y="3425665"/>
                </a:cubicBezTo>
                <a:cubicBezTo>
                  <a:pt x="7298482" y="3417628"/>
                  <a:pt x="7292580" y="3413610"/>
                  <a:pt x="7280776" y="3413610"/>
                </a:cubicBezTo>
                <a:cubicBezTo>
                  <a:pt x="7274752" y="3413610"/>
                  <a:pt x="7270716" y="3414503"/>
                  <a:pt x="7268669" y="3416289"/>
                </a:cubicBezTo>
                <a:cubicBezTo>
                  <a:pt x="7266621" y="3418075"/>
                  <a:pt x="7264392" y="3421981"/>
                  <a:pt x="7261982" y="3428009"/>
                </a:cubicBezTo>
                <a:cubicBezTo>
                  <a:pt x="7254936" y="3444306"/>
                  <a:pt x="7242550" y="3457477"/>
                  <a:pt x="7224825" y="3467523"/>
                </a:cubicBezTo>
                <a:cubicBezTo>
                  <a:pt x="7207100" y="3477569"/>
                  <a:pt x="7187229" y="3482592"/>
                  <a:pt x="7165212" y="3482592"/>
                </a:cubicBezTo>
                <a:cubicBezTo>
                  <a:pt x="7101361" y="3482815"/>
                  <a:pt x="7069435" y="3440845"/>
                  <a:pt x="7069435" y="3356683"/>
                </a:cubicBezTo>
                <a:lnTo>
                  <a:pt x="7276381" y="3356683"/>
                </a:lnTo>
                <a:cubicBezTo>
                  <a:pt x="7285087" y="3356683"/>
                  <a:pt x="7290948" y="3355734"/>
                  <a:pt x="7293961" y="3353837"/>
                </a:cubicBezTo>
                <a:cubicBezTo>
                  <a:pt x="7296975" y="3351939"/>
                  <a:pt x="7298482" y="3346637"/>
                  <a:pt x="7298482" y="3337931"/>
                </a:cubicBezTo>
                <a:cubicBezTo>
                  <a:pt x="7298482" y="3293282"/>
                  <a:pt x="7285646" y="3258122"/>
                  <a:pt x="7259973" y="3232449"/>
                </a:cubicBezTo>
                <a:cubicBezTo>
                  <a:pt x="7234300" y="3207669"/>
                  <a:pt x="7197911" y="3195279"/>
                  <a:pt x="7150807" y="3195279"/>
                </a:cubicBezTo>
                <a:close/>
                <a:moveTo>
                  <a:pt x="6569782" y="3195279"/>
                </a:moveTo>
                <a:cubicBezTo>
                  <a:pt x="6516874" y="3195279"/>
                  <a:pt x="6475462" y="3210125"/>
                  <a:pt x="6445548" y="3239816"/>
                </a:cubicBezTo>
                <a:cubicBezTo>
                  <a:pt x="6415634" y="3269507"/>
                  <a:pt x="6400676" y="3306789"/>
                  <a:pt x="6400676" y="3351660"/>
                </a:cubicBezTo>
                <a:cubicBezTo>
                  <a:pt x="6400676" y="3398318"/>
                  <a:pt x="6416861" y="3436381"/>
                  <a:pt x="6449231" y="3465849"/>
                </a:cubicBezTo>
                <a:cubicBezTo>
                  <a:pt x="6481602" y="3495317"/>
                  <a:pt x="6525022" y="3510051"/>
                  <a:pt x="6579493" y="3510051"/>
                </a:cubicBezTo>
                <a:cubicBezTo>
                  <a:pt x="6600032" y="3510051"/>
                  <a:pt x="6618672" y="3507539"/>
                  <a:pt x="6635415" y="3502516"/>
                </a:cubicBezTo>
                <a:cubicBezTo>
                  <a:pt x="6652159" y="3497493"/>
                  <a:pt x="6665442" y="3491354"/>
                  <a:pt x="6675264" y="3484099"/>
                </a:cubicBezTo>
                <a:cubicBezTo>
                  <a:pt x="6685087" y="3476843"/>
                  <a:pt x="6693291" y="3468974"/>
                  <a:pt x="6699877" y="3460491"/>
                </a:cubicBezTo>
                <a:cubicBezTo>
                  <a:pt x="6706462" y="3452008"/>
                  <a:pt x="6711039" y="3444864"/>
                  <a:pt x="6713606" y="3439059"/>
                </a:cubicBezTo>
                <a:cubicBezTo>
                  <a:pt x="6716173" y="3433255"/>
                  <a:pt x="6717457" y="3428790"/>
                  <a:pt x="6717457" y="3425665"/>
                </a:cubicBezTo>
                <a:cubicBezTo>
                  <a:pt x="6717457" y="3417628"/>
                  <a:pt x="6711555" y="3413610"/>
                  <a:pt x="6699751" y="3413610"/>
                </a:cubicBezTo>
                <a:cubicBezTo>
                  <a:pt x="6693727" y="3413610"/>
                  <a:pt x="6689691" y="3414503"/>
                  <a:pt x="6687644" y="3416289"/>
                </a:cubicBezTo>
                <a:cubicBezTo>
                  <a:pt x="6685596" y="3418075"/>
                  <a:pt x="6683367" y="3421981"/>
                  <a:pt x="6680957" y="3428009"/>
                </a:cubicBezTo>
                <a:cubicBezTo>
                  <a:pt x="6674008" y="3444306"/>
                  <a:pt x="6661794" y="3457477"/>
                  <a:pt x="6644313" y="3467523"/>
                </a:cubicBezTo>
                <a:cubicBezTo>
                  <a:pt x="6626832" y="3477569"/>
                  <a:pt x="6607235" y="3482592"/>
                  <a:pt x="6585521" y="3482592"/>
                </a:cubicBezTo>
                <a:cubicBezTo>
                  <a:pt x="6585298" y="3482592"/>
                  <a:pt x="6585074" y="3482592"/>
                  <a:pt x="6584851" y="3482592"/>
                </a:cubicBezTo>
                <a:cubicBezTo>
                  <a:pt x="6520557" y="3482592"/>
                  <a:pt x="6488410" y="3440622"/>
                  <a:pt x="6488410" y="3356683"/>
                </a:cubicBezTo>
                <a:lnTo>
                  <a:pt x="6695356" y="3356683"/>
                </a:lnTo>
                <a:cubicBezTo>
                  <a:pt x="6704062" y="3356683"/>
                  <a:pt x="6709923" y="3355734"/>
                  <a:pt x="6712936" y="3353837"/>
                </a:cubicBezTo>
                <a:cubicBezTo>
                  <a:pt x="6715950" y="3351939"/>
                  <a:pt x="6717457" y="3346637"/>
                  <a:pt x="6717457" y="3337931"/>
                </a:cubicBezTo>
                <a:cubicBezTo>
                  <a:pt x="6717457" y="3293282"/>
                  <a:pt x="6704621" y="3258122"/>
                  <a:pt x="6678948" y="3232449"/>
                </a:cubicBezTo>
                <a:cubicBezTo>
                  <a:pt x="6653275" y="3207669"/>
                  <a:pt x="6616886" y="3195279"/>
                  <a:pt x="6569782" y="3195279"/>
                </a:cubicBezTo>
                <a:close/>
                <a:moveTo>
                  <a:pt x="5480100" y="3195279"/>
                </a:moveTo>
                <a:cubicBezTo>
                  <a:pt x="5425182" y="3195279"/>
                  <a:pt x="5382320" y="3210404"/>
                  <a:pt x="5351512" y="3240653"/>
                </a:cubicBezTo>
                <a:cubicBezTo>
                  <a:pt x="5320705" y="3270902"/>
                  <a:pt x="5305301" y="3309579"/>
                  <a:pt x="5305301" y="3356683"/>
                </a:cubicBezTo>
                <a:cubicBezTo>
                  <a:pt x="5305301" y="3401108"/>
                  <a:pt x="5320593" y="3437776"/>
                  <a:pt x="5351178" y="3466686"/>
                </a:cubicBezTo>
                <a:cubicBezTo>
                  <a:pt x="5381762" y="3495596"/>
                  <a:pt x="5424736" y="3510051"/>
                  <a:pt x="5480100" y="3510051"/>
                </a:cubicBezTo>
                <a:cubicBezTo>
                  <a:pt x="5535464" y="3510051"/>
                  <a:pt x="5578438" y="3495596"/>
                  <a:pt x="5609022" y="3466686"/>
                </a:cubicBezTo>
                <a:cubicBezTo>
                  <a:pt x="5639606" y="3437776"/>
                  <a:pt x="5654899" y="3401108"/>
                  <a:pt x="5654899" y="3356683"/>
                </a:cubicBezTo>
                <a:cubicBezTo>
                  <a:pt x="5654899" y="3309579"/>
                  <a:pt x="5639383" y="3270902"/>
                  <a:pt x="5608353" y="3240653"/>
                </a:cubicBezTo>
                <a:cubicBezTo>
                  <a:pt x="5577322" y="3210404"/>
                  <a:pt x="5534571" y="3195279"/>
                  <a:pt x="5480100" y="3195279"/>
                </a:cubicBezTo>
                <a:close/>
                <a:moveTo>
                  <a:pt x="4911279" y="3195279"/>
                </a:moveTo>
                <a:cubicBezTo>
                  <a:pt x="4853682" y="3195279"/>
                  <a:pt x="4810374" y="3210683"/>
                  <a:pt x="4781352" y="3241490"/>
                </a:cubicBezTo>
                <a:cubicBezTo>
                  <a:pt x="4752331" y="3272298"/>
                  <a:pt x="4737820" y="3309691"/>
                  <a:pt x="4737820" y="3353669"/>
                </a:cubicBezTo>
                <a:cubicBezTo>
                  <a:pt x="4737820" y="3399880"/>
                  <a:pt x="4753168" y="3437497"/>
                  <a:pt x="4783863" y="3466518"/>
                </a:cubicBezTo>
                <a:cubicBezTo>
                  <a:pt x="4814559" y="3495540"/>
                  <a:pt x="4855915" y="3510051"/>
                  <a:pt x="4907930" y="3510051"/>
                </a:cubicBezTo>
                <a:cubicBezTo>
                  <a:pt x="4928782" y="3510051"/>
                  <a:pt x="4947651" y="3507204"/>
                  <a:pt x="4964535" y="3501511"/>
                </a:cubicBezTo>
                <a:cubicBezTo>
                  <a:pt x="4981420" y="3495819"/>
                  <a:pt x="4994509" y="3489233"/>
                  <a:pt x="5003803" y="3481755"/>
                </a:cubicBezTo>
                <a:cubicBezTo>
                  <a:pt x="5013097" y="3474276"/>
                  <a:pt x="5020804" y="3466183"/>
                  <a:pt x="5026922" y="3457477"/>
                </a:cubicBezTo>
                <a:cubicBezTo>
                  <a:pt x="5033040" y="3448771"/>
                  <a:pt x="5037006" y="3441738"/>
                  <a:pt x="5038820" y="3436381"/>
                </a:cubicBezTo>
                <a:cubicBezTo>
                  <a:pt x="5040634" y="3431023"/>
                  <a:pt x="5041541" y="3427451"/>
                  <a:pt x="5041541" y="3425665"/>
                </a:cubicBezTo>
                <a:cubicBezTo>
                  <a:pt x="5041541" y="3419414"/>
                  <a:pt x="5036072" y="3416289"/>
                  <a:pt x="5025133" y="3416289"/>
                </a:cubicBezTo>
                <a:cubicBezTo>
                  <a:pt x="5019105" y="3416289"/>
                  <a:pt x="5015310" y="3416847"/>
                  <a:pt x="5013747" y="3417963"/>
                </a:cubicBezTo>
                <a:cubicBezTo>
                  <a:pt x="5012184" y="3419079"/>
                  <a:pt x="5010510" y="3421870"/>
                  <a:pt x="5008724" y="3426335"/>
                </a:cubicBezTo>
                <a:cubicBezTo>
                  <a:pt x="4992731" y="3463839"/>
                  <a:pt x="4963486" y="3482592"/>
                  <a:pt x="4920990" y="3482592"/>
                </a:cubicBezTo>
                <a:cubicBezTo>
                  <a:pt x="4857366" y="3482592"/>
                  <a:pt x="4825554" y="3438501"/>
                  <a:pt x="4825554" y="3350321"/>
                </a:cubicBezTo>
                <a:cubicBezTo>
                  <a:pt x="4825554" y="3338935"/>
                  <a:pt x="4825777" y="3329448"/>
                  <a:pt x="4826224" y="3321857"/>
                </a:cubicBezTo>
                <a:cubicBezTo>
                  <a:pt x="4826670" y="3314267"/>
                  <a:pt x="4828400" y="3303496"/>
                  <a:pt x="4831414" y="3289543"/>
                </a:cubicBezTo>
                <a:cubicBezTo>
                  <a:pt x="4834428" y="3275590"/>
                  <a:pt x="4838781" y="3264428"/>
                  <a:pt x="4844474" y="3256057"/>
                </a:cubicBezTo>
                <a:cubicBezTo>
                  <a:pt x="4850166" y="3247685"/>
                  <a:pt x="4858929" y="3240039"/>
                  <a:pt x="4870760" y="3233119"/>
                </a:cubicBezTo>
                <a:cubicBezTo>
                  <a:pt x="4882593" y="3226198"/>
                  <a:pt x="4896991" y="3222738"/>
                  <a:pt x="4913958" y="3222738"/>
                </a:cubicBezTo>
                <a:cubicBezTo>
                  <a:pt x="4931995" y="3222738"/>
                  <a:pt x="4946989" y="3224077"/>
                  <a:pt x="4958939" y="3226756"/>
                </a:cubicBezTo>
                <a:cubicBezTo>
                  <a:pt x="4949490" y="3235239"/>
                  <a:pt x="4944765" y="3245843"/>
                  <a:pt x="4944765" y="3258568"/>
                </a:cubicBezTo>
                <a:cubicBezTo>
                  <a:pt x="4944765" y="3272186"/>
                  <a:pt x="4949375" y="3282790"/>
                  <a:pt x="4958594" y="3290380"/>
                </a:cubicBezTo>
                <a:cubicBezTo>
                  <a:pt x="4967813" y="3297970"/>
                  <a:pt x="4977840" y="3301766"/>
                  <a:pt x="4988674" y="3301766"/>
                </a:cubicBezTo>
                <a:cubicBezTo>
                  <a:pt x="5000223" y="3301766"/>
                  <a:pt x="5010415" y="3297970"/>
                  <a:pt x="5019249" y="3290380"/>
                </a:cubicBezTo>
                <a:cubicBezTo>
                  <a:pt x="5028082" y="3282790"/>
                  <a:pt x="5032500" y="3272186"/>
                  <a:pt x="5032500" y="3258568"/>
                </a:cubicBezTo>
                <a:cubicBezTo>
                  <a:pt x="5032500" y="3216375"/>
                  <a:pt x="4992093" y="3195279"/>
                  <a:pt x="4911279" y="3195279"/>
                </a:cubicBezTo>
                <a:close/>
                <a:moveTo>
                  <a:pt x="4558854" y="3195279"/>
                </a:moveTo>
                <a:cubicBezTo>
                  <a:pt x="4501258" y="3195279"/>
                  <a:pt x="4457948" y="3210683"/>
                  <a:pt x="4428927" y="3241490"/>
                </a:cubicBezTo>
                <a:cubicBezTo>
                  <a:pt x="4399905" y="3272298"/>
                  <a:pt x="4385395" y="3309691"/>
                  <a:pt x="4385395" y="3353669"/>
                </a:cubicBezTo>
                <a:cubicBezTo>
                  <a:pt x="4385395" y="3399880"/>
                  <a:pt x="4400742" y="3437497"/>
                  <a:pt x="4431438" y="3466518"/>
                </a:cubicBezTo>
                <a:cubicBezTo>
                  <a:pt x="4462134" y="3495540"/>
                  <a:pt x="4503490" y="3510051"/>
                  <a:pt x="4555505" y="3510051"/>
                </a:cubicBezTo>
                <a:cubicBezTo>
                  <a:pt x="4576357" y="3510051"/>
                  <a:pt x="4595226" y="3507204"/>
                  <a:pt x="4612110" y="3501511"/>
                </a:cubicBezTo>
                <a:cubicBezTo>
                  <a:pt x="4628995" y="3495819"/>
                  <a:pt x="4642084" y="3489233"/>
                  <a:pt x="4651378" y="3481755"/>
                </a:cubicBezTo>
                <a:cubicBezTo>
                  <a:pt x="4660672" y="3474276"/>
                  <a:pt x="4668379" y="3466183"/>
                  <a:pt x="4674497" y="3457477"/>
                </a:cubicBezTo>
                <a:cubicBezTo>
                  <a:pt x="4680615" y="3448771"/>
                  <a:pt x="4684581" y="3441738"/>
                  <a:pt x="4686395" y="3436381"/>
                </a:cubicBezTo>
                <a:cubicBezTo>
                  <a:pt x="4688209" y="3431023"/>
                  <a:pt x="4689116" y="3427451"/>
                  <a:pt x="4689116" y="3425665"/>
                </a:cubicBezTo>
                <a:cubicBezTo>
                  <a:pt x="4689116" y="3419414"/>
                  <a:pt x="4683647" y="3416289"/>
                  <a:pt x="4672707" y="3416289"/>
                </a:cubicBezTo>
                <a:cubicBezTo>
                  <a:pt x="4666680" y="3416289"/>
                  <a:pt x="4662885" y="3416847"/>
                  <a:pt x="4661322" y="3417963"/>
                </a:cubicBezTo>
                <a:cubicBezTo>
                  <a:pt x="4659759" y="3419079"/>
                  <a:pt x="4658085" y="3421870"/>
                  <a:pt x="4656299" y="3426335"/>
                </a:cubicBezTo>
                <a:cubicBezTo>
                  <a:pt x="4640306" y="3463839"/>
                  <a:pt x="4611061" y="3482592"/>
                  <a:pt x="4568565" y="3482592"/>
                </a:cubicBezTo>
                <a:cubicBezTo>
                  <a:pt x="4504941" y="3482592"/>
                  <a:pt x="4473129" y="3438501"/>
                  <a:pt x="4473129" y="3350321"/>
                </a:cubicBezTo>
                <a:cubicBezTo>
                  <a:pt x="4473129" y="3338935"/>
                  <a:pt x="4473352" y="3329448"/>
                  <a:pt x="4473799" y="3321857"/>
                </a:cubicBezTo>
                <a:cubicBezTo>
                  <a:pt x="4474245" y="3314267"/>
                  <a:pt x="4475975" y="3303496"/>
                  <a:pt x="4478989" y="3289543"/>
                </a:cubicBezTo>
                <a:cubicBezTo>
                  <a:pt x="4482003" y="3275590"/>
                  <a:pt x="4486356" y="3264428"/>
                  <a:pt x="4492048" y="3256057"/>
                </a:cubicBezTo>
                <a:cubicBezTo>
                  <a:pt x="4497741" y="3247685"/>
                  <a:pt x="4506503" y="3240039"/>
                  <a:pt x="4518336" y="3233119"/>
                </a:cubicBezTo>
                <a:cubicBezTo>
                  <a:pt x="4530167" y="3226198"/>
                  <a:pt x="4544566" y="3222738"/>
                  <a:pt x="4561533" y="3222738"/>
                </a:cubicBezTo>
                <a:cubicBezTo>
                  <a:pt x="4579570" y="3222738"/>
                  <a:pt x="4594564" y="3224077"/>
                  <a:pt x="4606514" y="3226756"/>
                </a:cubicBezTo>
                <a:cubicBezTo>
                  <a:pt x="4597065" y="3235239"/>
                  <a:pt x="4592340" y="3245843"/>
                  <a:pt x="4592340" y="3258568"/>
                </a:cubicBezTo>
                <a:cubicBezTo>
                  <a:pt x="4592340" y="3272186"/>
                  <a:pt x="4596950" y="3282790"/>
                  <a:pt x="4606169" y="3290380"/>
                </a:cubicBezTo>
                <a:cubicBezTo>
                  <a:pt x="4615388" y="3297970"/>
                  <a:pt x="4625415" y="3301766"/>
                  <a:pt x="4636249" y="3301766"/>
                </a:cubicBezTo>
                <a:cubicBezTo>
                  <a:pt x="4647799" y="3301766"/>
                  <a:pt x="4657990" y="3297970"/>
                  <a:pt x="4666824" y="3290380"/>
                </a:cubicBezTo>
                <a:cubicBezTo>
                  <a:pt x="4675657" y="3282790"/>
                  <a:pt x="4680074" y="3272186"/>
                  <a:pt x="4680074" y="3258568"/>
                </a:cubicBezTo>
                <a:cubicBezTo>
                  <a:pt x="4680074" y="3216375"/>
                  <a:pt x="4639668" y="3195279"/>
                  <a:pt x="4558854" y="3195279"/>
                </a:cubicBezTo>
                <a:close/>
                <a:moveTo>
                  <a:pt x="4149793" y="3195279"/>
                </a:moveTo>
                <a:cubicBezTo>
                  <a:pt x="4068264" y="3195502"/>
                  <a:pt x="4027500" y="3216599"/>
                  <a:pt x="4027500" y="3258568"/>
                </a:cubicBezTo>
                <a:cubicBezTo>
                  <a:pt x="4027500" y="3272186"/>
                  <a:pt x="4031824" y="3282790"/>
                  <a:pt x="4040471" y="3290380"/>
                </a:cubicBezTo>
                <a:cubicBezTo>
                  <a:pt x="4049118" y="3297970"/>
                  <a:pt x="4058522" y="3301766"/>
                  <a:pt x="4068683" y="3301766"/>
                </a:cubicBezTo>
                <a:cubicBezTo>
                  <a:pt x="4081192" y="3301766"/>
                  <a:pt x="4092077" y="3297970"/>
                  <a:pt x="4101340" y="3290380"/>
                </a:cubicBezTo>
                <a:cubicBezTo>
                  <a:pt x="4110603" y="3282790"/>
                  <a:pt x="4115234" y="3272186"/>
                  <a:pt x="4115234" y="3258568"/>
                </a:cubicBezTo>
                <a:cubicBezTo>
                  <a:pt x="4115234" y="3242941"/>
                  <a:pt x="4109648" y="3231668"/>
                  <a:pt x="4098476" y="3224747"/>
                </a:cubicBezTo>
                <a:cubicBezTo>
                  <a:pt x="4113851" y="3221622"/>
                  <a:pt x="4130584" y="3220059"/>
                  <a:pt x="4148674" y="3220059"/>
                </a:cubicBezTo>
                <a:cubicBezTo>
                  <a:pt x="4197372" y="3220059"/>
                  <a:pt x="4221721" y="3247071"/>
                  <a:pt x="4221721" y="3301096"/>
                </a:cubicBezTo>
                <a:lnTo>
                  <a:pt x="4221721" y="3324201"/>
                </a:lnTo>
                <a:cubicBezTo>
                  <a:pt x="4074158" y="3330675"/>
                  <a:pt x="4000376" y="3366617"/>
                  <a:pt x="4000376" y="3432027"/>
                </a:cubicBezTo>
                <a:cubicBezTo>
                  <a:pt x="4000376" y="3447654"/>
                  <a:pt x="4004832" y="3460937"/>
                  <a:pt x="4013745" y="3471876"/>
                </a:cubicBezTo>
                <a:cubicBezTo>
                  <a:pt x="4022657" y="3482815"/>
                  <a:pt x="4034503" y="3490907"/>
                  <a:pt x="4049282" y="3496154"/>
                </a:cubicBezTo>
                <a:cubicBezTo>
                  <a:pt x="4064061" y="3501400"/>
                  <a:pt x="4078446" y="3505028"/>
                  <a:pt x="4092435" y="3507037"/>
                </a:cubicBezTo>
                <a:cubicBezTo>
                  <a:pt x="4106424" y="3509046"/>
                  <a:pt x="4120301" y="3510051"/>
                  <a:pt x="4134065" y="3510051"/>
                </a:cubicBezTo>
                <a:cubicBezTo>
                  <a:pt x="4181201" y="3510051"/>
                  <a:pt x="4214326" y="3491075"/>
                  <a:pt x="4233441" y="3453124"/>
                </a:cubicBezTo>
                <a:cubicBezTo>
                  <a:pt x="4233441" y="3460491"/>
                  <a:pt x="4233888" y="3466351"/>
                  <a:pt x="4234780" y="3470704"/>
                </a:cubicBezTo>
                <a:cubicBezTo>
                  <a:pt x="4235674" y="3475057"/>
                  <a:pt x="4238073" y="3480415"/>
                  <a:pt x="4241980" y="3486778"/>
                </a:cubicBezTo>
                <a:cubicBezTo>
                  <a:pt x="4245887" y="3493140"/>
                  <a:pt x="4253086" y="3497940"/>
                  <a:pt x="4263579" y="3501177"/>
                </a:cubicBezTo>
                <a:cubicBezTo>
                  <a:pt x="4274071" y="3504414"/>
                  <a:pt x="4287800" y="3506032"/>
                  <a:pt x="4304767" y="3506032"/>
                </a:cubicBezTo>
                <a:lnTo>
                  <a:pt x="4337584" y="3506032"/>
                </a:lnTo>
                <a:cubicBezTo>
                  <a:pt x="4345843" y="3506032"/>
                  <a:pt x="4351592" y="3505139"/>
                  <a:pt x="4354829" y="3503353"/>
                </a:cubicBezTo>
                <a:cubicBezTo>
                  <a:pt x="4358066" y="3501567"/>
                  <a:pt x="4359684" y="3496991"/>
                  <a:pt x="4359684" y="3489624"/>
                </a:cubicBezTo>
                <a:cubicBezTo>
                  <a:pt x="4359684" y="3484489"/>
                  <a:pt x="4358624" y="3480806"/>
                  <a:pt x="4356504" y="3478573"/>
                </a:cubicBezTo>
                <a:cubicBezTo>
                  <a:pt x="4354382" y="3476341"/>
                  <a:pt x="4352429" y="3475001"/>
                  <a:pt x="4350643" y="3474555"/>
                </a:cubicBezTo>
                <a:cubicBezTo>
                  <a:pt x="4348857" y="3474109"/>
                  <a:pt x="4345955" y="3473885"/>
                  <a:pt x="4341937" y="3473885"/>
                </a:cubicBezTo>
                <a:cubicBezTo>
                  <a:pt x="4328542" y="3473885"/>
                  <a:pt x="4318664" y="3472602"/>
                  <a:pt x="4312301" y="3470034"/>
                </a:cubicBezTo>
                <a:cubicBezTo>
                  <a:pt x="4305939" y="3467467"/>
                  <a:pt x="4302312" y="3464844"/>
                  <a:pt x="4301418" y="3462165"/>
                </a:cubicBezTo>
                <a:cubicBezTo>
                  <a:pt x="4300525" y="3459486"/>
                  <a:pt x="4300079" y="3454910"/>
                  <a:pt x="4300079" y="3448436"/>
                </a:cubicBezTo>
                <a:lnTo>
                  <a:pt x="4300079" y="3301096"/>
                </a:lnTo>
                <a:cubicBezTo>
                  <a:pt x="4300079" y="3268949"/>
                  <a:pt x="4287305" y="3243276"/>
                  <a:pt x="4261758" y="3224077"/>
                </a:cubicBezTo>
                <a:cubicBezTo>
                  <a:pt x="4236211" y="3204879"/>
                  <a:pt x="4198889" y="3195279"/>
                  <a:pt x="4149793" y="3195279"/>
                </a:cubicBezTo>
                <a:close/>
                <a:moveTo>
                  <a:pt x="2873444" y="3195279"/>
                </a:moveTo>
                <a:cubicBezTo>
                  <a:pt x="2791915" y="3195502"/>
                  <a:pt x="2751151" y="3216599"/>
                  <a:pt x="2751151" y="3258568"/>
                </a:cubicBezTo>
                <a:cubicBezTo>
                  <a:pt x="2751151" y="3272186"/>
                  <a:pt x="2755474" y="3282790"/>
                  <a:pt x="2764121" y="3290380"/>
                </a:cubicBezTo>
                <a:cubicBezTo>
                  <a:pt x="2772768" y="3297970"/>
                  <a:pt x="2782173" y="3301766"/>
                  <a:pt x="2792333" y="3301766"/>
                </a:cubicBezTo>
                <a:cubicBezTo>
                  <a:pt x="2804842" y="3301766"/>
                  <a:pt x="2815728" y="3297970"/>
                  <a:pt x="2824990" y="3290380"/>
                </a:cubicBezTo>
                <a:cubicBezTo>
                  <a:pt x="2834253" y="3282790"/>
                  <a:pt x="2838885" y="3272186"/>
                  <a:pt x="2838885" y="3258568"/>
                </a:cubicBezTo>
                <a:cubicBezTo>
                  <a:pt x="2838885" y="3242941"/>
                  <a:pt x="2833298" y="3231668"/>
                  <a:pt x="2822125" y="3224747"/>
                </a:cubicBezTo>
                <a:cubicBezTo>
                  <a:pt x="2837501" y="3221622"/>
                  <a:pt x="2854234" y="3220059"/>
                  <a:pt x="2872324" y="3220059"/>
                </a:cubicBezTo>
                <a:cubicBezTo>
                  <a:pt x="2921022" y="3220059"/>
                  <a:pt x="2945371" y="3247071"/>
                  <a:pt x="2945371" y="3301096"/>
                </a:cubicBezTo>
                <a:lnTo>
                  <a:pt x="2945371" y="3324201"/>
                </a:lnTo>
                <a:cubicBezTo>
                  <a:pt x="2797808" y="3330675"/>
                  <a:pt x="2724026" y="3366617"/>
                  <a:pt x="2724026" y="3432027"/>
                </a:cubicBezTo>
                <a:cubicBezTo>
                  <a:pt x="2724026" y="3447654"/>
                  <a:pt x="2728483" y="3460937"/>
                  <a:pt x="2737395" y="3471876"/>
                </a:cubicBezTo>
                <a:cubicBezTo>
                  <a:pt x="2746307" y="3482815"/>
                  <a:pt x="2758153" y="3490907"/>
                  <a:pt x="2772932" y="3496154"/>
                </a:cubicBezTo>
                <a:cubicBezTo>
                  <a:pt x="2787711" y="3501400"/>
                  <a:pt x="2802096" y="3505028"/>
                  <a:pt x="2816085" y="3507037"/>
                </a:cubicBezTo>
                <a:cubicBezTo>
                  <a:pt x="2830074" y="3509046"/>
                  <a:pt x="2843951" y="3510051"/>
                  <a:pt x="2857716" y="3510051"/>
                </a:cubicBezTo>
                <a:cubicBezTo>
                  <a:pt x="2904851" y="3510051"/>
                  <a:pt x="2937976" y="3491075"/>
                  <a:pt x="2957091" y="3453124"/>
                </a:cubicBezTo>
                <a:cubicBezTo>
                  <a:pt x="2957091" y="3460491"/>
                  <a:pt x="2957538" y="3466351"/>
                  <a:pt x="2958431" y="3470704"/>
                </a:cubicBezTo>
                <a:cubicBezTo>
                  <a:pt x="2959324" y="3475057"/>
                  <a:pt x="2961724" y="3480415"/>
                  <a:pt x="2965630" y="3486778"/>
                </a:cubicBezTo>
                <a:cubicBezTo>
                  <a:pt x="2969537" y="3493140"/>
                  <a:pt x="2976736" y="3497940"/>
                  <a:pt x="2987229" y="3501177"/>
                </a:cubicBezTo>
                <a:cubicBezTo>
                  <a:pt x="2997722" y="3504414"/>
                  <a:pt x="3011451" y="3506032"/>
                  <a:pt x="3028417" y="3506032"/>
                </a:cubicBezTo>
                <a:lnTo>
                  <a:pt x="3061234" y="3506032"/>
                </a:lnTo>
                <a:cubicBezTo>
                  <a:pt x="3069494" y="3506032"/>
                  <a:pt x="3075242" y="3505139"/>
                  <a:pt x="3078479" y="3503353"/>
                </a:cubicBezTo>
                <a:cubicBezTo>
                  <a:pt x="3081716" y="3501567"/>
                  <a:pt x="3083335" y="3496991"/>
                  <a:pt x="3083335" y="3489624"/>
                </a:cubicBezTo>
                <a:cubicBezTo>
                  <a:pt x="3083335" y="3484489"/>
                  <a:pt x="3082274" y="3480806"/>
                  <a:pt x="3080154" y="3478573"/>
                </a:cubicBezTo>
                <a:cubicBezTo>
                  <a:pt x="3078033" y="3476341"/>
                  <a:pt x="3076079" y="3475001"/>
                  <a:pt x="3074293" y="3474555"/>
                </a:cubicBezTo>
                <a:cubicBezTo>
                  <a:pt x="3072508" y="3474109"/>
                  <a:pt x="3069605" y="3473885"/>
                  <a:pt x="3065587" y="3473885"/>
                </a:cubicBezTo>
                <a:cubicBezTo>
                  <a:pt x="3052193" y="3473885"/>
                  <a:pt x="3042314" y="3472602"/>
                  <a:pt x="3035952" y="3470034"/>
                </a:cubicBezTo>
                <a:cubicBezTo>
                  <a:pt x="3029589" y="3467467"/>
                  <a:pt x="3025962" y="3464844"/>
                  <a:pt x="3025069" y="3462165"/>
                </a:cubicBezTo>
                <a:cubicBezTo>
                  <a:pt x="3024176" y="3459486"/>
                  <a:pt x="3023729" y="3454910"/>
                  <a:pt x="3023729" y="3448436"/>
                </a:cubicBezTo>
                <a:lnTo>
                  <a:pt x="3023729" y="3301096"/>
                </a:lnTo>
                <a:cubicBezTo>
                  <a:pt x="3023729" y="3268949"/>
                  <a:pt x="3010956" y="3243276"/>
                  <a:pt x="2985408" y="3224077"/>
                </a:cubicBezTo>
                <a:cubicBezTo>
                  <a:pt x="2959861" y="3204879"/>
                  <a:pt x="2922540" y="3195279"/>
                  <a:pt x="2873444" y="3195279"/>
                </a:cubicBezTo>
                <a:close/>
                <a:moveTo>
                  <a:pt x="2168593" y="3195279"/>
                </a:moveTo>
                <a:cubicBezTo>
                  <a:pt x="2087065" y="3195502"/>
                  <a:pt x="2046300" y="3216599"/>
                  <a:pt x="2046300" y="3258568"/>
                </a:cubicBezTo>
                <a:cubicBezTo>
                  <a:pt x="2046300" y="3272186"/>
                  <a:pt x="2050624" y="3282790"/>
                  <a:pt x="2059271" y="3290380"/>
                </a:cubicBezTo>
                <a:cubicBezTo>
                  <a:pt x="2067918" y="3297970"/>
                  <a:pt x="2077323" y="3301766"/>
                  <a:pt x="2087484" y="3301766"/>
                </a:cubicBezTo>
                <a:cubicBezTo>
                  <a:pt x="2099992" y="3301766"/>
                  <a:pt x="2110877" y="3297970"/>
                  <a:pt x="2120141" y="3290380"/>
                </a:cubicBezTo>
                <a:cubicBezTo>
                  <a:pt x="2129403" y="3282790"/>
                  <a:pt x="2134034" y="3272186"/>
                  <a:pt x="2134034" y="3258568"/>
                </a:cubicBezTo>
                <a:cubicBezTo>
                  <a:pt x="2134034" y="3242941"/>
                  <a:pt x="2128448" y="3231668"/>
                  <a:pt x="2117275" y="3224747"/>
                </a:cubicBezTo>
                <a:cubicBezTo>
                  <a:pt x="2132651" y="3221622"/>
                  <a:pt x="2149384" y="3220059"/>
                  <a:pt x="2167474" y="3220059"/>
                </a:cubicBezTo>
                <a:cubicBezTo>
                  <a:pt x="2216172" y="3220059"/>
                  <a:pt x="2240521" y="3247071"/>
                  <a:pt x="2240521" y="3301096"/>
                </a:cubicBezTo>
                <a:lnTo>
                  <a:pt x="2240521" y="3324201"/>
                </a:lnTo>
                <a:cubicBezTo>
                  <a:pt x="2092958" y="3330675"/>
                  <a:pt x="2019176" y="3366617"/>
                  <a:pt x="2019176" y="3432027"/>
                </a:cubicBezTo>
                <a:cubicBezTo>
                  <a:pt x="2019176" y="3447654"/>
                  <a:pt x="2023633" y="3460937"/>
                  <a:pt x="2032545" y="3471876"/>
                </a:cubicBezTo>
                <a:cubicBezTo>
                  <a:pt x="2041457" y="3482815"/>
                  <a:pt x="2053303" y="3490907"/>
                  <a:pt x="2068082" y="3496154"/>
                </a:cubicBezTo>
                <a:cubicBezTo>
                  <a:pt x="2082861" y="3501400"/>
                  <a:pt x="2097246" y="3505028"/>
                  <a:pt x="2111235" y="3507037"/>
                </a:cubicBezTo>
                <a:cubicBezTo>
                  <a:pt x="2125224" y="3509046"/>
                  <a:pt x="2139101" y="3510051"/>
                  <a:pt x="2152866" y="3510051"/>
                </a:cubicBezTo>
                <a:cubicBezTo>
                  <a:pt x="2200001" y="3510051"/>
                  <a:pt x="2233126" y="3491075"/>
                  <a:pt x="2252242" y="3453124"/>
                </a:cubicBezTo>
                <a:cubicBezTo>
                  <a:pt x="2252242" y="3460491"/>
                  <a:pt x="2252688" y="3466351"/>
                  <a:pt x="2253581" y="3470704"/>
                </a:cubicBezTo>
                <a:cubicBezTo>
                  <a:pt x="2254474" y="3475057"/>
                  <a:pt x="2256874" y="3480415"/>
                  <a:pt x="2260781" y="3486778"/>
                </a:cubicBezTo>
                <a:cubicBezTo>
                  <a:pt x="2264687" y="3493140"/>
                  <a:pt x="2271887" y="3497940"/>
                  <a:pt x="2282379" y="3501177"/>
                </a:cubicBezTo>
                <a:cubicBezTo>
                  <a:pt x="2292872" y="3504414"/>
                  <a:pt x="2306601" y="3506032"/>
                  <a:pt x="2323567" y="3506032"/>
                </a:cubicBezTo>
                <a:lnTo>
                  <a:pt x="2356384" y="3506032"/>
                </a:lnTo>
                <a:cubicBezTo>
                  <a:pt x="2364644" y="3506032"/>
                  <a:pt x="2370392" y="3505139"/>
                  <a:pt x="2373629" y="3503353"/>
                </a:cubicBezTo>
                <a:cubicBezTo>
                  <a:pt x="2376866" y="3501567"/>
                  <a:pt x="2378485" y="3496991"/>
                  <a:pt x="2378485" y="3489624"/>
                </a:cubicBezTo>
                <a:cubicBezTo>
                  <a:pt x="2378485" y="3484489"/>
                  <a:pt x="2377425" y="3480806"/>
                  <a:pt x="2375303" y="3478573"/>
                </a:cubicBezTo>
                <a:cubicBezTo>
                  <a:pt x="2373183" y="3476341"/>
                  <a:pt x="2371229" y="3475001"/>
                  <a:pt x="2369443" y="3474555"/>
                </a:cubicBezTo>
                <a:cubicBezTo>
                  <a:pt x="2367657" y="3474109"/>
                  <a:pt x="2364756" y="3473885"/>
                  <a:pt x="2360737" y="3473885"/>
                </a:cubicBezTo>
                <a:cubicBezTo>
                  <a:pt x="2347343" y="3473885"/>
                  <a:pt x="2337464" y="3472602"/>
                  <a:pt x="2331102" y="3470034"/>
                </a:cubicBezTo>
                <a:cubicBezTo>
                  <a:pt x="2324739" y="3467467"/>
                  <a:pt x="2321111" y="3464844"/>
                  <a:pt x="2320219" y="3462165"/>
                </a:cubicBezTo>
                <a:cubicBezTo>
                  <a:pt x="2319326" y="3459486"/>
                  <a:pt x="2318879" y="3454910"/>
                  <a:pt x="2318879" y="3448436"/>
                </a:cubicBezTo>
                <a:lnTo>
                  <a:pt x="2318879" y="3301096"/>
                </a:lnTo>
                <a:cubicBezTo>
                  <a:pt x="2318879" y="3268949"/>
                  <a:pt x="2306105" y="3243276"/>
                  <a:pt x="2280558" y="3224077"/>
                </a:cubicBezTo>
                <a:cubicBezTo>
                  <a:pt x="2255011" y="3204879"/>
                  <a:pt x="2217690" y="3195279"/>
                  <a:pt x="2168593" y="3195279"/>
                </a:cubicBezTo>
                <a:close/>
                <a:moveTo>
                  <a:pt x="7790842" y="3070710"/>
                </a:moveTo>
                <a:cubicBezTo>
                  <a:pt x="7790396" y="3107545"/>
                  <a:pt x="7781243" y="3139580"/>
                  <a:pt x="7763384" y="3166816"/>
                </a:cubicBezTo>
                <a:cubicBezTo>
                  <a:pt x="7745524" y="3194051"/>
                  <a:pt x="7720632" y="3208116"/>
                  <a:pt x="7688709" y="3209008"/>
                </a:cubicBezTo>
                <a:lnTo>
                  <a:pt x="7688709" y="3233788"/>
                </a:lnTo>
                <a:lnTo>
                  <a:pt x="7744631" y="3233788"/>
                </a:lnTo>
                <a:lnTo>
                  <a:pt x="7744631" y="3421647"/>
                </a:lnTo>
                <a:cubicBezTo>
                  <a:pt x="7744631" y="3480583"/>
                  <a:pt x="7780866" y="3510051"/>
                  <a:pt x="7853336" y="3510051"/>
                </a:cubicBezTo>
                <a:cubicBezTo>
                  <a:pt x="7878723" y="3510051"/>
                  <a:pt x="7898820" y="3501623"/>
                  <a:pt x="7913628" y="3484768"/>
                </a:cubicBezTo>
                <a:cubicBezTo>
                  <a:pt x="7928434" y="3467914"/>
                  <a:pt x="7935838" y="3446650"/>
                  <a:pt x="7935838" y="3420977"/>
                </a:cubicBezTo>
                <a:lnTo>
                  <a:pt x="7935838" y="3384812"/>
                </a:lnTo>
                <a:lnTo>
                  <a:pt x="7903692" y="3384812"/>
                </a:lnTo>
                <a:lnTo>
                  <a:pt x="7903692" y="3419637"/>
                </a:lnTo>
                <a:cubicBezTo>
                  <a:pt x="7903692" y="3441069"/>
                  <a:pt x="7899578" y="3456919"/>
                  <a:pt x="7891354" y="3467188"/>
                </a:cubicBezTo>
                <a:cubicBezTo>
                  <a:pt x="7883128" y="3477457"/>
                  <a:pt x="7873570" y="3482592"/>
                  <a:pt x="7862676" y="3482592"/>
                </a:cubicBezTo>
                <a:cubicBezTo>
                  <a:pt x="7836218" y="3482592"/>
                  <a:pt x="7822989" y="3462723"/>
                  <a:pt x="7822989" y="3422986"/>
                </a:cubicBezTo>
                <a:lnTo>
                  <a:pt x="7822989" y="3233788"/>
                </a:lnTo>
                <a:lnTo>
                  <a:pt x="7923114" y="3233788"/>
                </a:lnTo>
                <a:lnTo>
                  <a:pt x="7923114" y="3201641"/>
                </a:lnTo>
                <a:lnTo>
                  <a:pt x="7822989" y="3201641"/>
                </a:lnTo>
                <a:lnTo>
                  <a:pt x="7822989" y="3070710"/>
                </a:lnTo>
                <a:close/>
                <a:moveTo>
                  <a:pt x="3466493" y="3070710"/>
                </a:moveTo>
                <a:cubicBezTo>
                  <a:pt x="3466047" y="3107545"/>
                  <a:pt x="3456894" y="3139580"/>
                  <a:pt x="3439034" y="3166816"/>
                </a:cubicBezTo>
                <a:cubicBezTo>
                  <a:pt x="3421174" y="3194051"/>
                  <a:pt x="3396283" y="3208116"/>
                  <a:pt x="3364359" y="3209008"/>
                </a:cubicBezTo>
                <a:lnTo>
                  <a:pt x="3364359" y="3233788"/>
                </a:lnTo>
                <a:lnTo>
                  <a:pt x="3420282" y="3233788"/>
                </a:lnTo>
                <a:lnTo>
                  <a:pt x="3420282" y="3421647"/>
                </a:lnTo>
                <a:cubicBezTo>
                  <a:pt x="3420282" y="3480583"/>
                  <a:pt x="3456517" y="3510051"/>
                  <a:pt x="3528986" y="3510051"/>
                </a:cubicBezTo>
                <a:cubicBezTo>
                  <a:pt x="3554373" y="3510051"/>
                  <a:pt x="3574470" y="3501623"/>
                  <a:pt x="3589277" y="3484768"/>
                </a:cubicBezTo>
                <a:cubicBezTo>
                  <a:pt x="3604085" y="3467914"/>
                  <a:pt x="3611488" y="3446650"/>
                  <a:pt x="3611488" y="3420977"/>
                </a:cubicBezTo>
                <a:lnTo>
                  <a:pt x="3611488" y="3384812"/>
                </a:lnTo>
                <a:lnTo>
                  <a:pt x="3579341" y="3384812"/>
                </a:lnTo>
                <a:lnTo>
                  <a:pt x="3579341" y="3419637"/>
                </a:lnTo>
                <a:cubicBezTo>
                  <a:pt x="3579341" y="3441069"/>
                  <a:pt x="3575229" y="3456919"/>
                  <a:pt x="3567004" y="3467188"/>
                </a:cubicBezTo>
                <a:cubicBezTo>
                  <a:pt x="3558779" y="3477457"/>
                  <a:pt x="3549219" y="3482592"/>
                  <a:pt x="3538326" y="3482592"/>
                </a:cubicBezTo>
                <a:cubicBezTo>
                  <a:pt x="3511868" y="3482592"/>
                  <a:pt x="3498640" y="3462723"/>
                  <a:pt x="3498640" y="3422986"/>
                </a:cubicBezTo>
                <a:lnTo>
                  <a:pt x="3498640" y="3233788"/>
                </a:lnTo>
                <a:lnTo>
                  <a:pt x="3598763" y="3233788"/>
                </a:lnTo>
                <a:lnTo>
                  <a:pt x="3598763" y="3201641"/>
                </a:lnTo>
                <a:lnTo>
                  <a:pt x="3498640" y="3201641"/>
                </a:lnTo>
                <a:lnTo>
                  <a:pt x="3498640" y="3070710"/>
                </a:lnTo>
                <a:close/>
                <a:moveTo>
                  <a:pt x="7174917" y="3051958"/>
                </a:moveTo>
                <a:cubicBezTo>
                  <a:pt x="7167774" y="3051958"/>
                  <a:pt x="7160518" y="3054525"/>
                  <a:pt x="7153151" y="3059659"/>
                </a:cubicBezTo>
                <a:cubicBezTo>
                  <a:pt x="7147570" y="3063231"/>
                  <a:pt x="7118214" y="3089686"/>
                  <a:pt x="7065082" y="3139022"/>
                </a:cubicBezTo>
                <a:lnTo>
                  <a:pt x="7082495" y="3167151"/>
                </a:lnTo>
                <a:cubicBezTo>
                  <a:pt x="7092318" y="3163579"/>
                  <a:pt x="7105712" y="3159002"/>
                  <a:pt x="7122679" y="3153421"/>
                </a:cubicBezTo>
                <a:cubicBezTo>
                  <a:pt x="7163979" y="3139357"/>
                  <a:pt x="7189651" y="3129311"/>
                  <a:pt x="7199697" y="3123283"/>
                </a:cubicBezTo>
                <a:cubicBezTo>
                  <a:pt x="7209743" y="3117256"/>
                  <a:pt x="7214766" y="3107880"/>
                  <a:pt x="7214766" y="3095155"/>
                </a:cubicBezTo>
                <a:cubicBezTo>
                  <a:pt x="7214766" y="3084216"/>
                  <a:pt x="7210859" y="3074282"/>
                  <a:pt x="7203046" y="3065352"/>
                </a:cubicBezTo>
                <a:cubicBezTo>
                  <a:pt x="7195232" y="3056422"/>
                  <a:pt x="7185856" y="3051958"/>
                  <a:pt x="7174917" y="3051958"/>
                </a:cubicBezTo>
                <a:close/>
                <a:moveTo>
                  <a:pt x="5514926" y="3051958"/>
                </a:moveTo>
                <a:cubicBezTo>
                  <a:pt x="5507782" y="3052181"/>
                  <a:pt x="5500973" y="3054525"/>
                  <a:pt x="5494499" y="3058990"/>
                </a:cubicBezTo>
                <a:cubicBezTo>
                  <a:pt x="5489141" y="3062562"/>
                  <a:pt x="5459450" y="3089239"/>
                  <a:pt x="5405425" y="3139022"/>
                </a:cubicBezTo>
                <a:lnTo>
                  <a:pt x="5422503" y="3167151"/>
                </a:lnTo>
                <a:cubicBezTo>
                  <a:pt x="5433442" y="3163579"/>
                  <a:pt x="5447841" y="3158556"/>
                  <a:pt x="5465701" y="3152082"/>
                </a:cubicBezTo>
                <a:cubicBezTo>
                  <a:pt x="5506777" y="3138464"/>
                  <a:pt x="5532004" y="3128753"/>
                  <a:pt x="5541380" y="3122949"/>
                </a:cubicBezTo>
                <a:cubicBezTo>
                  <a:pt x="5550756" y="3117144"/>
                  <a:pt x="5555444" y="3107880"/>
                  <a:pt x="5555444" y="3095155"/>
                </a:cubicBezTo>
                <a:cubicBezTo>
                  <a:pt x="5555444" y="3084216"/>
                  <a:pt x="5551426" y="3074282"/>
                  <a:pt x="5543389" y="3065352"/>
                </a:cubicBezTo>
                <a:cubicBezTo>
                  <a:pt x="5535352" y="3056422"/>
                  <a:pt x="5525865" y="3051958"/>
                  <a:pt x="5514926" y="3051958"/>
                </a:cubicBezTo>
                <a:close/>
                <a:moveTo>
                  <a:pt x="6894228" y="3030191"/>
                </a:moveTo>
                <a:lnTo>
                  <a:pt x="6772672" y="3035549"/>
                </a:lnTo>
                <a:lnTo>
                  <a:pt x="6772672" y="3067696"/>
                </a:lnTo>
                <a:cubicBezTo>
                  <a:pt x="6794773" y="3067696"/>
                  <a:pt x="6808224" y="3068980"/>
                  <a:pt x="6813023" y="3071547"/>
                </a:cubicBezTo>
                <a:cubicBezTo>
                  <a:pt x="6817823" y="3074114"/>
                  <a:pt x="6820223" y="3081760"/>
                  <a:pt x="6820223" y="3094485"/>
                </a:cubicBezTo>
                <a:lnTo>
                  <a:pt x="6820223" y="3473885"/>
                </a:lnTo>
                <a:lnTo>
                  <a:pt x="6772672" y="3473885"/>
                </a:lnTo>
                <a:lnTo>
                  <a:pt x="6772672" y="3506032"/>
                </a:lnTo>
                <a:cubicBezTo>
                  <a:pt x="6816651" y="3504693"/>
                  <a:pt x="6844779" y="3504023"/>
                  <a:pt x="6857058" y="3504023"/>
                </a:cubicBezTo>
                <a:cubicBezTo>
                  <a:pt x="6866657" y="3504023"/>
                  <a:pt x="6894786" y="3504693"/>
                  <a:pt x="6941443" y="3506032"/>
                </a:cubicBezTo>
                <a:lnTo>
                  <a:pt x="6941443" y="3473885"/>
                </a:lnTo>
                <a:lnTo>
                  <a:pt x="6894228" y="3473885"/>
                </a:lnTo>
                <a:close/>
                <a:moveTo>
                  <a:pt x="8409782" y="3029522"/>
                </a:moveTo>
                <a:cubicBezTo>
                  <a:pt x="8395264" y="3029522"/>
                  <a:pt x="8383095" y="3034768"/>
                  <a:pt x="8373276" y="3045260"/>
                </a:cubicBezTo>
                <a:cubicBezTo>
                  <a:pt x="8363457" y="3055753"/>
                  <a:pt x="8358547" y="3068310"/>
                  <a:pt x="8358547" y="3082932"/>
                </a:cubicBezTo>
                <a:cubicBezTo>
                  <a:pt x="8358547" y="3097555"/>
                  <a:pt x="8363457" y="3110112"/>
                  <a:pt x="8373276" y="3120605"/>
                </a:cubicBezTo>
                <a:cubicBezTo>
                  <a:pt x="8383095" y="3131097"/>
                  <a:pt x="8395264" y="3136343"/>
                  <a:pt x="8409782" y="3136343"/>
                </a:cubicBezTo>
                <a:cubicBezTo>
                  <a:pt x="8424292" y="3136343"/>
                  <a:pt x="8436850" y="3131097"/>
                  <a:pt x="8447454" y="3120605"/>
                </a:cubicBezTo>
                <a:cubicBezTo>
                  <a:pt x="8458058" y="3110112"/>
                  <a:pt x="8463360" y="3097555"/>
                  <a:pt x="8463360" y="3082932"/>
                </a:cubicBezTo>
                <a:cubicBezTo>
                  <a:pt x="8463360" y="3068310"/>
                  <a:pt x="8458114" y="3055753"/>
                  <a:pt x="8447621" y="3045260"/>
                </a:cubicBezTo>
                <a:cubicBezTo>
                  <a:pt x="8437128" y="3034768"/>
                  <a:pt x="8424516" y="3029522"/>
                  <a:pt x="8409782" y="3029522"/>
                </a:cubicBezTo>
                <a:close/>
                <a:moveTo>
                  <a:pt x="5171282" y="3029522"/>
                </a:moveTo>
                <a:cubicBezTo>
                  <a:pt x="5156764" y="3029522"/>
                  <a:pt x="5144595" y="3034768"/>
                  <a:pt x="5134777" y="3045260"/>
                </a:cubicBezTo>
                <a:cubicBezTo>
                  <a:pt x="5124957" y="3055753"/>
                  <a:pt x="5120048" y="3068310"/>
                  <a:pt x="5120048" y="3082932"/>
                </a:cubicBezTo>
                <a:cubicBezTo>
                  <a:pt x="5120048" y="3097555"/>
                  <a:pt x="5124957" y="3110112"/>
                  <a:pt x="5134777" y="3120605"/>
                </a:cubicBezTo>
                <a:cubicBezTo>
                  <a:pt x="5144595" y="3131097"/>
                  <a:pt x="5156764" y="3136343"/>
                  <a:pt x="5171282" y="3136343"/>
                </a:cubicBezTo>
                <a:cubicBezTo>
                  <a:pt x="5185793" y="3136343"/>
                  <a:pt x="5198350" y="3131097"/>
                  <a:pt x="5208954" y="3120605"/>
                </a:cubicBezTo>
                <a:cubicBezTo>
                  <a:pt x="5219558" y="3110112"/>
                  <a:pt x="5224860" y="3097555"/>
                  <a:pt x="5224860" y="3082932"/>
                </a:cubicBezTo>
                <a:cubicBezTo>
                  <a:pt x="5224860" y="3068310"/>
                  <a:pt x="5219614" y="3055753"/>
                  <a:pt x="5209121" y="3045260"/>
                </a:cubicBezTo>
                <a:cubicBezTo>
                  <a:pt x="5198629" y="3034768"/>
                  <a:pt x="5186016" y="3029522"/>
                  <a:pt x="5171282" y="3029522"/>
                </a:cubicBezTo>
                <a:close/>
                <a:moveTo>
                  <a:pt x="9384271" y="2516958"/>
                </a:moveTo>
                <a:lnTo>
                  <a:pt x="9384271" y="2581764"/>
                </a:lnTo>
                <a:cubicBezTo>
                  <a:pt x="9384271" y="2596910"/>
                  <a:pt x="9381187" y="2609939"/>
                  <a:pt x="9375018" y="2620852"/>
                </a:cubicBezTo>
                <a:cubicBezTo>
                  <a:pt x="9368849" y="2631764"/>
                  <a:pt x="9361003" y="2639504"/>
                  <a:pt x="9351481" y="2644070"/>
                </a:cubicBezTo>
                <a:cubicBezTo>
                  <a:pt x="9341958" y="2648636"/>
                  <a:pt x="9333570" y="2651865"/>
                  <a:pt x="9326318" y="2653757"/>
                </a:cubicBezTo>
                <a:cubicBezTo>
                  <a:pt x="9319067" y="2655650"/>
                  <a:pt x="9312519" y="2656596"/>
                  <a:pt x="9306677" y="2656596"/>
                </a:cubicBezTo>
                <a:cubicBezTo>
                  <a:pt x="9288493" y="2656596"/>
                  <a:pt x="9273048" y="2651382"/>
                  <a:pt x="9260343" y="2640954"/>
                </a:cubicBezTo>
                <a:cubicBezTo>
                  <a:pt x="9247637" y="2630526"/>
                  <a:pt x="9241284" y="2617769"/>
                  <a:pt x="9241284" y="2602683"/>
                </a:cubicBezTo>
                <a:cubicBezTo>
                  <a:pt x="9241284" y="2588618"/>
                  <a:pt x="9245312" y="2576173"/>
                  <a:pt x="9253368" y="2565345"/>
                </a:cubicBezTo>
                <a:cubicBezTo>
                  <a:pt x="9261424" y="2554518"/>
                  <a:pt x="9270710" y="2546370"/>
                  <a:pt x="9281227" y="2540900"/>
                </a:cubicBezTo>
                <a:cubicBezTo>
                  <a:pt x="9291744" y="2535431"/>
                  <a:pt x="9304554" y="2530743"/>
                  <a:pt x="9319658" y="2526836"/>
                </a:cubicBezTo>
                <a:cubicBezTo>
                  <a:pt x="9334761" y="2522929"/>
                  <a:pt x="9346789" y="2520418"/>
                  <a:pt x="9355740" y="2519302"/>
                </a:cubicBezTo>
                <a:cubicBezTo>
                  <a:pt x="9364690" y="2518186"/>
                  <a:pt x="9374200" y="2517404"/>
                  <a:pt x="9384271" y="2516958"/>
                </a:cubicBezTo>
                <a:close/>
                <a:moveTo>
                  <a:pt x="6583921" y="2516958"/>
                </a:moveTo>
                <a:lnTo>
                  <a:pt x="6583921" y="2581764"/>
                </a:lnTo>
                <a:cubicBezTo>
                  <a:pt x="6583921" y="2596910"/>
                  <a:pt x="6580836" y="2609939"/>
                  <a:pt x="6574667" y="2620852"/>
                </a:cubicBezTo>
                <a:cubicBezTo>
                  <a:pt x="6568499" y="2631764"/>
                  <a:pt x="6560653" y="2639504"/>
                  <a:pt x="6551130" y="2644070"/>
                </a:cubicBezTo>
                <a:cubicBezTo>
                  <a:pt x="6541608" y="2648636"/>
                  <a:pt x="6533221" y="2651865"/>
                  <a:pt x="6525969" y="2653757"/>
                </a:cubicBezTo>
                <a:cubicBezTo>
                  <a:pt x="6518717" y="2655650"/>
                  <a:pt x="6512169" y="2656596"/>
                  <a:pt x="6506327" y="2656596"/>
                </a:cubicBezTo>
                <a:cubicBezTo>
                  <a:pt x="6488143" y="2656596"/>
                  <a:pt x="6472699" y="2651382"/>
                  <a:pt x="6459992" y="2640954"/>
                </a:cubicBezTo>
                <a:cubicBezTo>
                  <a:pt x="6447287" y="2630526"/>
                  <a:pt x="6440934" y="2617769"/>
                  <a:pt x="6440934" y="2602683"/>
                </a:cubicBezTo>
                <a:cubicBezTo>
                  <a:pt x="6440934" y="2588618"/>
                  <a:pt x="6444963" y="2576173"/>
                  <a:pt x="6453018" y="2565345"/>
                </a:cubicBezTo>
                <a:cubicBezTo>
                  <a:pt x="6461074" y="2554518"/>
                  <a:pt x="6470360" y="2546370"/>
                  <a:pt x="6480877" y="2540900"/>
                </a:cubicBezTo>
                <a:cubicBezTo>
                  <a:pt x="6491394" y="2535431"/>
                  <a:pt x="6504204" y="2530743"/>
                  <a:pt x="6519308" y="2526836"/>
                </a:cubicBezTo>
                <a:cubicBezTo>
                  <a:pt x="6534412" y="2522929"/>
                  <a:pt x="6546439" y="2520418"/>
                  <a:pt x="6555390" y="2519302"/>
                </a:cubicBezTo>
                <a:cubicBezTo>
                  <a:pt x="6564341" y="2518186"/>
                  <a:pt x="6573851" y="2517404"/>
                  <a:pt x="6583921" y="2516958"/>
                </a:cubicBezTo>
                <a:close/>
                <a:moveTo>
                  <a:pt x="8469462" y="2393393"/>
                </a:moveTo>
                <a:cubicBezTo>
                  <a:pt x="8502948" y="2393393"/>
                  <a:pt x="8530184" y="2407346"/>
                  <a:pt x="8551168" y="2435251"/>
                </a:cubicBezTo>
                <a:lnTo>
                  <a:pt x="8551168" y="2606701"/>
                </a:lnTo>
                <a:cubicBezTo>
                  <a:pt x="8527058" y="2639964"/>
                  <a:pt x="8497366" y="2656596"/>
                  <a:pt x="8462094" y="2656596"/>
                </a:cubicBezTo>
                <a:cubicBezTo>
                  <a:pt x="8448700" y="2656596"/>
                  <a:pt x="8436980" y="2654648"/>
                  <a:pt x="8426934" y="2650751"/>
                </a:cubicBezTo>
                <a:cubicBezTo>
                  <a:pt x="8416888" y="2646855"/>
                  <a:pt x="8408907" y="2640898"/>
                  <a:pt x="8402991" y="2632881"/>
                </a:cubicBezTo>
                <a:cubicBezTo>
                  <a:pt x="8397075" y="2624863"/>
                  <a:pt x="8392276" y="2617070"/>
                  <a:pt x="8388592" y="2609500"/>
                </a:cubicBezTo>
                <a:cubicBezTo>
                  <a:pt x="8384908" y="2601931"/>
                  <a:pt x="8382397" y="2592245"/>
                  <a:pt x="8381058" y="2580443"/>
                </a:cubicBezTo>
                <a:cubicBezTo>
                  <a:pt x="8379718" y="2568641"/>
                  <a:pt x="8378936" y="2559400"/>
                  <a:pt x="8378714" y="2552720"/>
                </a:cubicBezTo>
                <a:cubicBezTo>
                  <a:pt x="8378490" y="2546040"/>
                  <a:pt x="8378378" y="2537022"/>
                  <a:pt x="8378378" y="2525664"/>
                </a:cubicBezTo>
                <a:cubicBezTo>
                  <a:pt x="8378378" y="2479007"/>
                  <a:pt x="8384294" y="2446860"/>
                  <a:pt x="8396126" y="2429224"/>
                </a:cubicBezTo>
                <a:cubicBezTo>
                  <a:pt x="8412646" y="2405337"/>
                  <a:pt x="8437092" y="2393393"/>
                  <a:pt x="8469462" y="2393393"/>
                </a:cubicBezTo>
                <a:close/>
                <a:moveTo>
                  <a:pt x="7804200" y="2391384"/>
                </a:moveTo>
                <a:cubicBezTo>
                  <a:pt x="7837910" y="2391384"/>
                  <a:pt x="7862131" y="2402993"/>
                  <a:pt x="7876865" y="2426210"/>
                </a:cubicBezTo>
                <a:cubicBezTo>
                  <a:pt x="7886464" y="2441837"/>
                  <a:pt x="7891264" y="2473202"/>
                  <a:pt x="7891264" y="2520306"/>
                </a:cubicBezTo>
                <a:cubicBezTo>
                  <a:pt x="7891264" y="2533924"/>
                  <a:pt x="7891152" y="2544305"/>
                  <a:pt x="7890930" y="2551449"/>
                </a:cubicBezTo>
                <a:cubicBezTo>
                  <a:pt x="7890706" y="2558592"/>
                  <a:pt x="7889758" y="2568471"/>
                  <a:pt x="7888083" y="2581084"/>
                </a:cubicBezTo>
                <a:cubicBezTo>
                  <a:pt x="7886408" y="2593697"/>
                  <a:pt x="7883786" y="2603408"/>
                  <a:pt x="7880214" y="2610217"/>
                </a:cubicBezTo>
                <a:cubicBezTo>
                  <a:pt x="7876642" y="2617026"/>
                  <a:pt x="7871730" y="2624337"/>
                  <a:pt x="7865480" y="2632151"/>
                </a:cubicBezTo>
                <a:cubicBezTo>
                  <a:pt x="7859229" y="2639964"/>
                  <a:pt x="7850969" y="2645545"/>
                  <a:pt x="7840700" y="2648894"/>
                </a:cubicBezTo>
                <a:cubicBezTo>
                  <a:pt x="7830430" y="2652242"/>
                  <a:pt x="7818208" y="2653917"/>
                  <a:pt x="7804032" y="2653917"/>
                </a:cubicBezTo>
                <a:cubicBezTo>
                  <a:pt x="7789856" y="2653917"/>
                  <a:pt x="7777634" y="2652242"/>
                  <a:pt x="7767364" y="2648894"/>
                </a:cubicBezTo>
                <a:cubicBezTo>
                  <a:pt x="7757096" y="2645545"/>
                  <a:pt x="7748892" y="2639964"/>
                  <a:pt x="7742752" y="2632151"/>
                </a:cubicBezTo>
                <a:cubicBezTo>
                  <a:pt x="7736613" y="2624337"/>
                  <a:pt x="7731702" y="2617026"/>
                  <a:pt x="7728018" y="2610217"/>
                </a:cubicBezTo>
                <a:cubicBezTo>
                  <a:pt x="7724335" y="2603408"/>
                  <a:pt x="7721712" y="2593697"/>
                  <a:pt x="7720149" y="2581084"/>
                </a:cubicBezTo>
                <a:cubicBezTo>
                  <a:pt x="7718586" y="2568471"/>
                  <a:pt x="7717694" y="2558592"/>
                  <a:pt x="7717470" y="2551449"/>
                </a:cubicBezTo>
                <a:cubicBezTo>
                  <a:pt x="7717247" y="2544305"/>
                  <a:pt x="7717135" y="2533924"/>
                  <a:pt x="7717135" y="2520306"/>
                </a:cubicBezTo>
                <a:cubicBezTo>
                  <a:pt x="7717135" y="2476328"/>
                  <a:pt x="7720930" y="2446636"/>
                  <a:pt x="7728520" y="2431233"/>
                </a:cubicBezTo>
                <a:cubicBezTo>
                  <a:pt x="7742362" y="2404667"/>
                  <a:pt x="7767588" y="2391384"/>
                  <a:pt x="7804200" y="2391384"/>
                </a:cubicBezTo>
                <a:close/>
                <a:moveTo>
                  <a:pt x="4479975" y="2391384"/>
                </a:moveTo>
                <a:cubicBezTo>
                  <a:pt x="4513685" y="2391384"/>
                  <a:pt x="4537906" y="2402993"/>
                  <a:pt x="4552640" y="2426210"/>
                </a:cubicBezTo>
                <a:cubicBezTo>
                  <a:pt x="4562240" y="2441837"/>
                  <a:pt x="4567039" y="2473202"/>
                  <a:pt x="4567039" y="2520306"/>
                </a:cubicBezTo>
                <a:cubicBezTo>
                  <a:pt x="4567039" y="2533924"/>
                  <a:pt x="4566928" y="2544305"/>
                  <a:pt x="4566704" y="2551449"/>
                </a:cubicBezTo>
                <a:cubicBezTo>
                  <a:pt x="4566481" y="2558592"/>
                  <a:pt x="4565532" y="2568471"/>
                  <a:pt x="4563858" y="2581084"/>
                </a:cubicBezTo>
                <a:cubicBezTo>
                  <a:pt x="4562184" y="2593697"/>
                  <a:pt x="4559561" y="2603408"/>
                  <a:pt x="4555989" y="2610217"/>
                </a:cubicBezTo>
                <a:cubicBezTo>
                  <a:pt x="4552417" y="2617026"/>
                  <a:pt x="4547506" y="2624337"/>
                  <a:pt x="4541255" y="2632151"/>
                </a:cubicBezTo>
                <a:cubicBezTo>
                  <a:pt x="4535004" y="2639964"/>
                  <a:pt x="4526744" y="2645545"/>
                  <a:pt x="4516475" y="2648894"/>
                </a:cubicBezTo>
                <a:cubicBezTo>
                  <a:pt x="4506206" y="2652242"/>
                  <a:pt x="4493984" y="2653917"/>
                  <a:pt x="4479807" y="2653917"/>
                </a:cubicBezTo>
                <a:cubicBezTo>
                  <a:pt x="4465632" y="2653917"/>
                  <a:pt x="4453409" y="2652242"/>
                  <a:pt x="4443140" y="2648894"/>
                </a:cubicBezTo>
                <a:cubicBezTo>
                  <a:pt x="4432871" y="2645545"/>
                  <a:pt x="4424667" y="2639964"/>
                  <a:pt x="4418527" y="2632151"/>
                </a:cubicBezTo>
                <a:cubicBezTo>
                  <a:pt x="4412389" y="2624337"/>
                  <a:pt x="4407477" y="2617026"/>
                  <a:pt x="4403793" y="2610217"/>
                </a:cubicBezTo>
                <a:cubicBezTo>
                  <a:pt x="4400110" y="2603408"/>
                  <a:pt x="4397487" y="2593697"/>
                  <a:pt x="4395924" y="2581084"/>
                </a:cubicBezTo>
                <a:cubicBezTo>
                  <a:pt x="4394362" y="2568471"/>
                  <a:pt x="4393469" y="2558592"/>
                  <a:pt x="4393245" y="2551449"/>
                </a:cubicBezTo>
                <a:cubicBezTo>
                  <a:pt x="4393022" y="2544305"/>
                  <a:pt x="4392910" y="2533924"/>
                  <a:pt x="4392910" y="2520306"/>
                </a:cubicBezTo>
                <a:cubicBezTo>
                  <a:pt x="4392910" y="2476328"/>
                  <a:pt x="4396705" y="2446636"/>
                  <a:pt x="4404296" y="2431233"/>
                </a:cubicBezTo>
                <a:cubicBezTo>
                  <a:pt x="4418137" y="2404667"/>
                  <a:pt x="4443363" y="2391384"/>
                  <a:pt x="4479975" y="2391384"/>
                </a:cubicBezTo>
                <a:close/>
                <a:moveTo>
                  <a:pt x="3474158" y="2391384"/>
                </a:moveTo>
                <a:cubicBezTo>
                  <a:pt x="3526843" y="2391384"/>
                  <a:pt x="3554301" y="2429335"/>
                  <a:pt x="3556534" y="2505237"/>
                </a:cubicBezTo>
                <a:lnTo>
                  <a:pt x="3392786" y="2505237"/>
                </a:lnTo>
                <a:cubicBezTo>
                  <a:pt x="3394572" y="2467286"/>
                  <a:pt x="3400041" y="2441167"/>
                  <a:pt x="3409194" y="2426879"/>
                </a:cubicBezTo>
                <a:cubicBezTo>
                  <a:pt x="3424598" y="2403216"/>
                  <a:pt x="3446253" y="2391384"/>
                  <a:pt x="3474158" y="2391384"/>
                </a:cubicBezTo>
                <a:close/>
                <a:moveTo>
                  <a:pt x="2881599" y="2372966"/>
                </a:moveTo>
                <a:lnTo>
                  <a:pt x="2881599" y="2405113"/>
                </a:lnTo>
                <a:lnTo>
                  <a:pt x="2925466" y="2405113"/>
                </a:lnTo>
                <a:lnTo>
                  <a:pt x="3045681" y="2662958"/>
                </a:lnTo>
                <a:cubicBezTo>
                  <a:pt x="3051040" y="2674343"/>
                  <a:pt x="3059634" y="2680036"/>
                  <a:pt x="3071466" y="2680036"/>
                </a:cubicBezTo>
                <a:cubicBezTo>
                  <a:pt x="3083298" y="2680036"/>
                  <a:pt x="3091781" y="2674567"/>
                  <a:pt x="3096916" y="2663628"/>
                </a:cubicBezTo>
                <a:lnTo>
                  <a:pt x="3210769" y="2419512"/>
                </a:lnTo>
                <a:cubicBezTo>
                  <a:pt x="3213225" y="2413931"/>
                  <a:pt x="3217299" y="2410136"/>
                  <a:pt x="3222992" y="2408127"/>
                </a:cubicBezTo>
                <a:cubicBezTo>
                  <a:pt x="3228684" y="2406118"/>
                  <a:pt x="3241576" y="2405113"/>
                  <a:pt x="3261669" y="2405113"/>
                </a:cubicBezTo>
                <a:lnTo>
                  <a:pt x="3261669" y="2372966"/>
                </a:lnTo>
                <a:cubicBezTo>
                  <a:pt x="3244256" y="2374306"/>
                  <a:pt x="3226173" y="2374976"/>
                  <a:pt x="3207420" y="2374976"/>
                </a:cubicBezTo>
                <a:cubicBezTo>
                  <a:pt x="3194696" y="2374976"/>
                  <a:pt x="3173934" y="2374306"/>
                  <a:pt x="3145136" y="2372966"/>
                </a:cubicBezTo>
                <a:lnTo>
                  <a:pt x="3145136" y="2405113"/>
                </a:lnTo>
                <a:cubicBezTo>
                  <a:pt x="3146029" y="2405113"/>
                  <a:pt x="3146922" y="2405113"/>
                  <a:pt x="3147815" y="2405113"/>
                </a:cubicBezTo>
                <a:cubicBezTo>
                  <a:pt x="3167907" y="2405113"/>
                  <a:pt x="3177953" y="2407569"/>
                  <a:pt x="3177953" y="2412480"/>
                </a:cubicBezTo>
                <a:cubicBezTo>
                  <a:pt x="3177953" y="2413597"/>
                  <a:pt x="3176836" y="2416387"/>
                  <a:pt x="3174604" y="2420852"/>
                </a:cubicBezTo>
                <a:lnTo>
                  <a:pt x="3094907" y="2592302"/>
                </a:lnTo>
                <a:lnTo>
                  <a:pt x="3007842" y="2405113"/>
                </a:lnTo>
                <a:lnTo>
                  <a:pt x="3045012" y="2405113"/>
                </a:lnTo>
                <a:lnTo>
                  <a:pt x="3045012" y="2372966"/>
                </a:lnTo>
                <a:cubicBezTo>
                  <a:pt x="3022241" y="2374306"/>
                  <a:pt x="2993890" y="2374976"/>
                  <a:pt x="2959957" y="2374976"/>
                </a:cubicBezTo>
                <a:cubicBezTo>
                  <a:pt x="2952590" y="2374976"/>
                  <a:pt x="2938805" y="2374641"/>
                  <a:pt x="2918601" y="2373971"/>
                </a:cubicBezTo>
                <a:cubicBezTo>
                  <a:pt x="2898398" y="2373301"/>
                  <a:pt x="2886064" y="2372966"/>
                  <a:pt x="2881599" y="2372966"/>
                </a:cubicBezTo>
                <a:close/>
                <a:moveTo>
                  <a:pt x="8859056" y="2368613"/>
                </a:moveTo>
                <a:lnTo>
                  <a:pt x="8733482" y="2374306"/>
                </a:lnTo>
                <a:lnTo>
                  <a:pt x="8733482" y="2406453"/>
                </a:lnTo>
                <a:cubicBezTo>
                  <a:pt x="8755360" y="2406453"/>
                  <a:pt x="8768699" y="2407736"/>
                  <a:pt x="8773498" y="2410304"/>
                </a:cubicBezTo>
                <a:cubicBezTo>
                  <a:pt x="8778298" y="2412871"/>
                  <a:pt x="8780698" y="2420517"/>
                  <a:pt x="8780698" y="2433242"/>
                </a:cubicBezTo>
                <a:lnTo>
                  <a:pt x="8780698" y="2592972"/>
                </a:lnTo>
                <a:cubicBezTo>
                  <a:pt x="8780698" y="2626904"/>
                  <a:pt x="8791582" y="2650122"/>
                  <a:pt x="8813347" y="2662623"/>
                </a:cubicBezTo>
                <a:cubicBezTo>
                  <a:pt x="8835114" y="2675125"/>
                  <a:pt x="8865419" y="2681376"/>
                  <a:pt x="8904263" y="2681376"/>
                </a:cubicBezTo>
                <a:cubicBezTo>
                  <a:pt x="8904486" y="2681376"/>
                  <a:pt x="8904709" y="2681376"/>
                  <a:pt x="8904932" y="2681376"/>
                </a:cubicBezTo>
                <a:cubicBezTo>
                  <a:pt x="8949581" y="2681376"/>
                  <a:pt x="8982286" y="2663628"/>
                  <a:pt x="9003047" y="2628132"/>
                </a:cubicBezTo>
                <a:lnTo>
                  <a:pt x="9003063" y="2681376"/>
                </a:lnTo>
                <a:lnTo>
                  <a:pt x="9124938" y="2677357"/>
                </a:lnTo>
                <a:lnTo>
                  <a:pt x="9124938" y="2645210"/>
                </a:lnTo>
                <a:cubicBezTo>
                  <a:pt x="9102837" y="2645210"/>
                  <a:pt x="9089386" y="2643927"/>
                  <a:pt x="9084587" y="2641359"/>
                </a:cubicBezTo>
                <a:cubicBezTo>
                  <a:pt x="9079787" y="2638792"/>
                  <a:pt x="9077387" y="2631146"/>
                  <a:pt x="9077387" y="2618421"/>
                </a:cubicBezTo>
                <a:lnTo>
                  <a:pt x="9077387" y="2368613"/>
                </a:lnTo>
                <a:lnTo>
                  <a:pt x="8951813" y="2374306"/>
                </a:lnTo>
                <a:lnTo>
                  <a:pt x="8951813" y="2406453"/>
                </a:lnTo>
                <a:cubicBezTo>
                  <a:pt x="8973757" y="2406453"/>
                  <a:pt x="8987112" y="2407735"/>
                  <a:pt x="8991880" y="2410299"/>
                </a:cubicBezTo>
                <a:cubicBezTo>
                  <a:pt x="8996646" y="2412862"/>
                  <a:pt x="8999029" y="2420498"/>
                  <a:pt x="8999029" y="2433205"/>
                </a:cubicBezTo>
                <a:lnTo>
                  <a:pt x="8999029" y="2563964"/>
                </a:lnTo>
                <a:cubicBezTo>
                  <a:pt x="8999029" y="2591831"/>
                  <a:pt x="8991160" y="2614236"/>
                  <a:pt x="8975421" y="2631180"/>
                </a:cubicBezTo>
                <a:cubicBezTo>
                  <a:pt x="8959683" y="2648124"/>
                  <a:pt x="8939200" y="2656596"/>
                  <a:pt x="8913974" y="2656596"/>
                </a:cubicBezTo>
                <a:cubicBezTo>
                  <a:pt x="8889194" y="2656596"/>
                  <a:pt x="8873846" y="2652805"/>
                  <a:pt x="8867930" y="2645223"/>
                </a:cubicBezTo>
                <a:cubicBezTo>
                  <a:pt x="8862014" y="2637642"/>
                  <a:pt x="8859056" y="2623371"/>
                  <a:pt x="8859056" y="2602411"/>
                </a:cubicBezTo>
                <a:close/>
                <a:moveTo>
                  <a:pt x="7189503" y="2368613"/>
                </a:moveTo>
                <a:lnTo>
                  <a:pt x="7069956" y="2374306"/>
                </a:lnTo>
                <a:lnTo>
                  <a:pt x="7069956" y="2406453"/>
                </a:lnTo>
                <a:cubicBezTo>
                  <a:pt x="7091164" y="2406453"/>
                  <a:pt x="7104057" y="2407736"/>
                  <a:pt x="7108633" y="2410304"/>
                </a:cubicBezTo>
                <a:cubicBezTo>
                  <a:pt x="7113210" y="2412871"/>
                  <a:pt x="7115498" y="2420517"/>
                  <a:pt x="7115498" y="2433242"/>
                </a:cubicBezTo>
                <a:lnTo>
                  <a:pt x="7115498" y="2645210"/>
                </a:lnTo>
                <a:lnTo>
                  <a:pt x="7067947" y="2645210"/>
                </a:lnTo>
                <a:lnTo>
                  <a:pt x="7067947" y="2677357"/>
                </a:lnTo>
                <a:cubicBezTo>
                  <a:pt x="7110363" y="2676018"/>
                  <a:pt x="7138268" y="2675348"/>
                  <a:pt x="7151663" y="2675348"/>
                </a:cubicBezTo>
                <a:cubicBezTo>
                  <a:pt x="7155905" y="2675348"/>
                  <a:pt x="7182694" y="2676018"/>
                  <a:pt x="7232030" y="2677357"/>
                </a:cubicBezTo>
                <a:lnTo>
                  <a:pt x="7232030" y="2645210"/>
                </a:lnTo>
                <a:lnTo>
                  <a:pt x="7189503" y="2645210"/>
                </a:lnTo>
                <a:close/>
                <a:moveTo>
                  <a:pt x="6036978" y="2368613"/>
                </a:moveTo>
                <a:lnTo>
                  <a:pt x="5917431" y="2374306"/>
                </a:lnTo>
                <a:lnTo>
                  <a:pt x="5917431" y="2406453"/>
                </a:lnTo>
                <a:cubicBezTo>
                  <a:pt x="5938639" y="2406453"/>
                  <a:pt x="5951532" y="2407736"/>
                  <a:pt x="5956108" y="2410304"/>
                </a:cubicBezTo>
                <a:cubicBezTo>
                  <a:pt x="5960685" y="2412871"/>
                  <a:pt x="5962973" y="2420517"/>
                  <a:pt x="5962973" y="2433242"/>
                </a:cubicBezTo>
                <a:lnTo>
                  <a:pt x="5962973" y="2645210"/>
                </a:lnTo>
                <a:lnTo>
                  <a:pt x="5915422" y="2645210"/>
                </a:lnTo>
                <a:lnTo>
                  <a:pt x="5915422" y="2677357"/>
                </a:lnTo>
                <a:cubicBezTo>
                  <a:pt x="5957838" y="2676018"/>
                  <a:pt x="5985743" y="2675348"/>
                  <a:pt x="5999138" y="2675348"/>
                </a:cubicBezTo>
                <a:cubicBezTo>
                  <a:pt x="6003380" y="2675348"/>
                  <a:pt x="6030169" y="2676018"/>
                  <a:pt x="6079505" y="2677357"/>
                </a:cubicBezTo>
                <a:lnTo>
                  <a:pt x="6079505" y="2645210"/>
                </a:lnTo>
                <a:lnTo>
                  <a:pt x="6036978" y="2645210"/>
                </a:lnTo>
                <a:close/>
                <a:moveTo>
                  <a:pt x="5706095" y="2368613"/>
                </a:moveTo>
                <a:lnTo>
                  <a:pt x="5592242" y="2374306"/>
                </a:lnTo>
                <a:lnTo>
                  <a:pt x="5592242" y="2406453"/>
                </a:lnTo>
                <a:cubicBezTo>
                  <a:pt x="5610705" y="2406453"/>
                  <a:pt x="5621962" y="2407736"/>
                  <a:pt x="5626013" y="2410304"/>
                </a:cubicBezTo>
                <a:cubicBezTo>
                  <a:pt x="5630065" y="2412871"/>
                  <a:pt x="5632091" y="2420517"/>
                  <a:pt x="5632091" y="2433242"/>
                </a:cubicBezTo>
                <a:lnTo>
                  <a:pt x="5632091" y="2645210"/>
                </a:lnTo>
                <a:lnTo>
                  <a:pt x="5592242" y="2645210"/>
                </a:lnTo>
                <a:lnTo>
                  <a:pt x="5592242" y="2677357"/>
                </a:lnTo>
                <a:cubicBezTo>
                  <a:pt x="5638554" y="2676018"/>
                  <a:pt x="5666341" y="2675348"/>
                  <a:pt x="5675602" y="2675348"/>
                </a:cubicBezTo>
                <a:cubicBezTo>
                  <a:pt x="5719905" y="2675348"/>
                  <a:pt x="5749938" y="2676018"/>
                  <a:pt x="5765701" y="2677357"/>
                </a:cubicBezTo>
                <a:lnTo>
                  <a:pt x="5765701" y="2645210"/>
                </a:lnTo>
                <a:lnTo>
                  <a:pt x="5706095" y="2645210"/>
                </a:lnTo>
                <a:lnTo>
                  <a:pt x="5706095" y="2524994"/>
                </a:lnTo>
                <a:cubicBezTo>
                  <a:pt x="5706095" y="2511377"/>
                  <a:pt x="5707501" y="2497703"/>
                  <a:pt x="5710313" y="2483974"/>
                </a:cubicBezTo>
                <a:cubicBezTo>
                  <a:pt x="5713124" y="2470244"/>
                  <a:pt x="5717509" y="2456180"/>
                  <a:pt x="5723469" y="2441781"/>
                </a:cubicBezTo>
                <a:cubicBezTo>
                  <a:pt x="5729428" y="2427382"/>
                  <a:pt x="5738367" y="2415717"/>
                  <a:pt x="5750284" y="2406788"/>
                </a:cubicBezTo>
                <a:cubicBezTo>
                  <a:pt x="5762201" y="2397858"/>
                  <a:pt x="5776256" y="2393393"/>
                  <a:pt x="5792448" y="2393393"/>
                </a:cubicBezTo>
                <a:cubicBezTo>
                  <a:pt x="5783323" y="2402100"/>
                  <a:pt x="5778761" y="2412592"/>
                  <a:pt x="5778761" y="2424870"/>
                </a:cubicBezTo>
                <a:cubicBezTo>
                  <a:pt x="5778761" y="2438265"/>
                  <a:pt x="5783205" y="2448590"/>
                  <a:pt x="5792095" y="2455845"/>
                </a:cubicBezTo>
                <a:cubicBezTo>
                  <a:pt x="5800984" y="2463101"/>
                  <a:pt x="5811162" y="2466728"/>
                  <a:pt x="5822628" y="2466728"/>
                </a:cubicBezTo>
                <a:cubicBezTo>
                  <a:pt x="5834093" y="2466728"/>
                  <a:pt x="5844271" y="2462933"/>
                  <a:pt x="5853160" y="2455343"/>
                </a:cubicBezTo>
                <a:cubicBezTo>
                  <a:pt x="5862050" y="2447753"/>
                  <a:pt x="5866495" y="2437595"/>
                  <a:pt x="5866495" y="2424870"/>
                </a:cubicBezTo>
                <a:cubicBezTo>
                  <a:pt x="5866495" y="2407681"/>
                  <a:pt x="5859333" y="2394007"/>
                  <a:pt x="5845008" y="2383850"/>
                </a:cubicBezTo>
                <a:cubicBezTo>
                  <a:pt x="5830684" y="2373692"/>
                  <a:pt x="5814120" y="2368613"/>
                  <a:pt x="5795316" y="2368613"/>
                </a:cubicBezTo>
                <a:cubicBezTo>
                  <a:pt x="5754204" y="2368837"/>
                  <a:pt x="5724464" y="2394733"/>
                  <a:pt x="5706095" y="2446302"/>
                </a:cubicBezTo>
                <a:close/>
                <a:moveTo>
                  <a:pt x="4820270" y="2368613"/>
                </a:moveTo>
                <a:lnTo>
                  <a:pt x="4706417" y="2374306"/>
                </a:lnTo>
                <a:lnTo>
                  <a:pt x="4706417" y="2406453"/>
                </a:lnTo>
                <a:cubicBezTo>
                  <a:pt x="4724880" y="2406453"/>
                  <a:pt x="4736137" y="2407736"/>
                  <a:pt x="4740189" y="2410304"/>
                </a:cubicBezTo>
                <a:cubicBezTo>
                  <a:pt x="4744240" y="2412871"/>
                  <a:pt x="4746266" y="2420517"/>
                  <a:pt x="4746266" y="2433242"/>
                </a:cubicBezTo>
                <a:lnTo>
                  <a:pt x="4746266" y="2645210"/>
                </a:lnTo>
                <a:lnTo>
                  <a:pt x="4706417" y="2645210"/>
                </a:lnTo>
                <a:lnTo>
                  <a:pt x="4706417" y="2677357"/>
                </a:lnTo>
                <a:cubicBezTo>
                  <a:pt x="4752729" y="2676018"/>
                  <a:pt x="4780516" y="2675348"/>
                  <a:pt x="4789777" y="2675348"/>
                </a:cubicBezTo>
                <a:cubicBezTo>
                  <a:pt x="4834080" y="2675348"/>
                  <a:pt x="4864113" y="2676018"/>
                  <a:pt x="4879876" y="2677357"/>
                </a:cubicBezTo>
                <a:lnTo>
                  <a:pt x="4879876" y="2645210"/>
                </a:lnTo>
                <a:lnTo>
                  <a:pt x="4820270" y="2645210"/>
                </a:lnTo>
                <a:lnTo>
                  <a:pt x="4820270" y="2524994"/>
                </a:lnTo>
                <a:cubicBezTo>
                  <a:pt x="4820270" y="2511377"/>
                  <a:pt x="4821676" y="2497703"/>
                  <a:pt x="4824488" y="2483974"/>
                </a:cubicBezTo>
                <a:cubicBezTo>
                  <a:pt x="4827299" y="2470244"/>
                  <a:pt x="4831685" y="2456180"/>
                  <a:pt x="4837644" y="2441781"/>
                </a:cubicBezTo>
                <a:cubicBezTo>
                  <a:pt x="4843604" y="2427382"/>
                  <a:pt x="4852542" y="2415717"/>
                  <a:pt x="4864459" y="2406788"/>
                </a:cubicBezTo>
                <a:cubicBezTo>
                  <a:pt x="4876377" y="2397858"/>
                  <a:pt x="4890431" y="2393393"/>
                  <a:pt x="4906623" y="2393393"/>
                </a:cubicBezTo>
                <a:cubicBezTo>
                  <a:pt x="4897498" y="2402100"/>
                  <a:pt x="4892936" y="2412592"/>
                  <a:pt x="4892936" y="2424870"/>
                </a:cubicBezTo>
                <a:cubicBezTo>
                  <a:pt x="4892936" y="2438265"/>
                  <a:pt x="4897381" y="2448590"/>
                  <a:pt x="4906270" y="2455845"/>
                </a:cubicBezTo>
                <a:cubicBezTo>
                  <a:pt x="4915160" y="2463101"/>
                  <a:pt x="4925337" y="2466728"/>
                  <a:pt x="4936803" y="2466728"/>
                </a:cubicBezTo>
                <a:cubicBezTo>
                  <a:pt x="4948268" y="2466728"/>
                  <a:pt x="4958446" y="2462933"/>
                  <a:pt x="4967336" y="2455343"/>
                </a:cubicBezTo>
                <a:cubicBezTo>
                  <a:pt x="4976225" y="2447753"/>
                  <a:pt x="4980670" y="2437595"/>
                  <a:pt x="4980670" y="2424870"/>
                </a:cubicBezTo>
                <a:cubicBezTo>
                  <a:pt x="4980670" y="2407681"/>
                  <a:pt x="4973508" y="2394007"/>
                  <a:pt x="4959184" y="2383850"/>
                </a:cubicBezTo>
                <a:cubicBezTo>
                  <a:pt x="4944860" y="2373692"/>
                  <a:pt x="4928295" y="2368613"/>
                  <a:pt x="4909491" y="2368613"/>
                </a:cubicBezTo>
                <a:cubicBezTo>
                  <a:pt x="4868379" y="2368837"/>
                  <a:pt x="4838639" y="2394733"/>
                  <a:pt x="4820270" y="2446302"/>
                </a:cubicBezTo>
                <a:close/>
                <a:moveTo>
                  <a:pt x="3791570" y="2368613"/>
                </a:moveTo>
                <a:lnTo>
                  <a:pt x="3677717" y="2374306"/>
                </a:lnTo>
                <a:lnTo>
                  <a:pt x="3677717" y="2406453"/>
                </a:lnTo>
                <a:cubicBezTo>
                  <a:pt x="3696180" y="2406453"/>
                  <a:pt x="3707437" y="2407736"/>
                  <a:pt x="3711489" y="2410304"/>
                </a:cubicBezTo>
                <a:cubicBezTo>
                  <a:pt x="3715540" y="2412871"/>
                  <a:pt x="3717566" y="2420517"/>
                  <a:pt x="3717566" y="2433242"/>
                </a:cubicBezTo>
                <a:lnTo>
                  <a:pt x="3717566" y="2645210"/>
                </a:lnTo>
                <a:lnTo>
                  <a:pt x="3677717" y="2645210"/>
                </a:lnTo>
                <a:lnTo>
                  <a:pt x="3677717" y="2677357"/>
                </a:lnTo>
                <a:cubicBezTo>
                  <a:pt x="3724029" y="2676018"/>
                  <a:pt x="3751816" y="2675348"/>
                  <a:pt x="3761077" y="2675348"/>
                </a:cubicBezTo>
                <a:cubicBezTo>
                  <a:pt x="3805380" y="2675348"/>
                  <a:pt x="3835413" y="2676018"/>
                  <a:pt x="3851176" y="2677357"/>
                </a:cubicBezTo>
                <a:lnTo>
                  <a:pt x="3851176" y="2645210"/>
                </a:lnTo>
                <a:lnTo>
                  <a:pt x="3791570" y="2645210"/>
                </a:lnTo>
                <a:lnTo>
                  <a:pt x="3791570" y="2524994"/>
                </a:lnTo>
                <a:cubicBezTo>
                  <a:pt x="3791570" y="2511377"/>
                  <a:pt x="3792976" y="2497703"/>
                  <a:pt x="3795788" y="2483974"/>
                </a:cubicBezTo>
                <a:cubicBezTo>
                  <a:pt x="3798599" y="2470244"/>
                  <a:pt x="3802985" y="2456180"/>
                  <a:pt x="3808944" y="2441781"/>
                </a:cubicBezTo>
                <a:cubicBezTo>
                  <a:pt x="3814903" y="2427382"/>
                  <a:pt x="3823842" y="2415717"/>
                  <a:pt x="3835759" y="2406788"/>
                </a:cubicBezTo>
                <a:cubicBezTo>
                  <a:pt x="3847676" y="2397858"/>
                  <a:pt x="3861731" y="2393393"/>
                  <a:pt x="3877923" y="2393393"/>
                </a:cubicBezTo>
                <a:cubicBezTo>
                  <a:pt x="3868798" y="2402100"/>
                  <a:pt x="3864236" y="2412592"/>
                  <a:pt x="3864236" y="2424870"/>
                </a:cubicBezTo>
                <a:cubicBezTo>
                  <a:pt x="3864236" y="2438265"/>
                  <a:pt x="3868680" y="2448590"/>
                  <a:pt x="3877570" y="2455845"/>
                </a:cubicBezTo>
                <a:cubicBezTo>
                  <a:pt x="3886460" y="2463101"/>
                  <a:pt x="3896637" y="2466728"/>
                  <a:pt x="3908103" y="2466728"/>
                </a:cubicBezTo>
                <a:cubicBezTo>
                  <a:pt x="3919568" y="2466728"/>
                  <a:pt x="3929746" y="2462933"/>
                  <a:pt x="3938636" y="2455343"/>
                </a:cubicBezTo>
                <a:cubicBezTo>
                  <a:pt x="3947525" y="2447753"/>
                  <a:pt x="3951970" y="2437595"/>
                  <a:pt x="3951970" y="2424870"/>
                </a:cubicBezTo>
                <a:cubicBezTo>
                  <a:pt x="3951970" y="2407681"/>
                  <a:pt x="3944808" y="2394007"/>
                  <a:pt x="3930484" y="2383850"/>
                </a:cubicBezTo>
                <a:cubicBezTo>
                  <a:pt x="3916160" y="2373692"/>
                  <a:pt x="3899595" y="2368613"/>
                  <a:pt x="3880790" y="2368613"/>
                </a:cubicBezTo>
                <a:cubicBezTo>
                  <a:pt x="3839679" y="2368837"/>
                  <a:pt x="3809939" y="2394733"/>
                  <a:pt x="3791570" y="2446302"/>
                </a:cubicBezTo>
                <a:close/>
                <a:moveTo>
                  <a:pt x="2577728" y="2368613"/>
                </a:moveTo>
                <a:lnTo>
                  <a:pt x="2459856" y="2374306"/>
                </a:lnTo>
                <a:lnTo>
                  <a:pt x="2459856" y="2406453"/>
                </a:lnTo>
                <a:cubicBezTo>
                  <a:pt x="2480182" y="2406453"/>
                  <a:pt x="2492575" y="2407736"/>
                  <a:pt x="2497035" y="2410304"/>
                </a:cubicBezTo>
                <a:cubicBezTo>
                  <a:pt x="2501494" y="2412871"/>
                  <a:pt x="2503724" y="2420517"/>
                  <a:pt x="2503724" y="2433242"/>
                </a:cubicBezTo>
                <a:lnTo>
                  <a:pt x="2503724" y="2645210"/>
                </a:lnTo>
                <a:lnTo>
                  <a:pt x="2459856" y="2645210"/>
                </a:lnTo>
                <a:lnTo>
                  <a:pt x="2459856" y="2677357"/>
                </a:lnTo>
                <a:cubicBezTo>
                  <a:pt x="2496350" y="2676018"/>
                  <a:pt x="2524651" y="2675348"/>
                  <a:pt x="2544760" y="2675348"/>
                </a:cubicBezTo>
                <a:cubicBezTo>
                  <a:pt x="2564870" y="2675348"/>
                  <a:pt x="2593049" y="2676018"/>
                  <a:pt x="2629298" y="2677357"/>
                </a:cubicBezTo>
                <a:lnTo>
                  <a:pt x="2629298" y="2645210"/>
                </a:lnTo>
                <a:lnTo>
                  <a:pt x="2582082" y="2645210"/>
                </a:lnTo>
                <a:lnTo>
                  <a:pt x="2582082" y="2501889"/>
                </a:lnTo>
                <a:cubicBezTo>
                  <a:pt x="2582082" y="2467510"/>
                  <a:pt x="2592797" y="2440832"/>
                  <a:pt x="2614229" y="2421857"/>
                </a:cubicBezTo>
                <a:cubicBezTo>
                  <a:pt x="2635660" y="2402881"/>
                  <a:pt x="2658989" y="2393393"/>
                  <a:pt x="2684215" y="2393393"/>
                </a:cubicBezTo>
                <a:cubicBezTo>
                  <a:pt x="2696493" y="2393393"/>
                  <a:pt x="2705870" y="2398304"/>
                  <a:pt x="2712344" y="2408127"/>
                </a:cubicBezTo>
                <a:cubicBezTo>
                  <a:pt x="2718817" y="2417950"/>
                  <a:pt x="2722055" y="2435251"/>
                  <a:pt x="2722055" y="2460031"/>
                </a:cubicBezTo>
                <a:lnTo>
                  <a:pt x="2722055" y="2645210"/>
                </a:lnTo>
                <a:lnTo>
                  <a:pt x="2674839" y="2645210"/>
                </a:lnTo>
                <a:lnTo>
                  <a:pt x="2674839" y="2677357"/>
                </a:lnTo>
                <a:cubicBezTo>
                  <a:pt x="2713042" y="2676018"/>
                  <a:pt x="2741840" y="2675348"/>
                  <a:pt x="2761234" y="2675348"/>
                </a:cubicBezTo>
                <a:cubicBezTo>
                  <a:pt x="2780628" y="2675348"/>
                  <a:pt x="2809426" y="2676018"/>
                  <a:pt x="2847628" y="2677357"/>
                </a:cubicBezTo>
                <a:lnTo>
                  <a:pt x="2847628" y="2645210"/>
                </a:lnTo>
                <a:lnTo>
                  <a:pt x="2800413" y="2645210"/>
                </a:lnTo>
                <a:lnTo>
                  <a:pt x="2800413" y="2467398"/>
                </a:lnTo>
                <a:cubicBezTo>
                  <a:pt x="2800413" y="2432349"/>
                  <a:pt x="2791767" y="2407123"/>
                  <a:pt x="2774477" y="2391719"/>
                </a:cubicBezTo>
                <a:cubicBezTo>
                  <a:pt x="2757185" y="2376315"/>
                  <a:pt x="2731140" y="2368613"/>
                  <a:pt x="2696339" y="2368613"/>
                </a:cubicBezTo>
                <a:cubicBezTo>
                  <a:pt x="2642153" y="2368837"/>
                  <a:pt x="2602617" y="2393616"/>
                  <a:pt x="2577728" y="2442953"/>
                </a:cubicBezTo>
                <a:close/>
                <a:moveTo>
                  <a:pt x="2360328" y="2368613"/>
                </a:moveTo>
                <a:lnTo>
                  <a:pt x="2240782" y="2374306"/>
                </a:lnTo>
                <a:lnTo>
                  <a:pt x="2240782" y="2406453"/>
                </a:lnTo>
                <a:cubicBezTo>
                  <a:pt x="2261989" y="2406453"/>
                  <a:pt x="2274882" y="2407736"/>
                  <a:pt x="2279459" y="2410304"/>
                </a:cubicBezTo>
                <a:cubicBezTo>
                  <a:pt x="2284035" y="2412871"/>
                  <a:pt x="2286323" y="2420517"/>
                  <a:pt x="2286323" y="2433242"/>
                </a:cubicBezTo>
                <a:lnTo>
                  <a:pt x="2286323" y="2645210"/>
                </a:lnTo>
                <a:lnTo>
                  <a:pt x="2238773" y="2645210"/>
                </a:lnTo>
                <a:lnTo>
                  <a:pt x="2238773" y="2677357"/>
                </a:lnTo>
                <a:cubicBezTo>
                  <a:pt x="2281189" y="2676018"/>
                  <a:pt x="2309094" y="2675348"/>
                  <a:pt x="2322488" y="2675348"/>
                </a:cubicBezTo>
                <a:cubicBezTo>
                  <a:pt x="2326730" y="2675348"/>
                  <a:pt x="2353519" y="2676018"/>
                  <a:pt x="2402856" y="2677357"/>
                </a:cubicBezTo>
                <a:lnTo>
                  <a:pt x="2402856" y="2645210"/>
                </a:lnTo>
                <a:lnTo>
                  <a:pt x="2360328" y="2645210"/>
                </a:lnTo>
                <a:close/>
                <a:moveTo>
                  <a:pt x="1663329" y="2368613"/>
                </a:moveTo>
                <a:lnTo>
                  <a:pt x="1545457" y="2374306"/>
                </a:lnTo>
                <a:lnTo>
                  <a:pt x="1545457" y="2406453"/>
                </a:lnTo>
                <a:cubicBezTo>
                  <a:pt x="1565783" y="2406453"/>
                  <a:pt x="1578175" y="2407736"/>
                  <a:pt x="1582635" y="2410304"/>
                </a:cubicBezTo>
                <a:cubicBezTo>
                  <a:pt x="1587094" y="2412871"/>
                  <a:pt x="1589324" y="2420517"/>
                  <a:pt x="1589324" y="2433242"/>
                </a:cubicBezTo>
                <a:lnTo>
                  <a:pt x="1589324" y="2645210"/>
                </a:lnTo>
                <a:lnTo>
                  <a:pt x="1545457" y="2645210"/>
                </a:lnTo>
                <a:lnTo>
                  <a:pt x="1545457" y="2677357"/>
                </a:lnTo>
                <a:cubicBezTo>
                  <a:pt x="1581950" y="2676018"/>
                  <a:pt x="1610251" y="2675348"/>
                  <a:pt x="1630360" y="2675348"/>
                </a:cubicBezTo>
                <a:cubicBezTo>
                  <a:pt x="1650469" y="2675348"/>
                  <a:pt x="1678649" y="2676018"/>
                  <a:pt x="1714897" y="2677357"/>
                </a:cubicBezTo>
                <a:lnTo>
                  <a:pt x="1714897" y="2645210"/>
                </a:lnTo>
                <a:lnTo>
                  <a:pt x="1667682" y="2645210"/>
                </a:lnTo>
                <a:lnTo>
                  <a:pt x="1667682" y="2501889"/>
                </a:lnTo>
                <a:cubicBezTo>
                  <a:pt x="1667682" y="2467510"/>
                  <a:pt x="1678398" y="2440832"/>
                  <a:pt x="1699828" y="2421857"/>
                </a:cubicBezTo>
                <a:cubicBezTo>
                  <a:pt x="1721260" y="2402881"/>
                  <a:pt x="1744589" y="2393393"/>
                  <a:pt x="1769815" y="2393393"/>
                </a:cubicBezTo>
                <a:cubicBezTo>
                  <a:pt x="1782093" y="2393393"/>
                  <a:pt x="1791470" y="2398304"/>
                  <a:pt x="1797944" y="2408127"/>
                </a:cubicBezTo>
                <a:cubicBezTo>
                  <a:pt x="1804417" y="2417950"/>
                  <a:pt x="1807654" y="2435251"/>
                  <a:pt x="1807654" y="2460031"/>
                </a:cubicBezTo>
                <a:lnTo>
                  <a:pt x="1807654" y="2645210"/>
                </a:lnTo>
                <a:lnTo>
                  <a:pt x="1760439" y="2645210"/>
                </a:lnTo>
                <a:lnTo>
                  <a:pt x="1760439" y="2677357"/>
                </a:lnTo>
                <a:cubicBezTo>
                  <a:pt x="1798641" y="2676018"/>
                  <a:pt x="1827440" y="2675348"/>
                  <a:pt x="1846834" y="2675348"/>
                </a:cubicBezTo>
                <a:cubicBezTo>
                  <a:pt x="1866228" y="2675348"/>
                  <a:pt x="1895026" y="2676018"/>
                  <a:pt x="1933229" y="2677357"/>
                </a:cubicBezTo>
                <a:lnTo>
                  <a:pt x="1933229" y="2645210"/>
                </a:lnTo>
                <a:lnTo>
                  <a:pt x="1886013" y="2645210"/>
                </a:lnTo>
                <a:lnTo>
                  <a:pt x="1886013" y="2467398"/>
                </a:lnTo>
                <a:cubicBezTo>
                  <a:pt x="1886013" y="2432349"/>
                  <a:pt x="1877367" y="2407123"/>
                  <a:pt x="1860077" y="2391719"/>
                </a:cubicBezTo>
                <a:cubicBezTo>
                  <a:pt x="1842785" y="2376315"/>
                  <a:pt x="1816740" y="2368613"/>
                  <a:pt x="1781938" y="2368613"/>
                </a:cubicBezTo>
                <a:cubicBezTo>
                  <a:pt x="1727753" y="2368837"/>
                  <a:pt x="1688217" y="2393616"/>
                  <a:pt x="1663329" y="2442953"/>
                </a:cubicBezTo>
                <a:close/>
                <a:moveTo>
                  <a:pt x="1229532" y="2368613"/>
                </a:moveTo>
                <a:lnTo>
                  <a:pt x="1103958" y="2374306"/>
                </a:lnTo>
                <a:lnTo>
                  <a:pt x="1103958" y="2406453"/>
                </a:lnTo>
                <a:cubicBezTo>
                  <a:pt x="1125836" y="2406453"/>
                  <a:pt x="1139175" y="2407736"/>
                  <a:pt x="1143974" y="2410304"/>
                </a:cubicBezTo>
                <a:cubicBezTo>
                  <a:pt x="1148774" y="2412871"/>
                  <a:pt x="1151174" y="2420517"/>
                  <a:pt x="1151174" y="2433242"/>
                </a:cubicBezTo>
                <a:lnTo>
                  <a:pt x="1151174" y="2592972"/>
                </a:lnTo>
                <a:cubicBezTo>
                  <a:pt x="1151174" y="2626904"/>
                  <a:pt x="1162057" y="2650122"/>
                  <a:pt x="1183823" y="2662623"/>
                </a:cubicBezTo>
                <a:cubicBezTo>
                  <a:pt x="1205589" y="2675125"/>
                  <a:pt x="1235894" y="2681376"/>
                  <a:pt x="1274738" y="2681376"/>
                </a:cubicBezTo>
                <a:cubicBezTo>
                  <a:pt x="1274962" y="2681376"/>
                  <a:pt x="1275185" y="2681376"/>
                  <a:pt x="1275408" y="2681376"/>
                </a:cubicBezTo>
                <a:cubicBezTo>
                  <a:pt x="1320056" y="2681376"/>
                  <a:pt x="1352761" y="2663628"/>
                  <a:pt x="1373523" y="2628132"/>
                </a:cubicBezTo>
                <a:lnTo>
                  <a:pt x="1373539" y="2681376"/>
                </a:lnTo>
                <a:lnTo>
                  <a:pt x="1495413" y="2677357"/>
                </a:lnTo>
                <a:lnTo>
                  <a:pt x="1495413" y="2645210"/>
                </a:lnTo>
                <a:cubicBezTo>
                  <a:pt x="1473312" y="2645210"/>
                  <a:pt x="1459862" y="2643927"/>
                  <a:pt x="1455062" y="2641359"/>
                </a:cubicBezTo>
                <a:cubicBezTo>
                  <a:pt x="1450263" y="2638792"/>
                  <a:pt x="1447863" y="2631146"/>
                  <a:pt x="1447863" y="2618421"/>
                </a:cubicBezTo>
                <a:lnTo>
                  <a:pt x="1447863" y="2368613"/>
                </a:lnTo>
                <a:lnTo>
                  <a:pt x="1322289" y="2374306"/>
                </a:lnTo>
                <a:lnTo>
                  <a:pt x="1322289" y="2406453"/>
                </a:lnTo>
                <a:cubicBezTo>
                  <a:pt x="1344233" y="2406453"/>
                  <a:pt x="1357588" y="2407735"/>
                  <a:pt x="1362355" y="2410299"/>
                </a:cubicBezTo>
                <a:cubicBezTo>
                  <a:pt x="1367121" y="2412862"/>
                  <a:pt x="1369504" y="2420498"/>
                  <a:pt x="1369504" y="2433205"/>
                </a:cubicBezTo>
                <a:lnTo>
                  <a:pt x="1369504" y="2563964"/>
                </a:lnTo>
                <a:cubicBezTo>
                  <a:pt x="1369504" y="2591831"/>
                  <a:pt x="1361635" y="2614236"/>
                  <a:pt x="1345897" y="2631180"/>
                </a:cubicBezTo>
                <a:cubicBezTo>
                  <a:pt x="1330158" y="2648124"/>
                  <a:pt x="1309676" y="2656596"/>
                  <a:pt x="1284449" y="2656596"/>
                </a:cubicBezTo>
                <a:cubicBezTo>
                  <a:pt x="1259669" y="2656596"/>
                  <a:pt x="1244322" y="2652805"/>
                  <a:pt x="1238406" y="2645223"/>
                </a:cubicBezTo>
                <a:cubicBezTo>
                  <a:pt x="1232490" y="2637642"/>
                  <a:pt x="1229532" y="2623371"/>
                  <a:pt x="1229532" y="2602411"/>
                </a:cubicBezTo>
                <a:close/>
                <a:moveTo>
                  <a:pt x="9312344" y="2366604"/>
                </a:moveTo>
                <a:cubicBezTo>
                  <a:pt x="9230815" y="2366827"/>
                  <a:pt x="9190050" y="2387924"/>
                  <a:pt x="9190050" y="2429893"/>
                </a:cubicBezTo>
                <a:cubicBezTo>
                  <a:pt x="9190050" y="2443511"/>
                  <a:pt x="9194374" y="2454115"/>
                  <a:pt x="9203021" y="2461705"/>
                </a:cubicBezTo>
                <a:cubicBezTo>
                  <a:pt x="9211668" y="2469295"/>
                  <a:pt x="9221073" y="2473091"/>
                  <a:pt x="9231234" y="2473091"/>
                </a:cubicBezTo>
                <a:cubicBezTo>
                  <a:pt x="9243741" y="2473091"/>
                  <a:pt x="9254627" y="2469295"/>
                  <a:pt x="9263890" y="2461705"/>
                </a:cubicBezTo>
                <a:cubicBezTo>
                  <a:pt x="9273152" y="2454115"/>
                  <a:pt x="9277784" y="2443511"/>
                  <a:pt x="9277784" y="2429893"/>
                </a:cubicBezTo>
                <a:cubicBezTo>
                  <a:pt x="9277784" y="2414266"/>
                  <a:pt x="9272198" y="2402993"/>
                  <a:pt x="9261026" y="2396072"/>
                </a:cubicBezTo>
                <a:cubicBezTo>
                  <a:pt x="9276401" y="2392947"/>
                  <a:pt x="9293134" y="2391384"/>
                  <a:pt x="9311224" y="2391384"/>
                </a:cubicBezTo>
                <a:cubicBezTo>
                  <a:pt x="9359922" y="2391384"/>
                  <a:pt x="9384271" y="2418396"/>
                  <a:pt x="9384271" y="2472421"/>
                </a:cubicBezTo>
                <a:lnTo>
                  <a:pt x="9384271" y="2495526"/>
                </a:lnTo>
                <a:cubicBezTo>
                  <a:pt x="9236708" y="2502000"/>
                  <a:pt x="9162926" y="2537942"/>
                  <a:pt x="9162926" y="2603352"/>
                </a:cubicBezTo>
                <a:cubicBezTo>
                  <a:pt x="9162926" y="2618979"/>
                  <a:pt x="9167382" y="2632262"/>
                  <a:pt x="9176295" y="2643201"/>
                </a:cubicBezTo>
                <a:cubicBezTo>
                  <a:pt x="9185207" y="2654140"/>
                  <a:pt x="9197052" y="2662233"/>
                  <a:pt x="9211832" y="2667479"/>
                </a:cubicBezTo>
                <a:cubicBezTo>
                  <a:pt x="9226611" y="2672725"/>
                  <a:pt x="9240995" y="2676353"/>
                  <a:pt x="9254985" y="2678362"/>
                </a:cubicBezTo>
                <a:cubicBezTo>
                  <a:pt x="9268974" y="2680371"/>
                  <a:pt x="9282851" y="2681376"/>
                  <a:pt x="9296616" y="2681376"/>
                </a:cubicBezTo>
                <a:cubicBezTo>
                  <a:pt x="9343750" y="2681376"/>
                  <a:pt x="9376876" y="2662400"/>
                  <a:pt x="9395991" y="2624449"/>
                </a:cubicBezTo>
                <a:cubicBezTo>
                  <a:pt x="9395991" y="2631816"/>
                  <a:pt x="9396437" y="2637676"/>
                  <a:pt x="9397330" y="2642029"/>
                </a:cubicBezTo>
                <a:cubicBezTo>
                  <a:pt x="9398223" y="2646382"/>
                  <a:pt x="9400623" y="2651740"/>
                  <a:pt x="9404530" y="2658103"/>
                </a:cubicBezTo>
                <a:cubicBezTo>
                  <a:pt x="9408437" y="2664465"/>
                  <a:pt x="9415636" y="2669265"/>
                  <a:pt x="9426129" y="2672502"/>
                </a:cubicBezTo>
                <a:cubicBezTo>
                  <a:pt x="9436621" y="2675739"/>
                  <a:pt x="9450350" y="2677357"/>
                  <a:pt x="9467317" y="2677357"/>
                </a:cubicBezTo>
                <a:lnTo>
                  <a:pt x="9500133" y="2677357"/>
                </a:lnTo>
                <a:cubicBezTo>
                  <a:pt x="9508393" y="2677357"/>
                  <a:pt x="9514142" y="2676464"/>
                  <a:pt x="9517379" y="2674678"/>
                </a:cubicBezTo>
                <a:cubicBezTo>
                  <a:pt x="9520616" y="2672892"/>
                  <a:pt x="9522234" y="2668316"/>
                  <a:pt x="9522234" y="2660949"/>
                </a:cubicBezTo>
                <a:cubicBezTo>
                  <a:pt x="9522234" y="2655814"/>
                  <a:pt x="9521174" y="2652131"/>
                  <a:pt x="9519053" y="2649898"/>
                </a:cubicBezTo>
                <a:cubicBezTo>
                  <a:pt x="9516932" y="2647666"/>
                  <a:pt x="9514979" y="2646327"/>
                  <a:pt x="9513193" y="2645880"/>
                </a:cubicBezTo>
                <a:cubicBezTo>
                  <a:pt x="9511407" y="2645434"/>
                  <a:pt x="9508505" y="2645210"/>
                  <a:pt x="9504487" y="2645210"/>
                </a:cubicBezTo>
                <a:cubicBezTo>
                  <a:pt x="9491092" y="2645210"/>
                  <a:pt x="9481214" y="2643927"/>
                  <a:pt x="9474851" y="2641359"/>
                </a:cubicBezTo>
                <a:cubicBezTo>
                  <a:pt x="9468489" y="2638792"/>
                  <a:pt x="9464861" y="2636169"/>
                  <a:pt x="9463968" y="2633490"/>
                </a:cubicBezTo>
                <a:cubicBezTo>
                  <a:pt x="9463075" y="2630811"/>
                  <a:pt x="9462629" y="2626235"/>
                  <a:pt x="9462629" y="2619761"/>
                </a:cubicBezTo>
                <a:lnTo>
                  <a:pt x="9462629" y="2472421"/>
                </a:lnTo>
                <a:cubicBezTo>
                  <a:pt x="9462629" y="2440274"/>
                  <a:pt x="9449855" y="2414601"/>
                  <a:pt x="9424308" y="2395402"/>
                </a:cubicBezTo>
                <a:cubicBezTo>
                  <a:pt x="9398760" y="2376204"/>
                  <a:pt x="9361439" y="2366604"/>
                  <a:pt x="9312344" y="2366604"/>
                </a:cubicBezTo>
                <a:close/>
                <a:moveTo>
                  <a:pt x="7804200" y="2366604"/>
                </a:moveTo>
                <a:cubicBezTo>
                  <a:pt x="7749282" y="2366604"/>
                  <a:pt x="7706420" y="2381729"/>
                  <a:pt x="7675612" y="2411978"/>
                </a:cubicBezTo>
                <a:cubicBezTo>
                  <a:pt x="7644805" y="2442227"/>
                  <a:pt x="7629401" y="2480904"/>
                  <a:pt x="7629401" y="2528008"/>
                </a:cubicBezTo>
                <a:cubicBezTo>
                  <a:pt x="7629401" y="2572433"/>
                  <a:pt x="7644693" y="2609101"/>
                  <a:pt x="7675278" y="2638011"/>
                </a:cubicBezTo>
                <a:cubicBezTo>
                  <a:pt x="7705862" y="2666921"/>
                  <a:pt x="7748836" y="2681376"/>
                  <a:pt x="7804200" y="2681376"/>
                </a:cubicBezTo>
                <a:cubicBezTo>
                  <a:pt x="7859564" y="2681376"/>
                  <a:pt x="7902538" y="2666921"/>
                  <a:pt x="7933122" y="2638011"/>
                </a:cubicBezTo>
                <a:cubicBezTo>
                  <a:pt x="7963706" y="2609101"/>
                  <a:pt x="7978998" y="2572433"/>
                  <a:pt x="7978998" y="2528008"/>
                </a:cubicBezTo>
                <a:cubicBezTo>
                  <a:pt x="7978998" y="2480904"/>
                  <a:pt x="7963483" y="2442227"/>
                  <a:pt x="7932452" y="2411978"/>
                </a:cubicBezTo>
                <a:cubicBezTo>
                  <a:pt x="7901422" y="2381729"/>
                  <a:pt x="7858671" y="2366604"/>
                  <a:pt x="7804200" y="2366604"/>
                </a:cubicBezTo>
                <a:close/>
                <a:moveTo>
                  <a:pt x="7454454" y="2366604"/>
                </a:moveTo>
                <a:cubicBezTo>
                  <a:pt x="7396857" y="2366604"/>
                  <a:pt x="7353548" y="2382008"/>
                  <a:pt x="7324527" y="2412815"/>
                </a:cubicBezTo>
                <a:cubicBezTo>
                  <a:pt x="7295505" y="2443623"/>
                  <a:pt x="7280995" y="2481016"/>
                  <a:pt x="7280995" y="2524994"/>
                </a:cubicBezTo>
                <a:cubicBezTo>
                  <a:pt x="7280995" y="2571206"/>
                  <a:pt x="7296343" y="2608822"/>
                  <a:pt x="7327038" y="2637843"/>
                </a:cubicBezTo>
                <a:cubicBezTo>
                  <a:pt x="7357734" y="2666865"/>
                  <a:pt x="7399090" y="2681376"/>
                  <a:pt x="7451105" y="2681376"/>
                </a:cubicBezTo>
                <a:cubicBezTo>
                  <a:pt x="7471957" y="2681376"/>
                  <a:pt x="7490826" y="2678529"/>
                  <a:pt x="7507710" y="2672837"/>
                </a:cubicBezTo>
                <a:cubicBezTo>
                  <a:pt x="7524595" y="2667144"/>
                  <a:pt x="7537684" y="2660558"/>
                  <a:pt x="7546978" y="2653080"/>
                </a:cubicBezTo>
                <a:cubicBezTo>
                  <a:pt x="7556272" y="2645601"/>
                  <a:pt x="7563979" y="2637508"/>
                  <a:pt x="7570097" y="2628802"/>
                </a:cubicBezTo>
                <a:cubicBezTo>
                  <a:pt x="7576215" y="2620096"/>
                  <a:pt x="7580181" y="2613063"/>
                  <a:pt x="7581995" y="2607706"/>
                </a:cubicBezTo>
                <a:cubicBezTo>
                  <a:pt x="7583809" y="2602348"/>
                  <a:pt x="7584716" y="2598776"/>
                  <a:pt x="7584716" y="2596990"/>
                </a:cubicBezTo>
                <a:cubicBezTo>
                  <a:pt x="7584716" y="2590739"/>
                  <a:pt x="7579246" y="2587614"/>
                  <a:pt x="7568307" y="2587614"/>
                </a:cubicBezTo>
                <a:cubicBezTo>
                  <a:pt x="7562280" y="2587614"/>
                  <a:pt x="7558485" y="2588172"/>
                  <a:pt x="7556922" y="2589288"/>
                </a:cubicBezTo>
                <a:cubicBezTo>
                  <a:pt x="7555359" y="2590404"/>
                  <a:pt x="7553685" y="2593195"/>
                  <a:pt x="7551899" y="2597660"/>
                </a:cubicBezTo>
                <a:cubicBezTo>
                  <a:pt x="7535906" y="2635164"/>
                  <a:pt x="7506661" y="2653917"/>
                  <a:pt x="7464165" y="2653917"/>
                </a:cubicBezTo>
                <a:cubicBezTo>
                  <a:pt x="7400541" y="2653917"/>
                  <a:pt x="7368729" y="2609826"/>
                  <a:pt x="7368729" y="2521646"/>
                </a:cubicBezTo>
                <a:cubicBezTo>
                  <a:pt x="7368729" y="2510260"/>
                  <a:pt x="7368952" y="2500773"/>
                  <a:pt x="7369399" y="2493182"/>
                </a:cubicBezTo>
                <a:cubicBezTo>
                  <a:pt x="7369845" y="2485592"/>
                  <a:pt x="7371575" y="2474821"/>
                  <a:pt x="7374589" y="2460868"/>
                </a:cubicBezTo>
                <a:cubicBezTo>
                  <a:pt x="7377603" y="2446915"/>
                  <a:pt x="7381956" y="2435753"/>
                  <a:pt x="7387649" y="2427382"/>
                </a:cubicBezTo>
                <a:cubicBezTo>
                  <a:pt x="7393341" y="2419010"/>
                  <a:pt x="7402104" y="2411364"/>
                  <a:pt x="7413935" y="2404444"/>
                </a:cubicBezTo>
                <a:cubicBezTo>
                  <a:pt x="7425767" y="2397523"/>
                  <a:pt x="7440166" y="2394063"/>
                  <a:pt x="7457133" y="2394063"/>
                </a:cubicBezTo>
                <a:cubicBezTo>
                  <a:pt x="7475170" y="2394063"/>
                  <a:pt x="7490164" y="2395402"/>
                  <a:pt x="7502115" y="2398081"/>
                </a:cubicBezTo>
                <a:cubicBezTo>
                  <a:pt x="7492665" y="2406564"/>
                  <a:pt x="7487940" y="2417168"/>
                  <a:pt x="7487940" y="2429893"/>
                </a:cubicBezTo>
                <a:cubicBezTo>
                  <a:pt x="7487940" y="2443511"/>
                  <a:pt x="7492550" y="2454115"/>
                  <a:pt x="7501770" y="2461705"/>
                </a:cubicBezTo>
                <a:cubicBezTo>
                  <a:pt x="7510989" y="2469295"/>
                  <a:pt x="7521015" y="2473091"/>
                  <a:pt x="7531849" y="2473091"/>
                </a:cubicBezTo>
                <a:cubicBezTo>
                  <a:pt x="7543398" y="2473091"/>
                  <a:pt x="7553590" y="2469295"/>
                  <a:pt x="7562424" y="2461705"/>
                </a:cubicBezTo>
                <a:cubicBezTo>
                  <a:pt x="7571257" y="2454115"/>
                  <a:pt x="7575674" y="2443511"/>
                  <a:pt x="7575674" y="2429893"/>
                </a:cubicBezTo>
                <a:cubicBezTo>
                  <a:pt x="7575674" y="2387700"/>
                  <a:pt x="7535268" y="2366604"/>
                  <a:pt x="7454454" y="2366604"/>
                </a:cubicBezTo>
                <a:close/>
                <a:moveTo>
                  <a:pt x="6873838" y="2366604"/>
                </a:moveTo>
                <a:cubicBezTo>
                  <a:pt x="6867811" y="2366604"/>
                  <a:pt x="6862174" y="2366828"/>
                  <a:pt x="6856928" y="2367276"/>
                </a:cubicBezTo>
                <a:cubicBezTo>
                  <a:pt x="6851681" y="2367725"/>
                  <a:pt x="6843477" y="2368678"/>
                  <a:pt x="6832315" y="2370136"/>
                </a:cubicBezTo>
                <a:cubicBezTo>
                  <a:pt x="6821153" y="2371594"/>
                  <a:pt x="6811219" y="2374229"/>
                  <a:pt x="6802512" y="2378042"/>
                </a:cubicBezTo>
                <a:cubicBezTo>
                  <a:pt x="6793806" y="2381854"/>
                  <a:pt x="6784988" y="2386900"/>
                  <a:pt x="6776058" y="2393179"/>
                </a:cubicBezTo>
                <a:cubicBezTo>
                  <a:pt x="6767128" y="2399457"/>
                  <a:pt x="6760152" y="2408147"/>
                  <a:pt x="6755129" y="2419248"/>
                </a:cubicBezTo>
                <a:cubicBezTo>
                  <a:pt x="6750106" y="2430349"/>
                  <a:pt x="6747595" y="2442965"/>
                  <a:pt x="6747595" y="2457096"/>
                </a:cubicBezTo>
                <a:cubicBezTo>
                  <a:pt x="6747595" y="2479755"/>
                  <a:pt x="6756748" y="2498858"/>
                  <a:pt x="6775053" y="2514404"/>
                </a:cubicBezTo>
                <a:cubicBezTo>
                  <a:pt x="6783760" y="2521960"/>
                  <a:pt x="6793694" y="2528125"/>
                  <a:pt x="6804856" y="2532900"/>
                </a:cubicBezTo>
                <a:cubicBezTo>
                  <a:pt x="6816018" y="2537676"/>
                  <a:pt x="6826027" y="2541027"/>
                  <a:pt x="6834881" y="2542954"/>
                </a:cubicBezTo>
                <a:cubicBezTo>
                  <a:pt x="6843736" y="2544881"/>
                  <a:pt x="6859165" y="2547894"/>
                  <a:pt x="6881168" y="2551993"/>
                </a:cubicBezTo>
                <a:cubicBezTo>
                  <a:pt x="6890241" y="2553974"/>
                  <a:pt x="6897827" y="2555562"/>
                  <a:pt x="6903928" y="2556757"/>
                </a:cubicBezTo>
                <a:cubicBezTo>
                  <a:pt x="6910029" y="2557951"/>
                  <a:pt x="6917909" y="2560500"/>
                  <a:pt x="6927567" y="2564404"/>
                </a:cubicBezTo>
                <a:cubicBezTo>
                  <a:pt x="6937226" y="2568307"/>
                  <a:pt x="6944639" y="2573661"/>
                  <a:pt x="6949804" y="2580467"/>
                </a:cubicBezTo>
                <a:cubicBezTo>
                  <a:pt x="6954971" y="2587272"/>
                  <a:pt x="6957554" y="2595471"/>
                  <a:pt x="6957554" y="2605063"/>
                </a:cubicBezTo>
                <a:cubicBezTo>
                  <a:pt x="6957331" y="2639418"/>
                  <a:pt x="6931211" y="2656596"/>
                  <a:pt x="6879196" y="2656596"/>
                </a:cubicBezTo>
                <a:cubicBezTo>
                  <a:pt x="6862230" y="2656596"/>
                  <a:pt x="6847496" y="2654094"/>
                  <a:pt x="6834994" y="2649090"/>
                </a:cubicBezTo>
                <a:cubicBezTo>
                  <a:pt x="6822492" y="2644086"/>
                  <a:pt x="6812670" y="2636914"/>
                  <a:pt x="6805526" y="2627572"/>
                </a:cubicBezTo>
                <a:cubicBezTo>
                  <a:pt x="6798382" y="2618231"/>
                  <a:pt x="6793080" y="2609891"/>
                  <a:pt x="6789620" y="2602552"/>
                </a:cubicBezTo>
                <a:cubicBezTo>
                  <a:pt x="6786160" y="2595213"/>
                  <a:pt x="6783090" y="2586761"/>
                  <a:pt x="6780411" y="2577196"/>
                </a:cubicBezTo>
                <a:cubicBezTo>
                  <a:pt x="6779072" y="2572749"/>
                  <a:pt x="6777397" y="2570025"/>
                  <a:pt x="6775388" y="2569024"/>
                </a:cubicBezTo>
                <a:cubicBezTo>
                  <a:pt x="6773379" y="2568023"/>
                  <a:pt x="6769584" y="2567522"/>
                  <a:pt x="6764003" y="2567522"/>
                </a:cubicBezTo>
                <a:cubicBezTo>
                  <a:pt x="6756189" y="2567522"/>
                  <a:pt x="6751501" y="2568694"/>
                  <a:pt x="6749939" y="2571038"/>
                </a:cubicBezTo>
                <a:cubicBezTo>
                  <a:pt x="6748376" y="2573382"/>
                  <a:pt x="6747595" y="2578907"/>
                  <a:pt x="6747595" y="2587614"/>
                </a:cubicBezTo>
                <a:lnTo>
                  <a:pt x="6747595" y="2662288"/>
                </a:lnTo>
                <a:cubicBezTo>
                  <a:pt x="6747595" y="2669655"/>
                  <a:pt x="6748264" y="2674678"/>
                  <a:pt x="6749604" y="2677357"/>
                </a:cubicBezTo>
                <a:cubicBezTo>
                  <a:pt x="6750943" y="2680036"/>
                  <a:pt x="6754404" y="2681376"/>
                  <a:pt x="6759985" y="2681376"/>
                </a:cubicBezTo>
                <a:cubicBezTo>
                  <a:pt x="6760208" y="2681376"/>
                  <a:pt x="6760319" y="2681376"/>
                  <a:pt x="6760319" y="2681376"/>
                </a:cubicBezTo>
                <a:cubicBezTo>
                  <a:pt x="6764338" y="2681376"/>
                  <a:pt x="6771035" y="2677982"/>
                  <a:pt x="6780411" y="2671194"/>
                </a:cubicBezTo>
                <a:lnTo>
                  <a:pt x="6798159" y="2659311"/>
                </a:lnTo>
                <a:cubicBezTo>
                  <a:pt x="6819367" y="2674021"/>
                  <a:pt x="6846379" y="2681376"/>
                  <a:pt x="6879196" y="2681376"/>
                </a:cubicBezTo>
                <a:cubicBezTo>
                  <a:pt x="6885670" y="2681376"/>
                  <a:pt x="6891418" y="2681152"/>
                  <a:pt x="6896441" y="2680706"/>
                </a:cubicBezTo>
                <a:cubicBezTo>
                  <a:pt x="6901464" y="2680259"/>
                  <a:pt x="6909668" y="2679254"/>
                  <a:pt x="6921054" y="2677689"/>
                </a:cubicBezTo>
                <a:cubicBezTo>
                  <a:pt x="6932439" y="2676125"/>
                  <a:pt x="6942485" y="2673165"/>
                  <a:pt x="6951192" y="2668810"/>
                </a:cubicBezTo>
                <a:cubicBezTo>
                  <a:pt x="6959898" y="2664455"/>
                  <a:pt x="6968716" y="2658872"/>
                  <a:pt x="6977646" y="2652059"/>
                </a:cubicBezTo>
                <a:cubicBezTo>
                  <a:pt x="6986575" y="2645247"/>
                  <a:pt x="6993552" y="2635754"/>
                  <a:pt x="6998575" y="2623580"/>
                </a:cubicBezTo>
                <a:cubicBezTo>
                  <a:pt x="7003598" y="2611407"/>
                  <a:pt x="7006109" y="2597280"/>
                  <a:pt x="7006109" y="2581199"/>
                </a:cubicBezTo>
                <a:cubicBezTo>
                  <a:pt x="7006109" y="2553015"/>
                  <a:pt x="6993473" y="2528936"/>
                  <a:pt x="6968201" y="2508963"/>
                </a:cubicBezTo>
                <a:cubicBezTo>
                  <a:pt x="6955899" y="2499862"/>
                  <a:pt x="6940182" y="2493212"/>
                  <a:pt x="6921051" y="2489012"/>
                </a:cubicBezTo>
                <a:cubicBezTo>
                  <a:pt x="6901921" y="2484813"/>
                  <a:pt x="6883593" y="2480531"/>
                  <a:pt x="6866068" y="2476167"/>
                </a:cubicBezTo>
                <a:cubicBezTo>
                  <a:pt x="6839241" y="2470532"/>
                  <a:pt x="6819120" y="2466306"/>
                  <a:pt x="6805705" y="2463488"/>
                </a:cubicBezTo>
                <a:lnTo>
                  <a:pt x="6802906" y="2462900"/>
                </a:lnTo>
                <a:lnTo>
                  <a:pt x="6801586" y="2457399"/>
                </a:lnTo>
                <a:cubicBezTo>
                  <a:pt x="6797962" y="2451441"/>
                  <a:pt x="6796150" y="2444207"/>
                  <a:pt x="6796150" y="2435696"/>
                </a:cubicBezTo>
                <a:cubicBezTo>
                  <a:pt x="6796373" y="2404815"/>
                  <a:pt x="6822046" y="2389375"/>
                  <a:pt x="6873168" y="2389375"/>
                </a:cubicBezTo>
                <a:cubicBezTo>
                  <a:pt x="6923398" y="2389375"/>
                  <a:pt x="6950299" y="2408394"/>
                  <a:pt x="6953870" y="2446432"/>
                </a:cubicBezTo>
                <a:cubicBezTo>
                  <a:pt x="6954317" y="2451738"/>
                  <a:pt x="6955322" y="2455331"/>
                  <a:pt x="6956884" y="2457211"/>
                </a:cubicBezTo>
                <a:cubicBezTo>
                  <a:pt x="6958447" y="2459091"/>
                  <a:pt x="6962689" y="2460031"/>
                  <a:pt x="6969609" y="2460031"/>
                </a:cubicBezTo>
                <a:cubicBezTo>
                  <a:pt x="6977422" y="2460031"/>
                  <a:pt x="6982166" y="2458971"/>
                  <a:pt x="6983841" y="2456850"/>
                </a:cubicBezTo>
                <a:cubicBezTo>
                  <a:pt x="6985515" y="2454729"/>
                  <a:pt x="6986352" y="2449315"/>
                  <a:pt x="6986352" y="2440609"/>
                </a:cubicBezTo>
                <a:lnTo>
                  <a:pt x="6986352" y="2386026"/>
                </a:lnTo>
                <a:cubicBezTo>
                  <a:pt x="6986352" y="2378213"/>
                  <a:pt x="6985682" y="2373022"/>
                  <a:pt x="6984343" y="2370455"/>
                </a:cubicBezTo>
                <a:cubicBezTo>
                  <a:pt x="6983004" y="2367888"/>
                  <a:pt x="6979543" y="2366604"/>
                  <a:pt x="6973962" y="2366604"/>
                </a:cubicBezTo>
                <a:cubicBezTo>
                  <a:pt x="6971283" y="2366604"/>
                  <a:pt x="6961014" y="2371090"/>
                  <a:pt x="6943155" y="2380061"/>
                </a:cubicBezTo>
                <a:cubicBezTo>
                  <a:pt x="6925742" y="2371090"/>
                  <a:pt x="6902636" y="2366604"/>
                  <a:pt x="6873838" y="2366604"/>
                </a:cubicBezTo>
                <a:close/>
                <a:moveTo>
                  <a:pt x="6511993" y="2366604"/>
                </a:moveTo>
                <a:cubicBezTo>
                  <a:pt x="6430465" y="2366827"/>
                  <a:pt x="6389700" y="2387924"/>
                  <a:pt x="6389700" y="2429893"/>
                </a:cubicBezTo>
                <a:cubicBezTo>
                  <a:pt x="6389700" y="2443511"/>
                  <a:pt x="6394024" y="2454115"/>
                  <a:pt x="6402671" y="2461705"/>
                </a:cubicBezTo>
                <a:cubicBezTo>
                  <a:pt x="6411318" y="2469295"/>
                  <a:pt x="6420722" y="2473091"/>
                  <a:pt x="6430883" y="2473091"/>
                </a:cubicBezTo>
                <a:cubicBezTo>
                  <a:pt x="6443392" y="2473091"/>
                  <a:pt x="6454277" y="2469295"/>
                  <a:pt x="6463540" y="2461705"/>
                </a:cubicBezTo>
                <a:cubicBezTo>
                  <a:pt x="6472803" y="2454115"/>
                  <a:pt x="6477434" y="2443511"/>
                  <a:pt x="6477434" y="2429893"/>
                </a:cubicBezTo>
                <a:cubicBezTo>
                  <a:pt x="6477434" y="2414266"/>
                  <a:pt x="6471848" y="2402993"/>
                  <a:pt x="6460676" y="2396072"/>
                </a:cubicBezTo>
                <a:cubicBezTo>
                  <a:pt x="6476051" y="2392947"/>
                  <a:pt x="6492784" y="2391384"/>
                  <a:pt x="6510874" y="2391384"/>
                </a:cubicBezTo>
                <a:cubicBezTo>
                  <a:pt x="6559572" y="2391384"/>
                  <a:pt x="6583921" y="2418396"/>
                  <a:pt x="6583921" y="2472421"/>
                </a:cubicBezTo>
                <a:lnTo>
                  <a:pt x="6583921" y="2495526"/>
                </a:lnTo>
                <a:cubicBezTo>
                  <a:pt x="6436358" y="2502000"/>
                  <a:pt x="6362576" y="2537942"/>
                  <a:pt x="6362576" y="2603352"/>
                </a:cubicBezTo>
                <a:cubicBezTo>
                  <a:pt x="6362576" y="2618979"/>
                  <a:pt x="6367032" y="2632262"/>
                  <a:pt x="6375945" y="2643201"/>
                </a:cubicBezTo>
                <a:cubicBezTo>
                  <a:pt x="6384857" y="2654140"/>
                  <a:pt x="6396703" y="2662233"/>
                  <a:pt x="6411482" y="2667479"/>
                </a:cubicBezTo>
                <a:cubicBezTo>
                  <a:pt x="6426261" y="2672725"/>
                  <a:pt x="6440646" y="2676353"/>
                  <a:pt x="6454635" y="2678362"/>
                </a:cubicBezTo>
                <a:cubicBezTo>
                  <a:pt x="6468624" y="2680371"/>
                  <a:pt x="6482501" y="2681376"/>
                  <a:pt x="6496265" y="2681376"/>
                </a:cubicBezTo>
                <a:cubicBezTo>
                  <a:pt x="6543401" y="2681376"/>
                  <a:pt x="6576525" y="2662400"/>
                  <a:pt x="6595641" y="2624449"/>
                </a:cubicBezTo>
                <a:cubicBezTo>
                  <a:pt x="6595641" y="2631816"/>
                  <a:pt x="6596088" y="2637676"/>
                  <a:pt x="6596981" y="2642029"/>
                </a:cubicBezTo>
                <a:cubicBezTo>
                  <a:pt x="6597874" y="2646382"/>
                  <a:pt x="6600273" y="2651740"/>
                  <a:pt x="6604180" y="2658103"/>
                </a:cubicBezTo>
                <a:cubicBezTo>
                  <a:pt x="6608087" y="2664465"/>
                  <a:pt x="6615286" y="2669265"/>
                  <a:pt x="6625779" y="2672502"/>
                </a:cubicBezTo>
                <a:cubicBezTo>
                  <a:pt x="6636271" y="2675739"/>
                  <a:pt x="6650001" y="2677357"/>
                  <a:pt x="6666967" y="2677357"/>
                </a:cubicBezTo>
                <a:lnTo>
                  <a:pt x="6699784" y="2677357"/>
                </a:lnTo>
                <a:cubicBezTo>
                  <a:pt x="6708044" y="2677357"/>
                  <a:pt x="6713792" y="2676464"/>
                  <a:pt x="6717029" y="2674678"/>
                </a:cubicBezTo>
                <a:cubicBezTo>
                  <a:pt x="6720266" y="2672892"/>
                  <a:pt x="6721885" y="2668316"/>
                  <a:pt x="6721885" y="2660949"/>
                </a:cubicBezTo>
                <a:cubicBezTo>
                  <a:pt x="6721885" y="2655814"/>
                  <a:pt x="6720824" y="2652131"/>
                  <a:pt x="6718703" y="2649898"/>
                </a:cubicBezTo>
                <a:cubicBezTo>
                  <a:pt x="6716583" y="2647666"/>
                  <a:pt x="6714629" y="2646327"/>
                  <a:pt x="6712843" y="2645880"/>
                </a:cubicBezTo>
                <a:cubicBezTo>
                  <a:pt x="6711057" y="2645434"/>
                  <a:pt x="6708155" y="2645210"/>
                  <a:pt x="6704137" y="2645210"/>
                </a:cubicBezTo>
                <a:cubicBezTo>
                  <a:pt x="6690742" y="2645210"/>
                  <a:pt x="6680864" y="2643927"/>
                  <a:pt x="6674501" y="2641359"/>
                </a:cubicBezTo>
                <a:cubicBezTo>
                  <a:pt x="6668139" y="2638792"/>
                  <a:pt x="6664511" y="2636169"/>
                  <a:pt x="6663618" y="2633490"/>
                </a:cubicBezTo>
                <a:cubicBezTo>
                  <a:pt x="6662725" y="2630811"/>
                  <a:pt x="6662279" y="2626235"/>
                  <a:pt x="6662279" y="2619761"/>
                </a:cubicBezTo>
                <a:lnTo>
                  <a:pt x="6662279" y="2472421"/>
                </a:lnTo>
                <a:cubicBezTo>
                  <a:pt x="6662279" y="2440274"/>
                  <a:pt x="6649505" y="2414601"/>
                  <a:pt x="6623958" y="2395402"/>
                </a:cubicBezTo>
                <a:cubicBezTo>
                  <a:pt x="6598411" y="2376204"/>
                  <a:pt x="6561089" y="2366604"/>
                  <a:pt x="6511993" y="2366604"/>
                </a:cubicBezTo>
                <a:close/>
                <a:moveTo>
                  <a:pt x="4479975" y="2366604"/>
                </a:moveTo>
                <a:cubicBezTo>
                  <a:pt x="4425058" y="2366604"/>
                  <a:pt x="4382195" y="2381729"/>
                  <a:pt x="4351387" y="2411978"/>
                </a:cubicBezTo>
                <a:cubicBezTo>
                  <a:pt x="4320580" y="2442227"/>
                  <a:pt x="4305176" y="2480904"/>
                  <a:pt x="4305176" y="2528008"/>
                </a:cubicBezTo>
                <a:cubicBezTo>
                  <a:pt x="4305176" y="2572433"/>
                  <a:pt x="4320469" y="2609101"/>
                  <a:pt x="4351053" y="2638011"/>
                </a:cubicBezTo>
                <a:cubicBezTo>
                  <a:pt x="4381637" y="2666921"/>
                  <a:pt x="4424611" y="2681376"/>
                  <a:pt x="4479975" y="2681376"/>
                </a:cubicBezTo>
                <a:cubicBezTo>
                  <a:pt x="4535339" y="2681376"/>
                  <a:pt x="4578313" y="2666921"/>
                  <a:pt x="4608897" y="2638011"/>
                </a:cubicBezTo>
                <a:cubicBezTo>
                  <a:pt x="4639482" y="2609101"/>
                  <a:pt x="4654774" y="2572433"/>
                  <a:pt x="4654774" y="2528008"/>
                </a:cubicBezTo>
                <a:cubicBezTo>
                  <a:pt x="4654774" y="2480904"/>
                  <a:pt x="4639258" y="2442227"/>
                  <a:pt x="4608228" y="2411978"/>
                </a:cubicBezTo>
                <a:cubicBezTo>
                  <a:pt x="4577197" y="2381729"/>
                  <a:pt x="4534446" y="2366604"/>
                  <a:pt x="4479975" y="2366604"/>
                </a:cubicBezTo>
                <a:close/>
                <a:moveTo>
                  <a:pt x="4121113" y="2366604"/>
                </a:moveTo>
                <a:cubicBezTo>
                  <a:pt x="4115086" y="2366604"/>
                  <a:pt x="4109449" y="2366828"/>
                  <a:pt x="4104202" y="2367276"/>
                </a:cubicBezTo>
                <a:cubicBezTo>
                  <a:pt x="4098956" y="2367725"/>
                  <a:pt x="4090752" y="2368678"/>
                  <a:pt x="4079590" y="2370136"/>
                </a:cubicBezTo>
                <a:cubicBezTo>
                  <a:pt x="4068428" y="2371594"/>
                  <a:pt x="4058494" y="2374229"/>
                  <a:pt x="4049787" y="2378042"/>
                </a:cubicBezTo>
                <a:cubicBezTo>
                  <a:pt x="4041081" y="2381854"/>
                  <a:pt x="4032263" y="2386900"/>
                  <a:pt x="4023333" y="2393179"/>
                </a:cubicBezTo>
                <a:cubicBezTo>
                  <a:pt x="4014404" y="2399457"/>
                  <a:pt x="4007427" y="2408147"/>
                  <a:pt x="4002404" y="2419248"/>
                </a:cubicBezTo>
                <a:cubicBezTo>
                  <a:pt x="3997381" y="2430349"/>
                  <a:pt x="3994870" y="2442965"/>
                  <a:pt x="3994870" y="2457096"/>
                </a:cubicBezTo>
                <a:cubicBezTo>
                  <a:pt x="3994870" y="2479755"/>
                  <a:pt x="4004023" y="2498858"/>
                  <a:pt x="4022328" y="2514404"/>
                </a:cubicBezTo>
                <a:cubicBezTo>
                  <a:pt x="4031035" y="2521960"/>
                  <a:pt x="4040970" y="2528125"/>
                  <a:pt x="4052131" y="2532900"/>
                </a:cubicBezTo>
                <a:cubicBezTo>
                  <a:pt x="4063294" y="2537676"/>
                  <a:pt x="4073302" y="2541027"/>
                  <a:pt x="4082156" y="2542954"/>
                </a:cubicBezTo>
                <a:cubicBezTo>
                  <a:pt x="4091011" y="2544881"/>
                  <a:pt x="4106441" y="2547894"/>
                  <a:pt x="4128443" y="2551993"/>
                </a:cubicBezTo>
                <a:cubicBezTo>
                  <a:pt x="4137516" y="2553974"/>
                  <a:pt x="4145103" y="2555562"/>
                  <a:pt x="4151204" y="2556757"/>
                </a:cubicBezTo>
                <a:cubicBezTo>
                  <a:pt x="4157304" y="2557951"/>
                  <a:pt x="4165184" y="2560500"/>
                  <a:pt x="4174843" y="2564404"/>
                </a:cubicBezTo>
                <a:cubicBezTo>
                  <a:pt x="4184502" y="2568307"/>
                  <a:pt x="4191914" y="2573661"/>
                  <a:pt x="4197080" y="2580467"/>
                </a:cubicBezTo>
                <a:cubicBezTo>
                  <a:pt x="4202246" y="2587272"/>
                  <a:pt x="4204829" y="2595471"/>
                  <a:pt x="4204829" y="2605063"/>
                </a:cubicBezTo>
                <a:cubicBezTo>
                  <a:pt x="4204606" y="2639418"/>
                  <a:pt x="4178486" y="2656596"/>
                  <a:pt x="4126471" y="2656596"/>
                </a:cubicBezTo>
                <a:cubicBezTo>
                  <a:pt x="4109505" y="2656596"/>
                  <a:pt x="4094771" y="2654094"/>
                  <a:pt x="4082269" y="2649090"/>
                </a:cubicBezTo>
                <a:cubicBezTo>
                  <a:pt x="4069768" y="2644086"/>
                  <a:pt x="4059945" y="2636914"/>
                  <a:pt x="4052801" y="2627572"/>
                </a:cubicBezTo>
                <a:cubicBezTo>
                  <a:pt x="4045657" y="2618231"/>
                  <a:pt x="4040355" y="2609891"/>
                  <a:pt x="4036895" y="2602552"/>
                </a:cubicBezTo>
                <a:cubicBezTo>
                  <a:pt x="4033435" y="2595213"/>
                  <a:pt x="4030365" y="2586761"/>
                  <a:pt x="4027686" y="2577196"/>
                </a:cubicBezTo>
                <a:cubicBezTo>
                  <a:pt x="4026347" y="2572749"/>
                  <a:pt x="4024673" y="2570025"/>
                  <a:pt x="4022663" y="2569024"/>
                </a:cubicBezTo>
                <a:cubicBezTo>
                  <a:pt x="4020654" y="2568023"/>
                  <a:pt x="4016859" y="2567522"/>
                  <a:pt x="4011278" y="2567522"/>
                </a:cubicBezTo>
                <a:cubicBezTo>
                  <a:pt x="4003464" y="2567522"/>
                  <a:pt x="3998777" y="2568694"/>
                  <a:pt x="3997214" y="2571038"/>
                </a:cubicBezTo>
                <a:cubicBezTo>
                  <a:pt x="3995651" y="2573382"/>
                  <a:pt x="3994870" y="2578907"/>
                  <a:pt x="3994870" y="2587614"/>
                </a:cubicBezTo>
                <a:lnTo>
                  <a:pt x="3994870" y="2662288"/>
                </a:lnTo>
                <a:cubicBezTo>
                  <a:pt x="3994870" y="2669655"/>
                  <a:pt x="3995539" y="2674678"/>
                  <a:pt x="3996879" y="2677357"/>
                </a:cubicBezTo>
                <a:cubicBezTo>
                  <a:pt x="3998218" y="2680036"/>
                  <a:pt x="4001678" y="2681376"/>
                  <a:pt x="4007259" y="2681376"/>
                </a:cubicBezTo>
                <a:cubicBezTo>
                  <a:pt x="4007483" y="2681376"/>
                  <a:pt x="4007594" y="2681376"/>
                  <a:pt x="4007594" y="2681376"/>
                </a:cubicBezTo>
                <a:cubicBezTo>
                  <a:pt x="4011613" y="2681376"/>
                  <a:pt x="4018310" y="2677982"/>
                  <a:pt x="4027686" y="2671194"/>
                </a:cubicBezTo>
                <a:lnTo>
                  <a:pt x="4045434" y="2659311"/>
                </a:lnTo>
                <a:cubicBezTo>
                  <a:pt x="4066642" y="2674021"/>
                  <a:pt x="4093654" y="2681376"/>
                  <a:pt x="4126471" y="2681376"/>
                </a:cubicBezTo>
                <a:cubicBezTo>
                  <a:pt x="4132945" y="2681376"/>
                  <a:pt x="4138694" y="2681152"/>
                  <a:pt x="4143716" y="2680706"/>
                </a:cubicBezTo>
                <a:cubicBezTo>
                  <a:pt x="4148740" y="2680259"/>
                  <a:pt x="4156943" y="2679254"/>
                  <a:pt x="4168329" y="2677689"/>
                </a:cubicBezTo>
                <a:cubicBezTo>
                  <a:pt x="4179714" y="2676125"/>
                  <a:pt x="4189760" y="2673165"/>
                  <a:pt x="4198467" y="2668810"/>
                </a:cubicBezTo>
                <a:cubicBezTo>
                  <a:pt x="4207173" y="2664455"/>
                  <a:pt x="4215991" y="2658872"/>
                  <a:pt x="4224921" y="2652059"/>
                </a:cubicBezTo>
                <a:cubicBezTo>
                  <a:pt x="4233850" y="2645247"/>
                  <a:pt x="4240827" y="2635754"/>
                  <a:pt x="4245850" y="2623580"/>
                </a:cubicBezTo>
                <a:cubicBezTo>
                  <a:pt x="4250873" y="2611407"/>
                  <a:pt x="4253384" y="2597280"/>
                  <a:pt x="4253384" y="2581199"/>
                </a:cubicBezTo>
                <a:cubicBezTo>
                  <a:pt x="4253384" y="2553015"/>
                  <a:pt x="4240748" y="2528936"/>
                  <a:pt x="4215477" y="2508963"/>
                </a:cubicBezTo>
                <a:cubicBezTo>
                  <a:pt x="4203174" y="2499862"/>
                  <a:pt x="4187457" y="2493212"/>
                  <a:pt x="4168326" y="2489012"/>
                </a:cubicBezTo>
                <a:cubicBezTo>
                  <a:pt x="4149195" y="2484813"/>
                  <a:pt x="4130868" y="2480531"/>
                  <a:pt x="4113343" y="2476167"/>
                </a:cubicBezTo>
                <a:cubicBezTo>
                  <a:pt x="4086516" y="2470532"/>
                  <a:pt x="4066395" y="2466306"/>
                  <a:pt x="4052981" y="2463488"/>
                </a:cubicBezTo>
                <a:lnTo>
                  <a:pt x="4050182" y="2462900"/>
                </a:lnTo>
                <a:lnTo>
                  <a:pt x="4048861" y="2457399"/>
                </a:lnTo>
                <a:cubicBezTo>
                  <a:pt x="4045237" y="2451441"/>
                  <a:pt x="4043425" y="2444207"/>
                  <a:pt x="4043425" y="2435696"/>
                </a:cubicBezTo>
                <a:cubicBezTo>
                  <a:pt x="4043648" y="2404815"/>
                  <a:pt x="4069321" y="2389375"/>
                  <a:pt x="4120443" y="2389375"/>
                </a:cubicBezTo>
                <a:cubicBezTo>
                  <a:pt x="4170673" y="2389375"/>
                  <a:pt x="4197574" y="2408394"/>
                  <a:pt x="4201146" y="2446432"/>
                </a:cubicBezTo>
                <a:cubicBezTo>
                  <a:pt x="4201592" y="2451738"/>
                  <a:pt x="4202596" y="2455331"/>
                  <a:pt x="4204159" y="2457211"/>
                </a:cubicBezTo>
                <a:cubicBezTo>
                  <a:pt x="4205722" y="2459091"/>
                  <a:pt x="4209963" y="2460031"/>
                  <a:pt x="4216884" y="2460031"/>
                </a:cubicBezTo>
                <a:cubicBezTo>
                  <a:pt x="4224697" y="2460031"/>
                  <a:pt x="4229442" y="2458971"/>
                  <a:pt x="4231116" y="2456850"/>
                </a:cubicBezTo>
                <a:cubicBezTo>
                  <a:pt x="4232790" y="2454729"/>
                  <a:pt x="4233627" y="2449315"/>
                  <a:pt x="4233627" y="2440609"/>
                </a:cubicBezTo>
                <a:lnTo>
                  <a:pt x="4233627" y="2386026"/>
                </a:lnTo>
                <a:cubicBezTo>
                  <a:pt x="4233627" y="2378213"/>
                  <a:pt x="4232957" y="2373022"/>
                  <a:pt x="4231618" y="2370455"/>
                </a:cubicBezTo>
                <a:cubicBezTo>
                  <a:pt x="4230278" y="2367888"/>
                  <a:pt x="4226819" y="2366604"/>
                  <a:pt x="4221237" y="2366604"/>
                </a:cubicBezTo>
                <a:cubicBezTo>
                  <a:pt x="4218558" y="2366604"/>
                  <a:pt x="4208289" y="2371090"/>
                  <a:pt x="4190430" y="2380061"/>
                </a:cubicBezTo>
                <a:cubicBezTo>
                  <a:pt x="4173017" y="2371090"/>
                  <a:pt x="4149911" y="2366604"/>
                  <a:pt x="4121113" y="2366604"/>
                </a:cubicBezTo>
                <a:close/>
                <a:moveTo>
                  <a:pt x="3474158" y="2366604"/>
                </a:moveTo>
                <a:cubicBezTo>
                  <a:pt x="3421249" y="2366604"/>
                  <a:pt x="3379838" y="2381450"/>
                  <a:pt x="3349924" y="2411141"/>
                </a:cubicBezTo>
                <a:cubicBezTo>
                  <a:pt x="3320009" y="2440832"/>
                  <a:pt x="3305052" y="2478114"/>
                  <a:pt x="3305052" y="2522985"/>
                </a:cubicBezTo>
                <a:cubicBezTo>
                  <a:pt x="3305052" y="2569643"/>
                  <a:pt x="3321237" y="2607706"/>
                  <a:pt x="3353607" y="2637174"/>
                </a:cubicBezTo>
                <a:cubicBezTo>
                  <a:pt x="3385977" y="2666642"/>
                  <a:pt x="3429398" y="2681376"/>
                  <a:pt x="3483869" y="2681376"/>
                </a:cubicBezTo>
                <a:cubicBezTo>
                  <a:pt x="3504407" y="2681376"/>
                  <a:pt x="3523047" y="2678864"/>
                  <a:pt x="3539791" y="2673841"/>
                </a:cubicBezTo>
                <a:cubicBezTo>
                  <a:pt x="3556534" y="2668818"/>
                  <a:pt x="3569816" y="2662679"/>
                  <a:pt x="3579639" y="2655424"/>
                </a:cubicBezTo>
                <a:cubicBezTo>
                  <a:pt x="3589462" y="2648168"/>
                  <a:pt x="3597666" y="2640299"/>
                  <a:pt x="3604252" y="2631816"/>
                </a:cubicBezTo>
                <a:cubicBezTo>
                  <a:pt x="3610837" y="2623333"/>
                  <a:pt x="3615414" y="2616189"/>
                  <a:pt x="3617981" y="2610385"/>
                </a:cubicBezTo>
                <a:cubicBezTo>
                  <a:pt x="3620548" y="2604580"/>
                  <a:pt x="3621832" y="2600115"/>
                  <a:pt x="3621832" y="2596990"/>
                </a:cubicBezTo>
                <a:cubicBezTo>
                  <a:pt x="3621832" y="2588953"/>
                  <a:pt x="3615930" y="2584935"/>
                  <a:pt x="3604126" y="2584935"/>
                </a:cubicBezTo>
                <a:cubicBezTo>
                  <a:pt x="3598102" y="2584935"/>
                  <a:pt x="3594066" y="2585828"/>
                  <a:pt x="3592019" y="2587614"/>
                </a:cubicBezTo>
                <a:cubicBezTo>
                  <a:pt x="3589971" y="2589400"/>
                  <a:pt x="3587742" y="2593307"/>
                  <a:pt x="3585332" y="2599334"/>
                </a:cubicBezTo>
                <a:cubicBezTo>
                  <a:pt x="3578383" y="2615631"/>
                  <a:pt x="3566169" y="2628802"/>
                  <a:pt x="3548688" y="2638848"/>
                </a:cubicBezTo>
                <a:cubicBezTo>
                  <a:pt x="3531207" y="2648894"/>
                  <a:pt x="3511610" y="2653917"/>
                  <a:pt x="3489896" y="2653917"/>
                </a:cubicBezTo>
                <a:cubicBezTo>
                  <a:pt x="3489673" y="2653917"/>
                  <a:pt x="3489450" y="2653917"/>
                  <a:pt x="3489227" y="2653917"/>
                </a:cubicBezTo>
                <a:cubicBezTo>
                  <a:pt x="3424933" y="2653917"/>
                  <a:pt x="3392786" y="2611947"/>
                  <a:pt x="3392786" y="2528008"/>
                </a:cubicBezTo>
                <a:lnTo>
                  <a:pt x="3599731" y="2528008"/>
                </a:lnTo>
                <a:cubicBezTo>
                  <a:pt x="3608438" y="2528008"/>
                  <a:pt x="3614298" y="2527059"/>
                  <a:pt x="3617311" y="2525162"/>
                </a:cubicBezTo>
                <a:cubicBezTo>
                  <a:pt x="3620325" y="2523264"/>
                  <a:pt x="3621832" y="2517962"/>
                  <a:pt x="3621832" y="2509256"/>
                </a:cubicBezTo>
                <a:cubicBezTo>
                  <a:pt x="3621832" y="2464607"/>
                  <a:pt x="3608995" y="2429447"/>
                  <a:pt x="3583323" y="2403774"/>
                </a:cubicBezTo>
                <a:cubicBezTo>
                  <a:pt x="3557650" y="2378994"/>
                  <a:pt x="3521262" y="2366604"/>
                  <a:pt x="3474158" y="2366604"/>
                </a:cubicBezTo>
                <a:close/>
                <a:moveTo>
                  <a:pt x="5371493" y="2242035"/>
                </a:moveTo>
                <a:cubicBezTo>
                  <a:pt x="5371046" y="2278870"/>
                  <a:pt x="5361893" y="2310905"/>
                  <a:pt x="5344034" y="2338141"/>
                </a:cubicBezTo>
                <a:cubicBezTo>
                  <a:pt x="5326174" y="2365376"/>
                  <a:pt x="5301283" y="2379441"/>
                  <a:pt x="5269360" y="2380333"/>
                </a:cubicBezTo>
                <a:lnTo>
                  <a:pt x="5269360" y="2405113"/>
                </a:lnTo>
                <a:lnTo>
                  <a:pt x="5325281" y="2405113"/>
                </a:lnTo>
                <a:lnTo>
                  <a:pt x="5325281" y="2592972"/>
                </a:lnTo>
                <a:cubicBezTo>
                  <a:pt x="5325281" y="2651908"/>
                  <a:pt x="5361516" y="2681376"/>
                  <a:pt x="5433986" y="2681376"/>
                </a:cubicBezTo>
                <a:cubicBezTo>
                  <a:pt x="5459373" y="2681376"/>
                  <a:pt x="5479470" y="2672948"/>
                  <a:pt x="5494278" y="2656093"/>
                </a:cubicBezTo>
                <a:cubicBezTo>
                  <a:pt x="5509085" y="2639239"/>
                  <a:pt x="5516488" y="2617975"/>
                  <a:pt x="5516488" y="2592302"/>
                </a:cubicBezTo>
                <a:lnTo>
                  <a:pt x="5516488" y="2556137"/>
                </a:lnTo>
                <a:lnTo>
                  <a:pt x="5484342" y="2556137"/>
                </a:lnTo>
                <a:lnTo>
                  <a:pt x="5484342" y="2590962"/>
                </a:lnTo>
                <a:cubicBezTo>
                  <a:pt x="5484342" y="2612394"/>
                  <a:pt x="5480229" y="2628244"/>
                  <a:pt x="5472004" y="2638513"/>
                </a:cubicBezTo>
                <a:cubicBezTo>
                  <a:pt x="5463779" y="2648782"/>
                  <a:pt x="5454220" y="2653917"/>
                  <a:pt x="5443326" y="2653917"/>
                </a:cubicBezTo>
                <a:cubicBezTo>
                  <a:pt x="5416868" y="2653917"/>
                  <a:pt x="5403639" y="2634048"/>
                  <a:pt x="5403639" y="2594311"/>
                </a:cubicBezTo>
                <a:lnTo>
                  <a:pt x="5403639" y="2405113"/>
                </a:lnTo>
                <a:lnTo>
                  <a:pt x="5503764" y="2405113"/>
                </a:lnTo>
                <a:lnTo>
                  <a:pt x="5503764" y="2372966"/>
                </a:lnTo>
                <a:lnTo>
                  <a:pt x="5403639" y="2372966"/>
                </a:lnTo>
                <a:lnTo>
                  <a:pt x="5403639" y="2242035"/>
                </a:lnTo>
                <a:close/>
                <a:moveTo>
                  <a:pt x="6571379" y="2223283"/>
                </a:moveTo>
                <a:cubicBezTo>
                  <a:pt x="6564326" y="2223506"/>
                  <a:pt x="6557605" y="2225850"/>
                  <a:pt x="6551214" y="2230315"/>
                </a:cubicBezTo>
                <a:cubicBezTo>
                  <a:pt x="6545926" y="2233887"/>
                  <a:pt x="6516615" y="2260564"/>
                  <a:pt x="6463281" y="2310347"/>
                </a:cubicBezTo>
                <a:lnTo>
                  <a:pt x="6481657" y="2338476"/>
                </a:lnTo>
                <a:cubicBezTo>
                  <a:pt x="6492331" y="2334904"/>
                  <a:pt x="6506381" y="2329881"/>
                  <a:pt x="6523808" y="2323407"/>
                </a:cubicBezTo>
                <a:cubicBezTo>
                  <a:pt x="6563891" y="2309789"/>
                  <a:pt x="6588506" y="2300078"/>
                  <a:pt x="6597656" y="2294274"/>
                </a:cubicBezTo>
                <a:cubicBezTo>
                  <a:pt x="6606806" y="2288469"/>
                  <a:pt x="6611380" y="2279205"/>
                  <a:pt x="6611380" y="2266480"/>
                </a:cubicBezTo>
                <a:cubicBezTo>
                  <a:pt x="6611380" y="2255541"/>
                  <a:pt x="6607413" y="2245607"/>
                  <a:pt x="6599479" y="2236677"/>
                </a:cubicBezTo>
                <a:cubicBezTo>
                  <a:pt x="6591545" y="2227747"/>
                  <a:pt x="6582179" y="2223283"/>
                  <a:pt x="6571379" y="2223283"/>
                </a:cubicBezTo>
                <a:close/>
                <a:moveTo>
                  <a:pt x="9675527" y="2201516"/>
                </a:moveTo>
                <a:lnTo>
                  <a:pt x="9553972" y="2206874"/>
                </a:lnTo>
                <a:lnTo>
                  <a:pt x="9553972" y="2239021"/>
                </a:lnTo>
                <a:cubicBezTo>
                  <a:pt x="9576073" y="2239021"/>
                  <a:pt x="9589523" y="2240305"/>
                  <a:pt x="9594323" y="2242872"/>
                </a:cubicBezTo>
                <a:cubicBezTo>
                  <a:pt x="9599123" y="2245439"/>
                  <a:pt x="9601523" y="2253085"/>
                  <a:pt x="9601523" y="2265810"/>
                </a:cubicBezTo>
                <a:lnTo>
                  <a:pt x="9601523" y="2645210"/>
                </a:lnTo>
                <a:lnTo>
                  <a:pt x="9553972" y="2645210"/>
                </a:lnTo>
                <a:lnTo>
                  <a:pt x="9553972" y="2677357"/>
                </a:lnTo>
                <a:cubicBezTo>
                  <a:pt x="9597951" y="2676018"/>
                  <a:pt x="9626080" y="2675348"/>
                  <a:pt x="9638357" y="2675348"/>
                </a:cubicBezTo>
                <a:cubicBezTo>
                  <a:pt x="9647957" y="2675348"/>
                  <a:pt x="9676085" y="2676018"/>
                  <a:pt x="9722743" y="2677357"/>
                </a:cubicBezTo>
                <a:lnTo>
                  <a:pt x="9722743" y="2645210"/>
                </a:lnTo>
                <a:lnTo>
                  <a:pt x="9675527" y="2645210"/>
                </a:lnTo>
                <a:close/>
                <a:moveTo>
                  <a:pt x="8629526" y="2201516"/>
                </a:moveTo>
                <a:lnTo>
                  <a:pt x="8507970" y="2206874"/>
                </a:lnTo>
                <a:lnTo>
                  <a:pt x="8507970" y="2239021"/>
                </a:lnTo>
                <a:cubicBezTo>
                  <a:pt x="8529848" y="2239021"/>
                  <a:pt x="8543187" y="2240305"/>
                  <a:pt x="8547987" y="2242872"/>
                </a:cubicBezTo>
                <a:cubicBezTo>
                  <a:pt x="8552786" y="2245439"/>
                  <a:pt x="8555186" y="2253085"/>
                  <a:pt x="8555186" y="2265810"/>
                </a:cubicBezTo>
                <a:lnTo>
                  <a:pt x="8555186" y="2399756"/>
                </a:lnTo>
                <a:cubicBezTo>
                  <a:pt x="8528844" y="2378994"/>
                  <a:pt x="8498036" y="2368613"/>
                  <a:pt x="8462764" y="2368613"/>
                </a:cubicBezTo>
                <a:cubicBezTo>
                  <a:pt x="8412088" y="2368613"/>
                  <a:pt x="8370732" y="2382901"/>
                  <a:pt x="8338698" y="2411476"/>
                </a:cubicBezTo>
                <a:cubicBezTo>
                  <a:pt x="8306662" y="2440051"/>
                  <a:pt x="8290644" y="2478114"/>
                  <a:pt x="8290644" y="2525664"/>
                </a:cubicBezTo>
                <a:cubicBezTo>
                  <a:pt x="8290644" y="2571429"/>
                  <a:pt x="8305490" y="2608822"/>
                  <a:pt x="8335181" y="2637843"/>
                </a:cubicBezTo>
                <a:cubicBezTo>
                  <a:pt x="8364872" y="2666865"/>
                  <a:pt x="8404833" y="2681376"/>
                  <a:pt x="8455062" y="2681376"/>
                </a:cubicBezTo>
                <a:cubicBezTo>
                  <a:pt x="8491228" y="2681376"/>
                  <a:pt x="8523263" y="2670213"/>
                  <a:pt x="8551168" y="2647889"/>
                </a:cubicBezTo>
                <a:lnTo>
                  <a:pt x="8551168" y="2681376"/>
                </a:lnTo>
                <a:lnTo>
                  <a:pt x="8676742" y="2677357"/>
                </a:lnTo>
                <a:lnTo>
                  <a:pt x="8676742" y="2645210"/>
                </a:lnTo>
                <a:cubicBezTo>
                  <a:pt x="8654864" y="2645210"/>
                  <a:pt x="8641526" y="2643927"/>
                  <a:pt x="8636726" y="2641359"/>
                </a:cubicBezTo>
                <a:cubicBezTo>
                  <a:pt x="8631926" y="2638792"/>
                  <a:pt x="8629526" y="2631146"/>
                  <a:pt x="8629526" y="2618421"/>
                </a:cubicBezTo>
                <a:close/>
                <a:moveTo>
                  <a:pt x="7142957" y="2200847"/>
                </a:moveTo>
                <a:cubicBezTo>
                  <a:pt x="7128439" y="2200847"/>
                  <a:pt x="7116270" y="2206093"/>
                  <a:pt x="7106451" y="2216585"/>
                </a:cubicBezTo>
                <a:cubicBezTo>
                  <a:pt x="7096631" y="2227078"/>
                  <a:pt x="7091722" y="2239635"/>
                  <a:pt x="7091722" y="2254257"/>
                </a:cubicBezTo>
                <a:cubicBezTo>
                  <a:pt x="7091722" y="2268880"/>
                  <a:pt x="7096633" y="2281437"/>
                  <a:pt x="7106451" y="2291930"/>
                </a:cubicBezTo>
                <a:cubicBezTo>
                  <a:pt x="7116270" y="2302422"/>
                  <a:pt x="7128439" y="2307668"/>
                  <a:pt x="7142957" y="2307668"/>
                </a:cubicBezTo>
                <a:cubicBezTo>
                  <a:pt x="7157467" y="2307668"/>
                  <a:pt x="7170025" y="2302422"/>
                  <a:pt x="7180629" y="2291930"/>
                </a:cubicBezTo>
                <a:cubicBezTo>
                  <a:pt x="7191233" y="2281437"/>
                  <a:pt x="7196535" y="2268880"/>
                  <a:pt x="7196535" y="2254257"/>
                </a:cubicBezTo>
                <a:cubicBezTo>
                  <a:pt x="7196535" y="2239635"/>
                  <a:pt x="7191289" y="2227078"/>
                  <a:pt x="7180796" y="2216585"/>
                </a:cubicBezTo>
                <a:cubicBezTo>
                  <a:pt x="7170304" y="2206093"/>
                  <a:pt x="7157691" y="2200847"/>
                  <a:pt x="7142957" y="2200847"/>
                </a:cubicBezTo>
                <a:close/>
                <a:moveTo>
                  <a:pt x="5990432" y="2200847"/>
                </a:moveTo>
                <a:cubicBezTo>
                  <a:pt x="5975914" y="2200847"/>
                  <a:pt x="5963745" y="2206093"/>
                  <a:pt x="5953926" y="2216585"/>
                </a:cubicBezTo>
                <a:cubicBezTo>
                  <a:pt x="5944107" y="2227078"/>
                  <a:pt x="5939197" y="2239635"/>
                  <a:pt x="5939197" y="2254257"/>
                </a:cubicBezTo>
                <a:cubicBezTo>
                  <a:pt x="5939197" y="2268880"/>
                  <a:pt x="5944107" y="2281437"/>
                  <a:pt x="5953926" y="2291930"/>
                </a:cubicBezTo>
                <a:cubicBezTo>
                  <a:pt x="5963745" y="2302422"/>
                  <a:pt x="5975914" y="2307668"/>
                  <a:pt x="5990432" y="2307668"/>
                </a:cubicBezTo>
                <a:cubicBezTo>
                  <a:pt x="6004942" y="2307668"/>
                  <a:pt x="6017500" y="2302422"/>
                  <a:pt x="6028104" y="2291930"/>
                </a:cubicBezTo>
                <a:cubicBezTo>
                  <a:pt x="6038708" y="2281437"/>
                  <a:pt x="6044010" y="2268880"/>
                  <a:pt x="6044010" y="2254257"/>
                </a:cubicBezTo>
                <a:cubicBezTo>
                  <a:pt x="6044010" y="2239635"/>
                  <a:pt x="6038764" y="2227078"/>
                  <a:pt x="6028271" y="2216585"/>
                </a:cubicBezTo>
                <a:cubicBezTo>
                  <a:pt x="6017779" y="2206093"/>
                  <a:pt x="6005166" y="2200847"/>
                  <a:pt x="5990432" y="2200847"/>
                </a:cubicBezTo>
                <a:close/>
                <a:moveTo>
                  <a:pt x="2313782" y="2200847"/>
                </a:moveTo>
                <a:cubicBezTo>
                  <a:pt x="2299264" y="2200847"/>
                  <a:pt x="2287096" y="2206093"/>
                  <a:pt x="2277277" y="2216585"/>
                </a:cubicBezTo>
                <a:cubicBezTo>
                  <a:pt x="2267458" y="2227078"/>
                  <a:pt x="2262548" y="2239635"/>
                  <a:pt x="2262548" y="2254257"/>
                </a:cubicBezTo>
                <a:cubicBezTo>
                  <a:pt x="2262548" y="2268880"/>
                  <a:pt x="2267458" y="2281437"/>
                  <a:pt x="2277277" y="2291930"/>
                </a:cubicBezTo>
                <a:cubicBezTo>
                  <a:pt x="2287096" y="2302422"/>
                  <a:pt x="2299264" y="2307668"/>
                  <a:pt x="2313782" y="2307668"/>
                </a:cubicBezTo>
                <a:cubicBezTo>
                  <a:pt x="2328293" y="2307668"/>
                  <a:pt x="2340850" y="2302422"/>
                  <a:pt x="2351454" y="2291930"/>
                </a:cubicBezTo>
                <a:cubicBezTo>
                  <a:pt x="2362058" y="2281437"/>
                  <a:pt x="2367360" y="2268880"/>
                  <a:pt x="2367360" y="2254257"/>
                </a:cubicBezTo>
                <a:cubicBezTo>
                  <a:pt x="2367360" y="2239635"/>
                  <a:pt x="2362114" y="2227078"/>
                  <a:pt x="2351622" y="2216585"/>
                </a:cubicBezTo>
                <a:cubicBezTo>
                  <a:pt x="2341129" y="2206093"/>
                  <a:pt x="2328516" y="2200847"/>
                  <a:pt x="2313782" y="2200847"/>
                </a:cubicBezTo>
                <a:close/>
                <a:moveTo>
                  <a:pt x="6324281" y="2197163"/>
                </a:moveTo>
                <a:cubicBezTo>
                  <a:pt x="6285590" y="2197163"/>
                  <a:pt x="6252324" y="2205981"/>
                  <a:pt x="6224481" y="2223617"/>
                </a:cubicBezTo>
                <a:cubicBezTo>
                  <a:pt x="6196639" y="2241254"/>
                  <a:pt x="6182718" y="2267931"/>
                  <a:pt x="6182718" y="2303650"/>
                </a:cubicBezTo>
                <a:lnTo>
                  <a:pt x="6182718" y="2372966"/>
                </a:lnTo>
                <a:lnTo>
                  <a:pt x="6131149" y="2372966"/>
                </a:lnTo>
                <a:lnTo>
                  <a:pt x="6131149" y="2405113"/>
                </a:lnTo>
                <a:lnTo>
                  <a:pt x="6182718" y="2405113"/>
                </a:lnTo>
                <a:lnTo>
                  <a:pt x="6182718" y="2645210"/>
                </a:lnTo>
                <a:lnTo>
                  <a:pt x="6135167" y="2645210"/>
                </a:lnTo>
                <a:lnTo>
                  <a:pt x="6135167" y="2677357"/>
                </a:lnTo>
                <a:cubicBezTo>
                  <a:pt x="6183164" y="2676018"/>
                  <a:pt x="6211962" y="2675348"/>
                  <a:pt x="6221562" y="2675348"/>
                </a:cubicBezTo>
                <a:cubicBezTo>
                  <a:pt x="6268219" y="2675348"/>
                  <a:pt x="6299808" y="2676018"/>
                  <a:pt x="6316328" y="2677357"/>
                </a:cubicBezTo>
                <a:lnTo>
                  <a:pt x="6316328" y="2645210"/>
                </a:lnTo>
                <a:lnTo>
                  <a:pt x="6256722" y="2645210"/>
                </a:lnTo>
                <a:lnTo>
                  <a:pt x="6256722" y="2405113"/>
                </a:lnTo>
                <a:lnTo>
                  <a:pt x="6335415" y="2405113"/>
                </a:lnTo>
                <a:lnTo>
                  <a:pt x="6335415" y="2372966"/>
                </a:lnTo>
                <a:lnTo>
                  <a:pt x="6252704" y="2372966"/>
                </a:lnTo>
                <a:lnTo>
                  <a:pt x="6252704" y="2303650"/>
                </a:lnTo>
                <a:cubicBezTo>
                  <a:pt x="6252704" y="2289362"/>
                  <a:pt x="6254601" y="2276861"/>
                  <a:pt x="6258397" y="2266145"/>
                </a:cubicBezTo>
                <a:cubicBezTo>
                  <a:pt x="6262192" y="2255429"/>
                  <a:pt x="6266601" y="2247449"/>
                  <a:pt x="6271624" y="2242202"/>
                </a:cubicBezTo>
                <a:cubicBezTo>
                  <a:pt x="6276647" y="2236956"/>
                  <a:pt x="6282730" y="2232603"/>
                  <a:pt x="6289874" y="2229143"/>
                </a:cubicBezTo>
                <a:cubicBezTo>
                  <a:pt x="6297018" y="2225682"/>
                  <a:pt x="6302989" y="2223617"/>
                  <a:pt x="6307789" y="2222948"/>
                </a:cubicBezTo>
                <a:cubicBezTo>
                  <a:pt x="6312589" y="2222278"/>
                  <a:pt x="6317350" y="2221943"/>
                  <a:pt x="6322073" y="2221943"/>
                </a:cubicBezTo>
                <a:cubicBezTo>
                  <a:pt x="6326796" y="2221943"/>
                  <a:pt x="6330781" y="2222390"/>
                  <a:pt x="6334029" y="2223283"/>
                </a:cubicBezTo>
                <a:cubicBezTo>
                  <a:pt x="6323121" y="2231096"/>
                  <a:pt x="6317667" y="2242370"/>
                  <a:pt x="6317667" y="2257104"/>
                </a:cubicBezTo>
                <a:cubicBezTo>
                  <a:pt x="6317667" y="2270722"/>
                  <a:pt x="6322193" y="2281214"/>
                  <a:pt x="6331245" y="2288581"/>
                </a:cubicBezTo>
                <a:cubicBezTo>
                  <a:pt x="6340297" y="2295948"/>
                  <a:pt x="6350276" y="2299631"/>
                  <a:pt x="6361184" y="2299631"/>
                </a:cubicBezTo>
                <a:cubicBezTo>
                  <a:pt x="6373023" y="2299631"/>
                  <a:pt x="6383352" y="2295836"/>
                  <a:pt x="6392172" y="2288246"/>
                </a:cubicBezTo>
                <a:cubicBezTo>
                  <a:pt x="6400991" y="2280656"/>
                  <a:pt x="6405402" y="2270275"/>
                  <a:pt x="6405402" y="2257104"/>
                </a:cubicBezTo>
                <a:cubicBezTo>
                  <a:pt x="6405402" y="2241030"/>
                  <a:pt x="6398438" y="2227022"/>
                  <a:pt x="6384512" y="2215078"/>
                </a:cubicBezTo>
                <a:cubicBezTo>
                  <a:pt x="6370585" y="2203135"/>
                  <a:pt x="6350508" y="2197163"/>
                  <a:pt x="6324281" y="2197163"/>
                </a:cubicBezTo>
                <a:close/>
                <a:moveTo>
                  <a:pt x="7669771" y="1697808"/>
                </a:moveTo>
                <a:lnTo>
                  <a:pt x="7669771" y="1762614"/>
                </a:lnTo>
                <a:cubicBezTo>
                  <a:pt x="7669771" y="1777760"/>
                  <a:pt x="7666687" y="1790789"/>
                  <a:pt x="7660518" y="1801702"/>
                </a:cubicBezTo>
                <a:cubicBezTo>
                  <a:pt x="7654349" y="1812614"/>
                  <a:pt x="7646504" y="1820354"/>
                  <a:pt x="7636981" y="1824920"/>
                </a:cubicBezTo>
                <a:cubicBezTo>
                  <a:pt x="7627458" y="1829486"/>
                  <a:pt x="7619071" y="1832715"/>
                  <a:pt x="7611819" y="1834607"/>
                </a:cubicBezTo>
                <a:cubicBezTo>
                  <a:pt x="7604567" y="1836499"/>
                  <a:pt x="7598019" y="1837446"/>
                  <a:pt x="7592177" y="1837446"/>
                </a:cubicBezTo>
                <a:cubicBezTo>
                  <a:pt x="7573993" y="1837446"/>
                  <a:pt x="7558548" y="1832232"/>
                  <a:pt x="7545843" y="1821804"/>
                </a:cubicBezTo>
                <a:cubicBezTo>
                  <a:pt x="7533137" y="1811376"/>
                  <a:pt x="7526784" y="1798619"/>
                  <a:pt x="7526784" y="1783533"/>
                </a:cubicBezTo>
                <a:cubicBezTo>
                  <a:pt x="7526784" y="1769468"/>
                  <a:pt x="7530812" y="1757023"/>
                  <a:pt x="7538868" y="1746195"/>
                </a:cubicBezTo>
                <a:cubicBezTo>
                  <a:pt x="7546924" y="1735368"/>
                  <a:pt x="7556210" y="1727220"/>
                  <a:pt x="7566727" y="1721750"/>
                </a:cubicBezTo>
                <a:cubicBezTo>
                  <a:pt x="7577244" y="1716281"/>
                  <a:pt x="7590054" y="1711593"/>
                  <a:pt x="7605159" y="1707686"/>
                </a:cubicBezTo>
                <a:cubicBezTo>
                  <a:pt x="7620262" y="1703779"/>
                  <a:pt x="7632289" y="1701268"/>
                  <a:pt x="7641240" y="1700152"/>
                </a:cubicBezTo>
                <a:cubicBezTo>
                  <a:pt x="7650190" y="1699035"/>
                  <a:pt x="7659701" y="1698254"/>
                  <a:pt x="7669771" y="1697808"/>
                </a:cubicBezTo>
                <a:close/>
                <a:moveTo>
                  <a:pt x="4884453" y="1576922"/>
                </a:moveTo>
                <a:cubicBezTo>
                  <a:pt x="4908563" y="1576922"/>
                  <a:pt x="4928655" y="1588014"/>
                  <a:pt x="4944728" y="1610199"/>
                </a:cubicBezTo>
                <a:cubicBezTo>
                  <a:pt x="4960802" y="1632384"/>
                  <a:pt x="4968838" y="1663990"/>
                  <a:pt x="4968838" y="1705018"/>
                </a:cubicBezTo>
                <a:cubicBezTo>
                  <a:pt x="4968838" y="1749830"/>
                  <a:pt x="4959685" y="1783104"/>
                  <a:pt x="4941380" y="1804841"/>
                </a:cubicBezTo>
                <a:cubicBezTo>
                  <a:pt x="4923073" y="1826577"/>
                  <a:pt x="4901307" y="1837446"/>
                  <a:pt x="4876081" y="1837446"/>
                </a:cubicBezTo>
                <a:cubicBezTo>
                  <a:pt x="4848176" y="1837446"/>
                  <a:pt x="4823954" y="1825071"/>
                  <a:pt x="4803416" y="1800323"/>
                </a:cubicBezTo>
                <a:cubicBezTo>
                  <a:pt x="4799844" y="1795642"/>
                  <a:pt x="4797723" y="1792409"/>
                  <a:pt x="4797054" y="1790625"/>
                </a:cubicBezTo>
                <a:cubicBezTo>
                  <a:pt x="4796384" y="1788841"/>
                  <a:pt x="4796049" y="1784494"/>
                  <a:pt x="4796049" y="1777584"/>
                </a:cubicBezTo>
                <a:lnTo>
                  <a:pt x="4796049" y="1632436"/>
                </a:lnTo>
                <a:cubicBezTo>
                  <a:pt x="4796049" y="1626196"/>
                  <a:pt x="4796439" y="1622072"/>
                  <a:pt x="4797221" y="1620064"/>
                </a:cubicBezTo>
                <a:cubicBezTo>
                  <a:pt x="4798002" y="1618057"/>
                  <a:pt x="4800960" y="1614489"/>
                  <a:pt x="4806095" y="1609362"/>
                </a:cubicBezTo>
                <a:cubicBezTo>
                  <a:pt x="4827303" y="1587735"/>
                  <a:pt x="4853422" y="1576922"/>
                  <a:pt x="4884453" y="1576922"/>
                </a:cubicBezTo>
                <a:close/>
                <a:moveTo>
                  <a:pt x="9669611" y="1574243"/>
                </a:moveTo>
                <a:cubicBezTo>
                  <a:pt x="9703098" y="1574243"/>
                  <a:pt x="9730333" y="1588196"/>
                  <a:pt x="9751318" y="1616101"/>
                </a:cubicBezTo>
                <a:lnTo>
                  <a:pt x="9751318" y="1787551"/>
                </a:lnTo>
                <a:cubicBezTo>
                  <a:pt x="9727208" y="1820814"/>
                  <a:pt x="9697517" y="1837446"/>
                  <a:pt x="9662244" y="1837446"/>
                </a:cubicBezTo>
                <a:cubicBezTo>
                  <a:pt x="9648850" y="1837446"/>
                  <a:pt x="9637130" y="1835497"/>
                  <a:pt x="9627084" y="1831601"/>
                </a:cubicBezTo>
                <a:cubicBezTo>
                  <a:pt x="9617038" y="1827705"/>
                  <a:pt x="9609057" y="1821748"/>
                  <a:pt x="9603141" y="1813730"/>
                </a:cubicBezTo>
                <a:cubicBezTo>
                  <a:pt x="9597225" y="1805713"/>
                  <a:pt x="9592425" y="1797920"/>
                  <a:pt x="9588742" y="1790350"/>
                </a:cubicBezTo>
                <a:cubicBezTo>
                  <a:pt x="9585058" y="1782781"/>
                  <a:pt x="9582547" y="1773095"/>
                  <a:pt x="9581207" y="1761293"/>
                </a:cubicBezTo>
                <a:cubicBezTo>
                  <a:pt x="9579868" y="1749491"/>
                  <a:pt x="9579087" y="1740250"/>
                  <a:pt x="9578863" y="1733570"/>
                </a:cubicBezTo>
                <a:cubicBezTo>
                  <a:pt x="9578640" y="1726890"/>
                  <a:pt x="9578529" y="1717872"/>
                  <a:pt x="9578529" y="1706514"/>
                </a:cubicBezTo>
                <a:cubicBezTo>
                  <a:pt x="9578529" y="1659857"/>
                  <a:pt x="9584445" y="1627710"/>
                  <a:pt x="9596276" y="1610073"/>
                </a:cubicBezTo>
                <a:cubicBezTo>
                  <a:pt x="9612796" y="1586187"/>
                  <a:pt x="9637241" y="1574243"/>
                  <a:pt x="9669611" y="1574243"/>
                </a:cubicBezTo>
                <a:close/>
                <a:moveTo>
                  <a:pt x="10094032" y="1572234"/>
                </a:moveTo>
                <a:cubicBezTo>
                  <a:pt x="10146717" y="1572234"/>
                  <a:pt x="10174176" y="1610185"/>
                  <a:pt x="10176408" y="1686087"/>
                </a:cubicBezTo>
                <a:lnTo>
                  <a:pt x="10012660" y="1686087"/>
                </a:lnTo>
                <a:cubicBezTo>
                  <a:pt x="10014446" y="1648136"/>
                  <a:pt x="10019916" y="1622017"/>
                  <a:pt x="10029069" y="1607729"/>
                </a:cubicBezTo>
                <a:cubicBezTo>
                  <a:pt x="10044472" y="1584066"/>
                  <a:pt x="10066127" y="1572234"/>
                  <a:pt x="10094032" y="1572234"/>
                </a:cubicBezTo>
                <a:close/>
                <a:moveTo>
                  <a:pt x="8575724" y="1572234"/>
                </a:moveTo>
                <a:cubicBezTo>
                  <a:pt x="8609434" y="1572234"/>
                  <a:pt x="8633656" y="1583842"/>
                  <a:pt x="8648390" y="1607060"/>
                </a:cubicBezTo>
                <a:cubicBezTo>
                  <a:pt x="8657990" y="1622687"/>
                  <a:pt x="8662789" y="1654052"/>
                  <a:pt x="8662789" y="1701156"/>
                </a:cubicBezTo>
                <a:cubicBezTo>
                  <a:pt x="8662789" y="1714774"/>
                  <a:pt x="8662678" y="1725155"/>
                  <a:pt x="8662454" y="1732299"/>
                </a:cubicBezTo>
                <a:cubicBezTo>
                  <a:pt x="8662231" y="1739442"/>
                  <a:pt x="8661282" y="1749321"/>
                  <a:pt x="8659608" y="1761934"/>
                </a:cubicBezTo>
                <a:cubicBezTo>
                  <a:pt x="8657934" y="1774547"/>
                  <a:pt x="8655310" y="1784258"/>
                  <a:pt x="8651738" y="1791067"/>
                </a:cubicBezTo>
                <a:cubicBezTo>
                  <a:pt x="8648167" y="1797876"/>
                  <a:pt x="8643256" y="1805187"/>
                  <a:pt x="8637004" y="1813001"/>
                </a:cubicBezTo>
                <a:cubicBezTo>
                  <a:pt x="8630754" y="1820814"/>
                  <a:pt x="8622494" y="1826395"/>
                  <a:pt x="8612225" y="1829744"/>
                </a:cubicBezTo>
                <a:cubicBezTo>
                  <a:pt x="8601956" y="1833092"/>
                  <a:pt x="8589733" y="1834767"/>
                  <a:pt x="8575558" y="1834767"/>
                </a:cubicBezTo>
                <a:cubicBezTo>
                  <a:pt x="8561382" y="1834767"/>
                  <a:pt x="8549159" y="1833092"/>
                  <a:pt x="8538890" y="1829744"/>
                </a:cubicBezTo>
                <a:cubicBezTo>
                  <a:pt x="8528620" y="1826395"/>
                  <a:pt x="8520416" y="1820814"/>
                  <a:pt x="8514278" y="1813001"/>
                </a:cubicBezTo>
                <a:cubicBezTo>
                  <a:pt x="8508138" y="1805187"/>
                  <a:pt x="8503227" y="1797876"/>
                  <a:pt x="8499544" y="1791067"/>
                </a:cubicBezTo>
                <a:cubicBezTo>
                  <a:pt x="8495860" y="1784258"/>
                  <a:pt x="8493236" y="1774547"/>
                  <a:pt x="8491674" y="1761934"/>
                </a:cubicBezTo>
                <a:cubicBezTo>
                  <a:pt x="8490112" y="1749321"/>
                  <a:pt x="8489218" y="1739442"/>
                  <a:pt x="8488995" y="1732299"/>
                </a:cubicBezTo>
                <a:cubicBezTo>
                  <a:pt x="8488772" y="1725155"/>
                  <a:pt x="8488660" y="1714774"/>
                  <a:pt x="8488660" y="1701156"/>
                </a:cubicBezTo>
                <a:cubicBezTo>
                  <a:pt x="8488660" y="1657178"/>
                  <a:pt x="8492456" y="1627486"/>
                  <a:pt x="8500046" y="1612083"/>
                </a:cubicBezTo>
                <a:cubicBezTo>
                  <a:pt x="8513886" y="1585517"/>
                  <a:pt x="8539113" y="1572234"/>
                  <a:pt x="8575724" y="1572234"/>
                </a:cubicBezTo>
                <a:close/>
                <a:moveTo>
                  <a:pt x="6512632" y="1572234"/>
                </a:moveTo>
                <a:cubicBezTo>
                  <a:pt x="6565317" y="1572234"/>
                  <a:pt x="6592776" y="1610185"/>
                  <a:pt x="6595009" y="1686087"/>
                </a:cubicBezTo>
                <a:lnTo>
                  <a:pt x="6431260" y="1686087"/>
                </a:lnTo>
                <a:cubicBezTo>
                  <a:pt x="6433046" y="1648136"/>
                  <a:pt x="6438516" y="1622017"/>
                  <a:pt x="6447669" y="1607729"/>
                </a:cubicBezTo>
                <a:cubicBezTo>
                  <a:pt x="6463072" y="1584066"/>
                  <a:pt x="6484727" y="1572234"/>
                  <a:pt x="6512632" y="1572234"/>
                </a:cubicBezTo>
                <a:close/>
                <a:moveTo>
                  <a:pt x="5493457" y="1572234"/>
                </a:moveTo>
                <a:cubicBezTo>
                  <a:pt x="5546142" y="1572234"/>
                  <a:pt x="5573601" y="1610185"/>
                  <a:pt x="5575834" y="1686087"/>
                </a:cubicBezTo>
                <a:lnTo>
                  <a:pt x="5412085" y="1686087"/>
                </a:lnTo>
                <a:cubicBezTo>
                  <a:pt x="5413871" y="1648136"/>
                  <a:pt x="5419341" y="1622017"/>
                  <a:pt x="5428494" y="1607729"/>
                </a:cubicBezTo>
                <a:cubicBezTo>
                  <a:pt x="5443897" y="1584066"/>
                  <a:pt x="5465552" y="1572234"/>
                  <a:pt x="5493457" y="1572234"/>
                </a:cubicBezTo>
                <a:close/>
                <a:moveTo>
                  <a:pt x="3340808" y="1572234"/>
                </a:moveTo>
                <a:cubicBezTo>
                  <a:pt x="3393493" y="1572234"/>
                  <a:pt x="3420951" y="1610185"/>
                  <a:pt x="3423185" y="1686087"/>
                </a:cubicBezTo>
                <a:lnTo>
                  <a:pt x="3259436" y="1686087"/>
                </a:lnTo>
                <a:cubicBezTo>
                  <a:pt x="3261222" y="1648136"/>
                  <a:pt x="3266692" y="1622017"/>
                  <a:pt x="3275844" y="1607729"/>
                </a:cubicBezTo>
                <a:cubicBezTo>
                  <a:pt x="3291248" y="1584066"/>
                  <a:pt x="3312903" y="1572234"/>
                  <a:pt x="3340808" y="1572234"/>
                </a:cubicBezTo>
                <a:close/>
                <a:moveTo>
                  <a:pt x="2689276" y="1572234"/>
                </a:moveTo>
                <a:cubicBezTo>
                  <a:pt x="2722985" y="1572234"/>
                  <a:pt x="2747207" y="1583842"/>
                  <a:pt x="2761941" y="1607060"/>
                </a:cubicBezTo>
                <a:cubicBezTo>
                  <a:pt x="2771540" y="1622687"/>
                  <a:pt x="2776340" y="1654052"/>
                  <a:pt x="2776340" y="1701156"/>
                </a:cubicBezTo>
                <a:cubicBezTo>
                  <a:pt x="2776340" y="1714774"/>
                  <a:pt x="2776228" y="1725155"/>
                  <a:pt x="2776005" y="1732299"/>
                </a:cubicBezTo>
                <a:cubicBezTo>
                  <a:pt x="2775782" y="1739442"/>
                  <a:pt x="2774833" y="1749321"/>
                  <a:pt x="2773159" y="1761934"/>
                </a:cubicBezTo>
                <a:cubicBezTo>
                  <a:pt x="2771484" y="1774547"/>
                  <a:pt x="2768861" y="1784258"/>
                  <a:pt x="2765289" y="1791067"/>
                </a:cubicBezTo>
                <a:cubicBezTo>
                  <a:pt x="2761717" y="1797876"/>
                  <a:pt x="2756806" y="1805187"/>
                  <a:pt x="2750555" y="1813001"/>
                </a:cubicBezTo>
                <a:cubicBezTo>
                  <a:pt x="2744305" y="1820814"/>
                  <a:pt x="2736045" y="1826395"/>
                  <a:pt x="2725776" y="1829744"/>
                </a:cubicBezTo>
                <a:cubicBezTo>
                  <a:pt x="2715506" y="1833092"/>
                  <a:pt x="2703284" y="1834767"/>
                  <a:pt x="2689108" y="1834767"/>
                </a:cubicBezTo>
                <a:cubicBezTo>
                  <a:pt x="2674932" y="1834767"/>
                  <a:pt x="2662709" y="1833092"/>
                  <a:pt x="2652440" y="1829744"/>
                </a:cubicBezTo>
                <a:cubicBezTo>
                  <a:pt x="2642171" y="1826395"/>
                  <a:pt x="2633967" y="1820814"/>
                  <a:pt x="2627828" y="1813001"/>
                </a:cubicBezTo>
                <a:cubicBezTo>
                  <a:pt x="2621688" y="1805187"/>
                  <a:pt x="2616778" y="1797876"/>
                  <a:pt x="2613094" y="1791067"/>
                </a:cubicBezTo>
                <a:cubicBezTo>
                  <a:pt x="2609410" y="1784258"/>
                  <a:pt x="2606787" y="1774547"/>
                  <a:pt x="2605224" y="1761934"/>
                </a:cubicBezTo>
                <a:cubicBezTo>
                  <a:pt x="2603662" y="1749321"/>
                  <a:pt x="2602769" y="1739442"/>
                  <a:pt x="2602546" y="1732299"/>
                </a:cubicBezTo>
                <a:cubicBezTo>
                  <a:pt x="2602323" y="1725155"/>
                  <a:pt x="2602210" y="1714774"/>
                  <a:pt x="2602210" y="1701156"/>
                </a:cubicBezTo>
                <a:cubicBezTo>
                  <a:pt x="2602210" y="1657178"/>
                  <a:pt x="2606006" y="1627486"/>
                  <a:pt x="2613596" y="1612083"/>
                </a:cubicBezTo>
                <a:cubicBezTo>
                  <a:pt x="2627437" y="1585517"/>
                  <a:pt x="2652664" y="1572234"/>
                  <a:pt x="2689276" y="1572234"/>
                </a:cubicBezTo>
                <a:close/>
                <a:moveTo>
                  <a:pt x="1883483" y="1572234"/>
                </a:moveTo>
                <a:cubicBezTo>
                  <a:pt x="1936167" y="1572234"/>
                  <a:pt x="1963627" y="1610185"/>
                  <a:pt x="1965859" y="1686087"/>
                </a:cubicBezTo>
                <a:lnTo>
                  <a:pt x="1802111" y="1686087"/>
                </a:lnTo>
                <a:cubicBezTo>
                  <a:pt x="1803897" y="1648136"/>
                  <a:pt x="1809366" y="1622017"/>
                  <a:pt x="1818519" y="1607729"/>
                </a:cubicBezTo>
                <a:cubicBezTo>
                  <a:pt x="1833923" y="1584066"/>
                  <a:pt x="1855577" y="1572234"/>
                  <a:pt x="1883483" y="1572234"/>
                </a:cubicBezTo>
                <a:close/>
                <a:moveTo>
                  <a:pt x="8921378" y="1549463"/>
                </a:moveTo>
                <a:lnTo>
                  <a:pt x="8803506" y="1555156"/>
                </a:lnTo>
                <a:lnTo>
                  <a:pt x="8803506" y="1587303"/>
                </a:lnTo>
                <a:cubicBezTo>
                  <a:pt x="8823832" y="1587303"/>
                  <a:pt x="8836224" y="1588586"/>
                  <a:pt x="8840684" y="1591154"/>
                </a:cubicBezTo>
                <a:cubicBezTo>
                  <a:pt x="8845144" y="1593721"/>
                  <a:pt x="8847373" y="1601367"/>
                  <a:pt x="8847373" y="1614092"/>
                </a:cubicBezTo>
                <a:lnTo>
                  <a:pt x="8847373" y="1826060"/>
                </a:lnTo>
                <a:lnTo>
                  <a:pt x="8803506" y="1826060"/>
                </a:lnTo>
                <a:lnTo>
                  <a:pt x="8803506" y="1858207"/>
                </a:lnTo>
                <a:cubicBezTo>
                  <a:pt x="8839999" y="1856868"/>
                  <a:pt x="8868300" y="1856198"/>
                  <a:pt x="8888410" y="1856198"/>
                </a:cubicBezTo>
                <a:cubicBezTo>
                  <a:pt x="8908519" y="1856198"/>
                  <a:pt x="8936698" y="1856868"/>
                  <a:pt x="8972947" y="1858207"/>
                </a:cubicBezTo>
                <a:lnTo>
                  <a:pt x="8972947" y="1826060"/>
                </a:lnTo>
                <a:lnTo>
                  <a:pt x="8925731" y="1826060"/>
                </a:lnTo>
                <a:lnTo>
                  <a:pt x="8925731" y="1682739"/>
                </a:lnTo>
                <a:cubicBezTo>
                  <a:pt x="8925731" y="1648359"/>
                  <a:pt x="8936447" y="1621682"/>
                  <a:pt x="8957878" y="1602706"/>
                </a:cubicBezTo>
                <a:cubicBezTo>
                  <a:pt x="8979309" y="1583731"/>
                  <a:pt x="9002638" y="1574243"/>
                  <a:pt x="9027865" y="1574243"/>
                </a:cubicBezTo>
                <a:cubicBezTo>
                  <a:pt x="9040143" y="1574243"/>
                  <a:pt x="9049519" y="1579154"/>
                  <a:pt x="9055993" y="1588977"/>
                </a:cubicBezTo>
                <a:cubicBezTo>
                  <a:pt x="9062467" y="1598800"/>
                  <a:pt x="9065704" y="1616101"/>
                  <a:pt x="9065704" y="1640881"/>
                </a:cubicBezTo>
                <a:lnTo>
                  <a:pt x="9065704" y="1826060"/>
                </a:lnTo>
                <a:lnTo>
                  <a:pt x="9018488" y="1826060"/>
                </a:lnTo>
                <a:lnTo>
                  <a:pt x="9018488" y="1858207"/>
                </a:lnTo>
                <a:cubicBezTo>
                  <a:pt x="9056691" y="1856868"/>
                  <a:pt x="9085489" y="1856198"/>
                  <a:pt x="9104883" y="1856198"/>
                </a:cubicBezTo>
                <a:cubicBezTo>
                  <a:pt x="9124277" y="1856198"/>
                  <a:pt x="9153075" y="1856868"/>
                  <a:pt x="9191278" y="1858207"/>
                </a:cubicBezTo>
                <a:lnTo>
                  <a:pt x="9191278" y="1826060"/>
                </a:lnTo>
                <a:lnTo>
                  <a:pt x="9144062" y="1826060"/>
                </a:lnTo>
                <a:lnTo>
                  <a:pt x="9144062" y="1648248"/>
                </a:lnTo>
                <a:cubicBezTo>
                  <a:pt x="9144062" y="1613199"/>
                  <a:pt x="9135417" y="1587972"/>
                  <a:pt x="9118126" y="1572569"/>
                </a:cubicBezTo>
                <a:cubicBezTo>
                  <a:pt x="9100836" y="1557165"/>
                  <a:pt x="9074790" y="1549463"/>
                  <a:pt x="9039988" y="1549463"/>
                </a:cubicBezTo>
                <a:cubicBezTo>
                  <a:pt x="8985803" y="1549686"/>
                  <a:pt x="8946266" y="1574466"/>
                  <a:pt x="8921378" y="1623803"/>
                </a:cubicBezTo>
                <a:close/>
                <a:moveTo>
                  <a:pt x="8313452" y="1549463"/>
                </a:moveTo>
                <a:lnTo>
                  <a:pt x="8193906" y="1555156"/>
                </a:lnTo>
                <a:lnTo>
                  <a:pt x="8193906" y="1587303"/>
                </a:lnTo>
                <a:cubicBezTo>
                  <a:pt x="8215114" y="1587303"/>
                  <a:pt x="8228006" y="1588586"/>
                  <a:pt x="8232583" y="1591154"/>
                </a:cubicBezTo>
                <a:cubicBezTo>
                  <a:pt x="8237160" y="1593721"/>
                  <a:pt x="8239448" y="1601367"/>
                  <a:pt x="8239448" y="1614092"/>
                </a:cubicBezTo>
                <a:lnTo>
                  <a:pt x="8239448" y="1826060"/>
                </a:lnTo>
                <a:lnTo>
                  <a:pt x="8191897" y="1826060"/>
                </a:lnTo>
                <a:lnTo>
                  <a:pt x="8191897" y="1858207"/>
                </a:lnTo>
                <a:cubicBezTo>
                  <a:pt x="8234313" y="1856868"/>
                  <a:pt x="8262218" y="1856198"/>
                  <a:pt x="8275613" y="1856198"/>
                </a:cubicBezTo>
                <a:cubicBezTo>
                  <a:pt x="8279854" y="1856198"/>
                  <a:pt x="8306644" y="1856868"/>
                  <a:pt x="8355980" y="1858207"/>
                </a:cubicBezTo>
                <a:lnTo>
                  <a:pt x="8355980" y="1826060"/>
                </a:lnTo>
                <a:lnTo>
                  <a:pt x="8313452" y="1826060"/>
                </a:lnTo>
                <a:close/>
                <a:moveTo>
                  <a:pt x="6835403" y="1549463"/>
                </a:moveTo>
                <a:lnTo>
                  <a:pt x="6717531" y="1555156"/>
                </a:lnTo>
                <a:lnTo>
                  <a:pt x="6717531" y="1587303"/>
                </a:lnTo>
                <a:cubicBezTo>
                  <a:pt x="6737857" y="1587303"/>
                  <a:pt x="6750249" y="1588586"/>
                  <a:pt x="6754709" y="1591154"/>
                </a:cubicBezTo>
                <a:cubicBezTo>
                  <a:pt x="6759169" y="1593721"/>
                  <a:pt x="6761398" y="1601367"/>
                  <a:pt x="6761398" y="1614092"/>
                </a:cubicBezTo>
                <a:lnTo>
                  <a:pt x="6761398" y="1826060"/>
                </a:lnTo>
                <a:lnTo>
                  <a:pt x="6717531" y="1826060"/>
                </a:lnTo>
                <a:lnTo>
                  <a:pt x="6717531" y="1858207"/>
                </a:lnTo>
                <a:cubicBezTo>
                  <a:pt x="6754025" y="1856868"/>
                  <a:pt x="6782325" y="1856198"/>
                  <a:pt x="6802435" y="1856198"/>
                </a:cubicBezTo>
                <a:cubicBezTo>
                  <a:pt x="6822544" y="1856198"/>
                  <a:pt x="6850723" y="1856868"/>
                  <a:pt x="6886972" y="1858207"/>
                </a:cubicBezTo>
                <a:lnTo>
                  <a:pt x="6886972" y="1826060"/>
                </a:lnTo>
                <a:lnTo>
                  <a:pt x="6839756" y="1826060"/>
                </a:lnTo>
                <a:lnTo>
                  <a:pt x="6839756" y="1682739"/>
                </a:lnTo>
                <a:cubicBezTo>
                  <a:pt x="6839756" y="1648359"/>
                  <a:pt x="6850472" y="1621682"/>
                  <a:pt x="6871903" y="1602706"/>
                </a:cubicBezTo>
                <a:cubicBezTo>
                  <a:pt x="6893335" y="1583731"/>
                  <a:pt x="6916663" y="1574243"/>
                  <a:pt x="6941890" y="1574243"/>
                </a:cubicBezTo>
                <a:cubicBezTo>
                  <a:pt x="6954168" y="1574243"/>
                  <a:pt x="6963544" y="1579154"/>
                  <a:pt x="6970018" y="1588977"/>
                </a:cubicBezTo>
                <a:cubicBezTo>
                  <a:pt x="6976492" y="1598800"/>
                  <a:pt x="6979729" y="1616101"/>
                  <a:pt x="6979729" y="1640881"/>
                </a:cubicBezTo>
                <a:lnTo>
                  <a:pt x="6979729" y="1826060"/>
                </a:lnTo>
                <a:lnTo>
                  <a:pt x="6932514" y="1826060"/>
                </a:lnTo>
                <a:lnTo>
                  <a:pt x="6932514" y="1858207"/>
                </a:lnTo>
                <a:cubicBezTo>
                  <a:pt x="6970716" y="1856868"/>
                  <a:pt x="6999514" y="1856198"/>
                  <a:pt x="7018908" y="1856198"/>
                </a:cubicBezTo>
                <a:cubicBezTo>
                  <a:pt x="7038302" y="1856198"/>
                  <a:pt x="7067100" y="1856868"/>
                  <a:pt x="7105303" y="1858207"/>
                </a:cubicBezTo>
                <a:lnTo>
                  <a:pt x="7105303" y="1826060"/>
                </a:lnTo>
                <a:lnTo>
                  <a:pt x="7058087" y="1826060"/>
                </a:lnTo>
                <a:lnTo>
                  <a:pt x="7058087" y="1648248"/>
                </a:lnTo>
                <a:cubicBezTo>
                  <a:pt x="7058087" y="1613199"/>
                  <a:pt x="7049441" y="1587972"/>
                  <a:pt x="7032151" y="1572569"/>
                </a:cubicBezTo>
                <a:cubicBezTo>
                  <a:pt x="7014860" y="1557165"/>
                  <a:pt x="6988814" y="1549463"/>
                  <a:pt x="6954013" y="1549463"/>
                </a:cubicBezTo>
                <a:cubicBezTo>
                  <a:pt x="6899828" y="1549686"/>
                  <a:pt x="6860291" y="1574466"/>
                  <a:pt x="6835403" y="1623803"/>
                </a:cubicBezTo>
                <a:close/>
                <a:moveTo>
                  <a:pt x="5816228" y="1549463"/>
                </a:moveTo>
                <a:lnTo>
                  <a:pt x="5698356" y="1555156"/>
                </a:lnTo>
                <a:lnTo>
                  <a:pt x="5698356" y="1587303"/>
                </a:lnTo>
                <a:cubicBezTo>
                  <a:pt x="5718682" y="1587303"/>
                  <a:pt x="5731074" y="1588586"/>
                  <a:pt x="5735534" y="1591154"/>
                </a:cubicBezTo>
                <a:cubicBezTo>
                  <a:pt x="5739994" y="1593721"/>
                  <a:pt x="5742223" y="1601367"/>
                  <a:pt x="5742223" y="1614092"/>
                </a:cubicBezTo>
                <a:lnTo>
                  <a:pt x="5742223" y="1826060"/>
                </a:lnTo>
                <a:lnTo>
                  <a:pt x="5698356" y="1826060"/>
                </a:lnTo>
                <a:lnTo>
                  <a:pt x="5698356" y="1858207"/>
                </a:lnTo>
                <a:cubicBezTo>
                  <a:pt x="5734529" y="1856868"/>
                  <a:pt x="5762214" y="1856198"/>
                  <a:pt x="5781411" y="1856198"/>
                </a:cubicBezTo>
                <a:cubicBezTo>
                  <a:pt x="5800608" y="1856198"/>
                  <a:pt x="5829403" y="1856868"/>
                  <a:pt x="5867797" y="1858207"/>
                </a:cubicBezTo>
                <a:lnTo>
                  <a:pt x="5867797" y="1826060"/>
                </a:lnTo>
                <a:lnTo>
                  <a:pt x="5820581" y="1826060"/>
                </a:lnTo>
                <a:lnTo>
                  <a:pt x="5820581" y="1682739"/>
                </a:lnTo>
                <a:cubicBezTo>
                  <a:pt x="5820581" y="1648359"/>
                  <a:pt x="5831409" y="1621682"/>
                  <a:pt x="5853063" y="1602706"/>
                </a:cubicBezTo>
                <a:cubicBezTo>
                  <a:pt x="5874718" y="1583731"/>
                  <a:pt x="5897935" y="1574243"/>
                  <a:pt x="5922715" y="1574243"/>
                </a:cubicBezTo>
                <a:cubicBezTo>
                  <a:pt x="5935440" y="1574243"/>
                  <a:pt x="5945039" y="1579043"/>
                  <a:pt x="5951513" y="1588642"/>
                </a:cubicBezTo>
                <a:cubicBezTo>
                  <a:pt x="5957987" y="1598242"/>
                  <a:pt x="5961224" y="1615654"/>
                  <a:pt x="5961224" y="1640881"/>
                </a:cubicBezTo>
                <a:lnTo>
                  <a:pt x="5961224" y="1826060"/>
                </a:lnTo>
                <a:lnTo>
                  <a:pt x="5914008" y="1826060"/>
                </a:lnTo>
                <a:lnTo>
                  <a:pt x="5914008" y="1858207"/>
                </a:lnTo>
                <a:cubicBezTo>
                  <a:pt x="5952626" y="1856868"/>
                  <a:pt x="5981533" y="1856198"/>
                  <a:pt x="6000730" y="1856198"/>
                </a:cubicBezTo>
                <a:cubicBezTo>
                  <a:pt x="6019927" y="1856198"/>
                  <a:pt x="6048616" y="1856868"/>
                  <a:pt x="6086798" y="1858207"/>
                </a:cubicBezTo>
                <a:lnTo>
                  <a:pt x="6086798" y="1826060"/>
                </a:lnTo>
                <a:lnTo>
                  <a:pt x="6039582" y="1826060"/>
                </a:lnTo>
                <a:lnTo>
                  <a:pt x="6039582" y="1682739"/>
                </a:lnTo>
                <a:cubicBezTo>
                  <a:pt x="6039582" y="1648359"/>
                  <a:pt x="6050384" y="1621682"/>
                  <a:pt x="6071985" y="1602706"/>
                </a:cubicBezTo>
                <a:cubicBezTo>
                  <a:pt x="6093587" y="1583731"/>
                  <a:pt x="6116751" y="1574243"/>
                  <a:pt x="6141475" y="1574243"/>
                </a:cubicBezTo>
                <a:cubicBezTo>
                  <a:pt x="6154391" y="1574243"/>
                  <a:pt x="6164023" y="1579043"/>
                  <a:pt x="6170370" y="1588642"/>
                </a:cubicBezTo>
                <a:cubicBezTo>
                  <a:pt x="6176717" y="1598242"/>
                  <a:pt x="6179890" y="1615654"/>
                  <a:pt x="6179890" y="1640881"/>
                </a:cubicBezTo>
                <a:lnTo>
                  <a:pt x="6179890" y="1826060"/>
                </a:lnTo>
                <a:lnTo>
                  <a:pt x="6132674" y="1826060"/>
                </a:lnTo>
                <a:lnTo>
                  <a:pt x="6132674" y="1858207"/>
                </a:lnTo>
                <a:cubicBezTo>
                  <a:pt x="6171072" y="1856868"/>
                  <a:pt x="6199870" y="1856198"/>
                  <a:pt x="6219069" y="1856198"/>
                </a:cubicBezTo>
                <a:cubicBezTo>
                  <a:pt x="6238268" y="1856198"/>
                  <a:pt x="6267066" y="1856868"/>
                  <a:pt x="6305464" y="1858207"/>
                </a:cubicBezTo>
                <a:lnTo>
                  <a:pt x="6305464" y="1826060"/>
                </a:lnTo>
                <a:lnTo>
                  <a:pt x="6258248" y="1826060"/>
                </a:lnTo>
                <a:lnTo>
                  <a:pt x="6258248" y="1648248"/>
                </a:lnTo>
                <a:cubicBezTo>
                  <a:pt x="6258248" y="1613645"/>
                  <a:pt x="6249659" y="1588531"/>
                  <a:pt x="6232479" y="1572904"/>
                </a:cubicBezTo>
                <a:cubicBezTo>
                  <a:pt x="6215300" y="1557277"/>
                  <a:pt x="6188638" y="1549463"/>
                  <a:pt x="6152494" y="1549463"/>
                </a:cubicBezTo>
                <a:cubicBezTo>
                  <a:pt x="6100154" y="1549463"/>
                  <a:pt x="6061623" y="1571453"/>
                  <a:pt x="6036898" y="1615431"/>
                </a:cubicBezTo>
                <a:cubicBezTo>
                  <a:pt x="6027428" y="1571453"/>
                  <a:pt x="5993622" y="1549463"/>
                  <a:pt x="5935481" y="1549463"/>
                </a:cubicBezTo>
                <a:cubicBezTo>
                  <a:pt x="5880864" y="1549686"/>
                  <a:pt x="5841113" y="1574466"/>
                  <a:pt x="5816228" y="1623803"/>
                </a:cubicBezTo>
                <a:close/>
                <a:moveTo>
                  <a:pt x="4791696" y="1549463"/>
                </a:moveTo>
                <a:lnTo>
                  <a:pt x="4670475" y="1555156"/>
                </a:lnTo>
                <a:lnTo>
                  <a:pt x="4670475" y="1587303"/>
                </a:lnTo>
                <a:cubicBezTo>
                  <a:pt x="4692353" y="1587303"/>
                  <a:pt x="4705692" y="1588475"/>
                  <a:pt x="4710491" y="1590819"/>
                </a:cubicBezTo>
                <a:cubicBezTo>
                  <a:pt x="4715291" y="1593163"/>
                  <a:pt x="4717691" y="1600697"/>
                  <a:pt x="4717691" y="1613422"/>
                </a:cubicBezTo>
                <a:lnTo>
                  <a:pt x="4717691" y="1959001"/>
                </a:lnTo>
                <a:lnTo>
                  <a:pt x="4670475" y="1959001"/>
                </a:lnTo>
                <a:lnTo>
                  <a:pt x="4670475" y="1991148"/>
                </a:lnTo>
                <a:cubicBezTo>
                  <a:pt x="4708873" y="1989808"/>
                  <a:pt x="4737671" y="1989139"/>
                  <a:pt x="4756870" y="1989139"/>
                </a:cubicBezTo>
                <a:cubicBezTo>
                  <a:pt x="4776068" y="1989139"/>
                  <a:pt x="4804867" y="1989808"/>
                  <a:pt x="4843265" y="1991148"/>
                </a:cubicBezTo>
                <a:lnTo>
                  <a:pt x="4843265" y="1959001"/>
                </a:lnTo>
                <a:lnTo>
                  <a:pt x="4796049" y="1959001"/>
                </a:lnTo>
                <a:lnTo>
                  <a:pt x="4796049" y="1831094"/>
                </a:lnTo>
                <a:cubicBezTo>
                  <a:pt x="4821052" y="1851848"/>
                  <a:pt x="4850297" y="1862225"/>
                  <a:pt x="4883783" y="1862225"/>
                </a:cubicBezTo>
                <a:cubicBezTo>
                  <a:pt x="4935352" y="1862225"/>
                  <a:pt x="4977043" y="1847924"/>
                  <a:pt x="5008855" y="1819321"/>
                </a:cubicBezTo>
                <a:cubicBezTo>
                  <a:pt x="5040666" y="1790718"/>
                  <a:pt x="5056572" y="1752617"/>
                  <a:pt x="5056572" y="1705018"/>
                </a:cubicBezTo>
                <a:cubicBezTo>
                  <a:pt x="5056572" y="1658852"/>
                  <a:pt x="5041950" y="1621385"/>
                  <a:pt x="5012705" y="1592616"/>
                </a:cubicBezTo>
                <a:cubicBezTo>
                  <a:pt x="4983461" y="1563847"/>
                  <a:pt x="4944393" y="1549463"/>
                  <a:pt x="4895503" y="1549463"/>
                </a:cubicBezTo>
                <a:cubicBezTo>
                  <a:pt x="4855096" y="1549686"/>
                  <a:pt x="4820494" y="1560960"/>
                  <a:pt x="4791696" y="1583284"/>
                </a:cubicBezTo>
                <a:close/>
                <a:moveTo>
                  <a:pt x="4139828" y="1549463"/>
                </a:moveTo>
                <a:lnTo>
                  <a:pt x="4021956" y="1555156"/>
                </a:lnTo>
                <a:lnTo>
                  <a:pt x="4021956" y="1587303"/>
                </a:lnTo>
                <a:cubicBezTo>
                  <a:pt x="4042282" y="1587303"/>
                  <a:pt x="4054675" y="1588586"/>
                  <a:pt x="4059134" y="1591154"/>
                </a:cubicBezTo>
                <a:cubicBezTo>
                  <a:pt x="4063594" y="1593721"/>
                  <a:pt x="4065823" y="1601367"/>
                  <a:pt x="4065823" y="1614092"/>
                </a:cubicBezTo>
                <a:lnTo>
                  <a:pt x="4065823" y="1826060"/>
                </a:lnTo>
                <a:lnTo>
                  <a:pt x="4021956" y="1826060"/>
                </a:lnTo>
                <a:lnTo>
                  <a:pt x="4021956" y="1858207"/>
                </a:lnTo>
                <a:cubicBezTo>
                  <a:pt x="4058129" y="1856868"/>
                  <a:pt x="4085813" y="1856198"/>
                  <a:pt x="4105010" y="1856198"/>
                </a:cubicBezTo>
                <a:cubicBezTo>
                  <a:pt x="4124207" y="1856198"/>
                  <a:pt x="4153003" y="1856868"/>
                  <a:pt x="4191397" y="1858207"/>
                </a:cubicBezTo>
                <a:lnTo>
                  <a:pt x="4191397" y="1826060"/>
                </a:lnTo>
                <a:lnTo>
                  <a:pt x="4144182" y="1826060"/>
                </a:lnTo>
                <a:lnTo>
                  <a:pt x="4144182" y="1682739"/>
                </a:lnTo>
                <a:cubicBezTo>
                  <a:pt x="4144182" y="1648359"/>
                  <a:pt x="4155009" y="1621682"/>
                  <a:pt x="4176663" y="1602706"/>
                </a:cubicBezTo>
                <a:cubicBezTo>
                  <a:pt x="4198318" y="1583731"/>
                  <a:pt x="4221535" y="1574243"/>
                  <a:pt x="4246315" y="1574243"/>
                </a:cubicBezTo>
                <a:cubicBezTo>
                  <a:pt x="4259040" y="1574243"/>
                  <a:pt x="4268639" y="1579043"/>
                  <a:pt x="4275113" y="1588642"/>
                </a:cubicBezTo>
                <a:cubicBezTo>
                  <a:pt x="4281587" y="1598242"/>
                  <a:pt x="4284824" y="1615654"/>
                  <a:pt x="4284824" y="1640881"/>
                </a:cubicBezTo>
                <a:lnTo>
                  <a:pt x="4284824" y="1826060"/>
                </a:lnTo>
                <a:lnTo>
                  <a:pt x="4237608" y="1826060"/>
                </a:lnTo>
                <a:lnTo>
                  <a:pt x="4237608" y="1858207"/>
                </a:lnTo>
                <a:cubicBezTo>
                  <a:pt x="4276226" y="1856868"/>
                  <a:pt x="4305133" y="1856198"/>
                  <a:pt x="4324330" y="1856198"/>
                </a:cubicBezTo>
                <a:cubicBezTo>
                  <a:pt x="4343527" y="1856198"/>
                  <a:pt x="4372216" y="1856868"/>
                  <a:pt x="4410398" y="1858207"/>
                </a:cubicBezTo>
                <a:lnTo>
                  <a:pt x="4410398" y="1826060"/>
                </a:lnTo>
                <a:lnTo>
                  <a:pt x="4363182" y="1826060"/>
                </a:lnTo>
                <a:lnTo>
                  <a:pt x="4363182" y="1682739"/>
                </a:lnTo>
                <a:cubicBezTo>
                  <a:pt x="4363182" y="1648359"/>
                  <a:pt x="4373983" y="1621682"/>
                  <a:pt x="4395585" y="1602706"/>
                </a:cubicBezTo>
                <a:cubicBezTo>
                  <a:pt x="4417187" y="1583731"/>
                  <a:pt x="4440351" y="1574243"/>
                  <a:pt x="4465075" y="1574243"/>
                </a:cubicBezTo>
                <a:cubicBezTo>
                  <a:pt x="4477991" y="1574243"/>
                  <a:pt x="4487623" y="1579043"/>
                  <a:pt x="4493970" y="1588642"/>
                </a:cubicBezTo>
                <a:cubicBezTo>
                  <a:pt x="4500316" y="1598242"/>
                  <a:pt x="4503490" y="1615654"/>
                  <a:pt x="4503490" y="1640881"/>
                </a:cubicBezTo>
                <a:lnTo>
                  <a:pt x="4503490" y="1826060"/>
                </a:lnTo>
                <a:lnTo>
                  <a:pt x="4456274" y="1826060"/>
                </a:lnTo>
                <a:lnTo>
                  <a:pt x="4456274" y="1858207"/>
                </a:lnTo>
                <a:cubicBezTo>
                  <a:pt x="4494672" y="1856868"/>
                  <a:pt x="4523470" y="1856198"/>
                  <a:pt x="4542669" y="1856198"/>
                </a:cubicBezTo>
                <a:cubicBezTo>
                  <a:pt x="4561868" y="1856198"/>
                  <a:pt x="4590666" y="1856868"/>
                  <a:pt x="4629064" y="1858207"/>
                </a:cubicBezTo>
                <a:lnTo>
                  <a:pt x="4629064" y="1826060"/>
                </a:lnTo>
                <a:lnTo>
                  <a:pt x="4581848" y="1826060"/>
                </a:lnTo>
                <a:lnTo>
                  <a:pt x="4581848" y="1648248"/>
                </a:lnTo>
                <a:cubicBezTo>
                  <a:pt x="4581848" y="1613645"/>
                  <a:pt x="4573258" y="1588531"/>
                  <a:pt x="4556079" y="1572904"/>
                </a:cubicBezTo>
                <a:cubicBezTo>
                  <a:pt x="4538900" y="1557277"/>
                  <a:pt x="4512238" y="1549463"/>
                  <a:pt x="4476094" y="1549463"/>
                </a:cubicBezTo>
                <a:cubicBezTo>
                  <a:pt x="4423754" y="1549463"/>
                  <a:pt x="4385222" y="1571453"/>
                  <a:pt x="4360498" y="1615431"/>
                </a:cubicBezTo>
                <a:cubicBezTo>
                  <a:pt x="4351027" y="1571453"/>
                  <a:pt x="4317222" y="1549463"/>
                  <a:pt x="4259082" y="1549463"/>
                </a:cubicBezTo>
                <a:cubicBezTo>
                  <a:pt x="4204464" y="1549686"/>
                  <a:pt x="4164713" y="1574466"/>
                  <a:pt x="4139828" y="1623803"/>
                </a:cubicBezTo>
                <a:close/>
                <a:moveTo>
                  <a:pt x="3922428" y="1549463"/>
                </a:moveTo>
                <a:lnTo>
                  <a:pt x="3802882" y="1555156"/>
                </a:lnTo>
                <a:lnTo>
                  <a:pt x="3802882" y="1587303"/>
                </a:lnTo>
                <a:cubicBezTo>
                  <a:pt x="3824089" y="1587303"/>
                  <a:pt x="3836982" y="1588586"/>
                  <a:pt x="3841558" y="1591154"/>
                </a:cubicBezTo>
                <a:cubicBezTo>
                  <a:pt x="3846134" y="1593721"/>
                  <a:pt x="3848423" y="1601367"/>
                  <a:pt x="3848423" y="1614092"/>
                </a:cubicBezTo>
                <a:lnTo>
                  <a:pt x="3848423" y="1826060"/>
                </a:lnTo>
                <a:lnTo>
                  <a:pt x="3800872" y="1826060"/>
                </a:lnTo>
                <a:lnTo>
                  <a:pt x="3800872" y="1858207"/>
                </a:lnTo>
                <a:cubicBezTo>
                  <a:pt x="3843288" y="1856868"/>
                  <a:pt x="3871194" y="1856198"/>
                  <a:pt x="3884588" y="1856198"/>
                </a:cubicBezTo>
                <a:cubicBezTo>
                  <a:pt x="3888830" y="1856198"/>
                  <a:pt x="3915619" y="1856868"/>
                  <a:pt x="3964955" y="1858207"/>
                </a:cubicBezTo>
                <a:lnTo>
                  <a:pt x="3964955" y="1826060"/>
                </a:lnTo>
                <a:lnTo>
                  <a:pt x="3922428" y="1826060"/>
                </a:lnTo>
                <a:close/>
                <a:moveTo>
                  <a:pt x="2206254" y="1549463"/>
                </a:moveTo>
                <a:lnTo>
                  <a:pt x="2088382" y="1555156"/>
                </a:lnTo>
                <a:lnTo>
                  <a:pt x="2088382" y="1587303"/>
                </a:lnTo>
                <a:cubicBezTo>
                  <a:pt x="2108707" y="1587303"/>
                  <a:pt x="2121100" y="1588586"/>
                  <a:pt x="2125559" y="1591154"/>
                </a:cubicBezTo>
                <a:cubicBezTo>
                  <a:pt x="2130019" y="1593721"/>
                  <a:pt x="2132249" y="1601367"/>
                  <a:pt x="2132249" y="1614092"/>
                </a:cubicBezTo>
                <a:lnTo>
                  <a:pt x="2132249" y="1826060"/>
                </a:lnTo>
                <a:lnTo>
                  <a:pt x="2088382" y="1826060"/>
                </a:lnTo>
                <a:lnTo>
                  <a:pt x="2088382" y="1858207"/>
                </a:lnTo>
                <a:cubicBezTo>
                  <a:pt x="2124875" y="1856868"/>
                  <a:pt x="2153176" y="1856198"/>
                  <a:pt x="2173285" y="1856198"/>
                </a:cubicBezTo>
                <a:cubicBezTo>
                  <a:pt x="2193395" y="1856198"/>
                  <a:pt x="2221574" y="1856868"/>
                  <a:pt x="2257823" y="1858207"/>
                </a:cubicBezTo>
                <a:lnTo>
                  <a:pt x="2257823" y="1826060"/>
                </a:lnTo>
                <a:lnTo>
                  <a:pt x="2210607" y="1826060"/>
                </a:lnTo>
                <a:lnTo>
                  <a:pt x="2210607" y="1682739"/>
                </a:lnTo>
                <a:cubicBezTo>
                  <a:pt x="2210607" y="1648359"/>
                  <a:pt x="2221323" y="1621682"/>
                  <a:pt x="2242753" y="1602706"/>
                </a:cubicBezTo>
                <a:cubicBezTo>
                  <a:pt x="2264185" y="1583731"/>
                  <a:pt x="2287514" y="1574243"/>
                  <a:pt x="2312740" y="1574243"/>
                </a:cubicBezTo>
                <a:cubicBezTo>
                  <a:pt x="2325018" y="1574243"/>
                  <a:pt x="2334395" y="1579154"/>
                  <a:pt x="2340869" y="1588977"/>
                </a:cubicBezTo>
                <a:cubicBezTo>
                  <a:pt x="2347343" y="1598800"/>
                  <a:pt x="2350580" y="1616101"/>
                  <a:pt x="2350580" y="1640881"/>
                </a:cubicBezTo>
                <a:lnTo>
                  <a:pt x="2350580" y="1826060"/>
                </a:lnTo>
                <a:lnTo>
                  <a:pt x="2303364" y="1826060"/>
                </a:lnTo>
                <a:lnTo>
                  <a:pt x="2303364" y="1858207"/>
                </a:lnTo>
                <a:cubicBezTo>
                  <a:pt x="2341566" y="1856868"/>
                  <a:pt x="2370365" y="1856198"/>
                  <a:pt x="2389759" y="1856198"/>
                </a:cubicBezTo>
                <a:cubicBezTo>
                  <a:pt x="2409152" y="1856198"/>
                  <a:pt x="2437951" y="1856868"/>
                  <a:pt x="2476153" y="1858207"/>
                </a:cubicBezTo>
                <a:lnTo>
                  <a:pt x="2476153" y="1826060"/>
                </a:lnTo>
                <a:lnTo>
                  <a:pt x="2428938" y="1826060"/>
                </a:lnTo>
                <a:lnTo>
                  <a:pt x="2428938" y="1648248"/>
                </a:lnTo>
                <a:cubicBezTo>
                  <a:pt x="2428938" y="1613199"/>
                  <a:pt x="2420292" y="1587972"/>
                  <a:pt x="2403002" y="1572569"/>
                </a:cubicBezTo>
                <a:cubicBezTo>
                  <a:pt x="2385711" y="1557165"/>
                  <a:pt x="2359665" y="1549463"/>
                  <a:pt x="2324863" y="1549463"/>
                </a:cubicBezTo>
                <a:cubicBezTo>
                  <a:pt x="2270678" y="1549686"/>
                  <a:pt x="2231142" y="1574466"/>
                  <a:pt x="2206254" y="1623803"/>
                </a:cubicBezTo>
                <a:close/>
                <a:moveTo>
                  <a:pt x="1312578" y="1549463"/>
                </a:moveTo>
                <a:lnTo>
                  <a:pt x="1193032" y="1555156"/>
                </a:lnTo>
                <a:lnTo>
                  <a:pt x="1193032" y="1587303"/>
                </a:lnTo>
                <a:cubicBezTo>
                  <a:pt x="1214240" y="1587303"/>
                  <a:pt x="1227132" y="1588586"/>
                  <a:pt x="1231708" y="1591154"/>
                </a:cubicBezTo>
                <a:cubicBezTo>
                  <a:pt x="1236285" y="1593721"/>
                  <a:pt x="1238573" y="1601367"/>
                  <a:pt x="1238573" y="1614092"/>
                </a:cubicBezTo>
                <a:lnTo>
                  <a:pt x="1238573" y="1826060"/>
                </a:lnTo>
                <a:lnTo>
                  <a:pt x="1191023" y="1826060"/>
                </a:lnTo>
                <a:lnTo>
                  <a:pt x="1191023" y="1858207"/>
                </a:lnTo>
                <a:cubicBezTo>
                  <a:pt x="1233439" y="1856868"/>
                  <a:pt x="1261344" y="1856198"/>
                  <a:pt x="1274738" y="1856198"/>
                </a:cubicBezTo>
                <a:cubicBezTo>
                  <a:pt x="1278980" y="1856198"/>
                  <a:pt x="1305769" y="1856868"/>
                  <a:pt x="1355106" y="1858207"/>
                </a:cubicBezTo>
                <a:lnTo>
                  <a:pt x="1355106" y="1826060"/>
                </a:lnTo>
                <a:lnTo>
                  <a:pt x="1312578" y="1826060"/>
                </a:lnTo>
                <a:close/>
                <a:moveTo>
                  <a:pt x="10094032" y="1547454"/>
                </a:moveTo>
                <a:cubicBezTo>
                  <a:pt x="10041124" y="1547454"/>
                  <a:pt x="9999712" y="1562300"/>
                  <a:pt x="9969798" y="1591991"/>
                </a:cubicBezTo>
                <a:cubicBezTo>
                  <a:pt x="9939883" y="1621682"/>
                  <a:pt x="9924926" y="1658963"/>
                  <a:pt x="9924926" y="1703835"/>
                </a:cubicBezTo>
                <a:cubicBezTo>
                  <a:pt x="9924926" y="1750493"/>
                  <a:pt x="9941111" y="1788556"/>
                  <a:pt x="9973481" y="1818024"/>
                </a:cubicBezTo>
                <a:cubicBezTo>
                  <a:pt x="10005851" y="1847492"/>
                  <a:pt x="10049272" y="1862225"/>
                  <a:pt x="10103743" y="1862225"/>
                </a:cubicBezTo>
                <a:cubicBezTo>
                  <a:pt x="10124281" y="1862225"/>
                  <a:pt x="10142922" y="1859714"/>
                  <a:pt x="10159665" y="1854691"/>
                </a:cubicBezTo>
                <a:cubicBezTo>
                  <a:pt x="10176408" y="1849668"/>
                  <a:pt x="10189691" y="1843529"/>
                  <a:pt x="10199514" y="1836274"/>
                </a:cubicBezTo>
                <a:cubicBezTo>
                  <a:pt x="10209337" y="1829018"/>
                  <a:pt x="10217541" y="1821149"/>
                  <a:pt x="10224126" y="1812666"/>
                </a:cubicBezTo>
                <a:cubicBezTo>
                  <a:pt x="10230712" y="1804183"/>
                  <a:pt x="10235289" y="1797039"/>
                  <a:pt x="10237856" y="1791234"/>
                </a:cubicBezTo>
                <a:cubicBezTo>
                  <a:pt x="10240423" y="1785430"/>
                  <a:pt x="10241707" y="1780965"/>
                  <a:pt x="10241707" y="1777840"/>
                </a:cubicBezTo>
                <a:cubicBezTo>
                  <a:pt x="10241707" y="1769803"/>
                  <a:pt x="10235805" y="1765785"/>
                  <a:pt x="10224001" y="1765785"/>
                </a:cubicBezTo>
                <a:cubicBezTo>
                  <a:pt x="10217977" y="1765785"/>
                  <a:pt x="10213941" y="1766678"/>
                  <a:pt x="10211893" y="1768464"/>
                </a:cubicBezTo>
                <a:cubicBezTo>
                  <a:pt x="10209846" y="1770250"/>
                  <a:pt x="10207617" y="1774156"/>
                  <a:pt x="10205207" y="1780184"/>
                </a:cubicBezTo>
                <a:cubicBezTo>
                  <a:pt x="10198258" y="1796481"/>
                  <a:pt x="10186044" y="1809652"/>
                  <a:pt x="10168562" y="1819698"/>
                </a:cubicBezTo>
                <a:cubicBezTo>
                  <a:pt x="10151082" y="1829744"/>
                  <a:pt x="10131484" y="1834767"/>
                  <a:pt x="10109771" y="1834767"/>
                </a:cubicBezTo>
                <a:cubicBezTo>
                  <a:pt x="10109547" y="1834767"/>
                  <a:pt x="10109324" y="1834767"/>
                  <a:pt x="10109101" y="1834767"/>
                </a:cubicBezTo>
                <a:cubicBezTo>
                  <a:pt x="10044807" y="1834767"/>
                  <a:pt x="10012660" y="1792797"/>
                  <a:pt x="10012660" y="1708858"/>
                </a:cubicBezTo>
                <a:lnTo>
                  <a:pt x="10219606" y="1708858"/>
                </a:lnTo>
                <a:cubicBezTo>
                  <a:pt x="10228312" y="1708858"/>
                  <a:pt x="10234172" y="1707909"/>
                  <a:pt x="10237186" y="1706012"/>
                </a:cubicBezTo>
                <a:cubicBezTo>
                  <a:pt x="10240200" y="1704114"/>
                  <a:pt x="10241707" y="1698812"/>
                  <a:pt x="10241707" y="1690106"/>
                </a:cubicBezTo>
                <a:cubicBezTo>
                  <a:pt x="10241707" y="1645457"/>
                  <a:pt x="10228870" y="1610297"/>
                  <a:pt x="10203197" y="1584624"/>
                </a:cubicBezTo>
                <a:cubicBezTo>
                  <a:pt x="10177525" y="1559844"/>
                  <a:pt x="10141136" y="1547454"/>
                  <a:pt x="10094032" y="1547454"/>
                </a:cubicBezTo>
                <a:close/>
                <a:moveTo>
                  <a:pt x="8575724" y="1547454"/>
                </a:moveTo>
                <a:cubicBezTo>
                  <a:pt x="8520807" y="1547454"/>
                  <a:pt x="8477944" y="1562579"/>
                  <a:pt x="8447137" y="1592828"/>
                </a:cubicBezTo>
                <a:cubicBezTo>
                  <a:pt x="8416330" y="1623077"/>
                  <a:pt x="8400926" y="1661754"/>
                  <a:pt x="8400926" y="1708858"/>
                </a:cubicBezTo>
                <a:cubicBezTo>
                  <a:pt x="8400926" y="1753283"/>
                  <a:pt x="8416218" y="1789951"/>
                  <a:pt x="8446802" y="1818861"/>
                </a:cubicBezTo>
                <a:cubicBezTo>
                  <a:pt x="8477386" y="1847771"/>
                  <a:pt x="8520360" y="1862225"/>
                  <a:pt x="8575724" y="1862225"/>
                </a:cubicBezTo>
                <a:cubicBezTo>
                  <a:pt x="8631088" y="1862225"/>
                  <a:pt x="8674063" y="1847771"/>
                  <a:pt x="8704647" y="1818861"/>
                </a:cubicBezTo>
                <a:cubicBezTo>
                  <a:pt x="8735231" y="1789951"/>
                  <a:pt x="8750524" y="1753283"/>
                  <a:pt x="8750524" y="1708858"/>
                </a:cubicBezTo>
                <a:cubicBezTo>
                  <a:pt x="8750524" y="1661754"/>
                  <a:pt x="8735008" y="1623077"/>
                  <a:pt x="8703978" y="1592828"/>
                </a:cubicBezTo>
                <a:cubicBezTo>
                  <a:pt x="8672946" y="1562579"/>
                  <a:pt x="8630196" y="1547454"/>
                  <a:pt x="8575724" y="1547454"/>
                </a:cubicBezTo>
                <a:close/>
                <a:moveTo>
                  <a:pt x="8006904" y="1547454"/>
                </a:moveTo>
                <a:cubicBezTo>
                  <a:pt x="7949307" y="1547454"/>
                  <a:pt x="7905998" y="1562858"/>
                  <a:pt x="7876976" y="1593665"/>
                </a:cubicBezTo>
                <a:cubicBezTo>
                  <a:pt x="7847955" y="1624473"/>
                  <a:pt x="7833444" y="1661866"/>
                  <a:pt x="7833444" y="1705844"/>
                </a:cubicBezTo>
                <a:cubicBezTo>
                  <a:pt x="7833444" y="1752056"/>
                  <a:pt x="7848793" y="1789672"/>
                  <a:pt x="7879488" y="1818693"/>
                </a:cubicBezTo>
                <a:cubicBezTo>
                  <a:pt x="7910184" y="1847715"/>
                  <a:pt x="7951540" y="1862225"/>
                  <a:pt x="8003555" y="1862225"/>
                </a:cubicBezTo>
                <a:cubicBezTo>
                  <a:pt x="8024407" y="1862225"/>
                  <a:pt x="8043276" y="1859379"/>
                  <a:pt x="8060160" y="1853686"/>
                </a:cubicBezTo>
                <a:cubicBezTo>
                  <a:pt x="8077044" y="1847994"/>
                  <a:pt x="8090134" y="1841408"/>
                  <a:pt x="8099428" y="1833930"/>
                </a:cubicBezTo>
                <a:cubicBezTo>
                  <a:pt x="8108722" y="1826451"/>
                  <a:pt x="8116428" y="1818358"/>
                  <a:pt x="8122546" y="1809652"/>
                </a:cubicBezTo>
                <a:cubicBezTo>
                  <a:pt x="8128665" y="1800946"/>
                  <a:pt x="8132632" y="1793913"/>
                  <a:pt x="8134444" y="1788556"/>
                </a:cubicBezTo>
                <a:cubicBezTo>
                  <a:pt x="8136258" y="1783198"/>
                  <a:pt x="8137166" y="1779626"/>
                  <a:pt x="8137166" y="1777840"/>
                </a:cubicBezTo>
                <a:cubicBezTo>
                  <a:pt x="8137166" y="1771589"/>
                  <a:pt x="8131696" y="1768464"/>
                  <a:pt x="8120757" y="1768464"/>
                </a:cubicBezTo>
                <a:cubicBezTo>
                  <a:pt x="8114730" y="1768464"/>
                  <a:pt x="8110934" y="1769022"/>
                  <a:pt x="8109372" y="1770138"/>
                </a:cubicBezTo>
                <a:cubicBezTo>
                  <a:pt x="8107809" y="1771254"/>
                  <a:pt x="8106136" y="1774045"/>
                  <a:pt x="8104349" y="1778510"/>
                </a:cubicBezTo>
                <a:cubicBezTo>
                  <a:pt x="8088356" y="1816014"/>
                  <a:pt x="8059111" y="1834767"/>
                  <a:pt x="8016614" y="1834767"/>
                </a:cubicBezTo>
                <a:cubicBezTo>
                  <a:pt x="7952990" y="1834767"/>
                  <a:pt x="7921178" y="1790676"/>
                  <a:pt x="7921178" y="1702496"/>
                </a:cubicBezTo>
                <a:cubicBezTo>
                  <a:pt x="7921178" y="1691110"/>
                  <a:pt x="7921402" y="1681623"/>
                  <a:pt x="7921848" y="1674032"/>
                </a:cubicBezTo>
                <a:cubicBezTo>
                  <a:pt x="7922295" y="1666442"/>
                  <a:pt x="7924025" y="1655671"/>
                  <a:pt x="7927038" y="1641718"/>
                </a:cubicBezTo>
                <a:cubicBezTo>
                  <a:pt x="7930052" y="1627765"/>
                  <a:pt x="7934406" y="1616603"/>
                  <a:pt x="7940098" y="1608232"/>
                </a:cubicBezTo>
                <a:cubicBezTo>
                  <a:pt x="7945791" y="1599860"/>
                  <a:pt x="7954554" y="1592214"/>
                  <a:pt x="7966385" y="1585293"/>
                </a:cubicBezTo>
                <a:cubicBezTo>
                  <a:pt x="7978217" y="1578373"/>
                  <a:pt x="7992616" y="1574913"/>
                  <a:pt x="8009582" y="1574913"/>
                </a:cubicBezTo>
                <a:cubicBezTo>
                  <a:pt x="8027620" y="1574913"/>
                  <a:pt x="8042614" y="1576252"/>
                  <a:pt x="8054564" y="1578931"/>
                </a:cubicBezTo>
                <a:cubicBezTo>
                  <a:pt x="8045114" y="1587414"/>
                  <a:pt x="8040390" y="1598018"/>
                  <a:pt x="8040390" y="1610743"/>
                </a:cubicBezTo>
                <a:cubicBezTo>
                  <a:pt x="8040390" y="1624361"/>
                  <a:pt x="8045000" y="1634965"/>
                  <a:pt x="8054218" y="1642555"/>
                </a:cubicBezTo>
                <a:cubicBezTo>
                  <a:pt x="8063438" y="1650145"/>
                  <a:pt x="8073465" y="1653941"/>
                  <a:pt x="8084299" y="1653941"/>
                </a:cubicBezTo>
                <a:cubicBezTo>
                  <a:pt x="8095848" y="1653941"/>
                  <a:pt x="8106040" y="1650145"/>
                  <a:pt x="8114874" y="1642555"/>
                </a:cubicBezTo>
                <a:cubicBezTo>
                  <a:pt x="8123707" y="1634965"/>
                  <a:pt x="8128124" y="1624361"/>
                  <a:pt x="8128124" y="1610743"/>
                </a:cubicBezTo>
                <a:cubicBezTo>
                  <a:pt x="8128124" y="1568550"/>
                  <a:pt x="8087718" y="1547454"/>
                  <a:pt x="8006904" y="1547454"/>
                </a:cubicBezTo>
                <a:close/>
                <a:moveTo>
                  <a:pt x="7597844" y="1547454"/>
                </a:moveTo>
                <a:cubicBezTo>
                  <a:pt x="7516315" y="1547677"/>
                  <a:pt x="7475550" y="1568774"/>
                  <a:pt x="7475550" y="1610743"/>
                </a:cubicBezTo>
                <a:cubicBezTo>
                  <a:pt x="7475550" y="1624361"/>
                  <a:pt x="7479874" y="1634965"/>
                  <a:pt x="7488522" y="1642555"/>
                </a:cubicBezTo>
                <a:cubicBezTo>
                  <a:pt x="7497168" y="1650145"/>
                  <a:pt x="7506573" y="1653941"/>
                  <a:pt x="7516734" y="1653941"/>
                </a:cubicBezTo>
                <a:cubicBezTo>
                  <a:pt x="7529242" y="1653941"/>
                  <a:pt x="7540128" y="1650145"/>
                  <a:pt x="7549390" y="1642555"/>
                </a:cubicBezTo>
                <a:cubicBezTo>
                  <a:pt x="7558653" y="1634965"/>
                  <a:pt x="7563284" y="1624361"/>
                  <a:pt x="7563284" y="1610743"/>
                </a:cubicBezTo>
                <a:cubicBezTo>
                  <a:pt x="7563284" y="1595116"/>
                  <a:pt x="7557698" y="1583842"/>
                  <a:pt x="7546526" y="1576922"/>
                </a:cubicBezTo>
                <a:cubicBezTo>
                  <a:pt x="7561901" y="1573797"/>
                  <a:pt x="7578634" y="1572234"/>
                  <a:pt x="7596724" y="1572234"/>
                </a:cubicBezTo>
                <a:cubicBezTo>
                  <a:pt x="7645422" y="1572234"/>
                  <a:pt x="7669771" y="1599246"/>
                  <a:pt x="7669771" y="1653271"/>
                </a:cubicBezTo>
                <a:lnTo>
                  <a:pt x="7669771" y="1676376"/>
                </a:lnTo>
                <a:cubicBezTo>
                  <a:pt x="7522208" y="1682850"/>
                  <a:pt x="7448426" y="1718792"/>
                  <a:pt x="7448426" y="1784202"/>
                </a:cubicBezTo>
                <a:cubicBezTo>
                  <a:pt x="7448426" y="1799829"/>
                  <a:pt x="7452882" y="1813112"/>
                  <a:pt x="7461795" y="1824051"/>
                </a:cubicBezTo>
                <a:cubicBezTo>
                  <a:pt x="7470707" y="1834990"/>
                  <a:pt x="7482553" y="1843082"/>
                  <a:pt x="7497333" y="1848329"/>
                </a:cubicBezTo>
                <a:cubicBezTo>
                  <a:pt x="7512111" y="1853575"/>
                  <a:pt x="7526495" y="1857203"/>
                  <a:pt x="7540485" y="1859212"/>
                </a:cubicBezTo>
                <a:cubicBezTo>
                  <a:pt x="7554474" y="1861221"/>
                  <a:pt x="7568351" y="1862225"/>
                  <a:pt x="7582116" y="1862225"/>
                </a:cubicBezTo>
                <a:cubicBezTo>
                  <a:pt x="7629251" y="1862225"/>
                  <a:pt x="7662376" y="1843250"/>
                  <a:pt x="7681491" y="1805299"/>
                </a:cubicBezTo>
                <a:cubicBezTo>
                  <a:pt x="7681491" y="1812666"/>
                  <a:pt x="7681938" y="1818526"/>
                  <a:pt x="7682831" y="1822879"/>
                </a:cubicBezTo>
                <a:cubicBezTo>
                  <a:pt x="7683724" y="1827232"/>
                  <a:pt x="7686123" y="1832590"/>
                  <a:pt x="7690030" y="1838952"/>
                </a:cubicBezTo>
                <a:cubicBezTo>
                  <a:pt x="7693937" y="1845315"/>
                  <a:pt x="7701136" y="1850115"/>
                  <a:pt x="7711628" y="1853352"/>
                </a:cubicBezTo>
                <a:cubicBezTo>
                  <a:pt x="7722121" y="1856589"/>
                  <a:pt x="7735850" y="1858207"/>
                  <a:pt x="7752817" y="1858207"/>
                </a:cubicBezTo>
                <a:lnTo>
                  <a:pt x="7785634" y="1858207"/>
                </a:lnTo>
                <a:cubicBezTo>
                  <a:pt x="7793894" y="1858207"/>
                  <a:pt x="7799642" y="1857314"/>
                  <a:pt x="7802879" y="1855528"/>
                </a:cubicBezTo>
                <a:cubicBezTo>
                  <a:pt x="7806116" y="1853742"/>
                  <a:pt x="7807734" y="1849166"/>
                  <a:pt x="7807734" y="1841799"/>
                </a:cubicBezTo>
                <a:cubicBezTo>
                  <a:pt x="7807734" y="1836664"/>
                  <a:pt x="7806674" y="1832981"/>
                  <a:pt x="7804553" y="1830748"/>
                </a:cubicBezTo>
                <a:cubicBezTo>
                  <a:pt x="7802432" y="1828516"/>
                  <a:pt x="7800479" y="1827176"/>
                  <a:pt x="7798693" y="1826730"/>
                </a:cubicBezTo>
                <a:cubicBezTo>
                  <a:pt x="7796907" y="1826284"/>
                  <a:pt x="7794005" y="1826060"/>
                  <a:pt x="7789986" y="1826060"/>
                </a:cubicBezTo>
                <a:cubicBezTo>
                  <a:pt x="7776592" y="1826060"/>
                  <a:pt x="7766714" y="1824777"/>
                  <a:pt x="7760351" y="1822209"/>
                </a:cubicBezTo>
                <a:cubicBezTo>
                  <a:pt x="7753989" y="1819642"/>
                  <a:pt x="7750361" y="1817019"/>
                  <a:pt x="7749468" y="1814340"/>
                </a:cubicBezTo>
                <a:cubicBezTo>
                  <a:pt x="7748575" y="1811661"/>
                  <a:pt x="7748128" y="1807085"/>
                  <a:pt x="7748128" y="1800611"/>
                </a:cubicBezTo>
                <a:lnTo>
                  <a:pt x="7748128" y="1653271"/>
                </a:lnTo>
                <a:cubicBezTo>
                  <a:pt x="7748128" y="1621124"/>
                  <a:pt x="7735355" y="1595451"/>
                  <a:pt x="7709808" y="1576252"/>
                </a:cubicBezTo>
                <a:cubicBezTo>
                  <a:pt x="7684261" y="1557053"/>
                  <a:pt x="7646939" y="1547454"/>
                  <a:pt x="7597844" y="1547454"/>
                </a:cubicBezTo>
                <a:close/>
                <a:moveTo>
                  <a:pt x="6512632" y="1547454"/>
                </a:moveTo>
                <a:cubicBezTo>
                  <a:pt x="6459724" y="1547454"/>
                  <a:pt x="6418312" y="1562300"/>
                  <a:pt x="6388398" y="1591991"/>
                </a:cubicBezTo>
                <a:cubicBezTo>
                  <a:pt x="6358484" y="1621682"/>
                  <a:pt x="6343526" y="1658963"/>
                  <a:pt x="6343526" y="1703835"/>
                </a:cubicBezTo>
                <a:cubicBezTo>
                  <a:pt x="6343526" y="1750493"/>
                  <a:pt x="6359711" y="1788556"/>
                  <a:pt x="6392081" y="1818024"/>
                </a:cubicBezTo>
                <a:cubicBezTo>
                  <a:pt x="6424452" y="1847492"/>
                  <a:pt x="6467872" y="1862225"/>
                  <a:pt x="6522343" y="1862225"/>
                </a:cubicBezTo>
                <a:cubicBezTo>
                  <a:pt x="6542882" y="1862225"/>
                  <a:pt x="6561522" y="1859714"/>
                  <a:pt x="6578265" y="1854691"/>
                </a:cubicBezTo>
                <a:cubicBezTo>
                  <a:pt x="6595009" y="1849668"/>
                  <a:pt x="6608292" y="1843529"/>
                  <a:pt x="6618114" y="1836274"/>
                </a:cubicBezTo>
                <a:cubicBezTo>
                  <a:pt x="6627937" y="1829018"/>
                  <a:pt x="6636141" y="1821149"/>
                  <a:pt x="6642727" y="1812666"/>
                </a:cubicBezTo>
                <a:cubicBezTo>
                  <a:pt x="6649312" y="1804183"/>
                  <a:pt x="6653889" y="1797039"/>
                  <a:pt x="6656456" y="1791234"/>
                </a:cubicBezTo>
                <a:cubicBezTo>
                  <a:pt x="6659023" y="1785430"/>
                  <a:pt x="6660307" y="1780965"/>
                  <a:pt x="6660307" y="1777840"/>
                </a:cubicBezTo>
                <a:cubicBezTo>
                  <a:pt x="6660307" y="1769803"/>
                  <a:pt x="6654405" y="1765785"/>
                  <a:pt x="6642601" y="1765785"/>
                </a:cubicBezTo>
                <a:cubicBezTo>
                  <a:pt x="6636577" y="1765785"/>
                  <a:pt x="6632541" y="1766678"/>
                  <a:pt x="6630494" y="1768464"/>
                </a:cubicBezTo>
                <a:cubicBezTo>
                  <a:pt x="6628446" y="1770250"/>
                  <a:pt x="6626217" y="1774156"/>
                  <a:pt x="6623807" y="1780184"/>
                </a:cubicBezTo>
                <a:cubicBezTo>
                  <a:pt x="6616858" y="1796481"/>
                  <a:pt x="6604644" y="1809652"/>
                  <a:pt x="6587163" y="1819698"/>
                </a:cubicBezTo>
                <a:cubicBezTo>
                  <a:pt x="6569682" y="1829744"/>
                  <a:pt x="6550085" y="1834767"/>
                  <a:pt x="6528371" y="1834767"/>
                </a:cubicBezTo>
                <a:cubicBezTo>
                  <a:pt x="6528148" y="1834767"/>
                  <a:pt x="6527924" y="1834767"/>
                  <a:pt x="6527701" y="1834767"/>
                </a:cubicBezTo>
                <a:cubicBezTo>
                  <a:pt x="6463407" y="1834767"/>
                  <a:pt x="6431260" y="1792797"/>
                  <a:pt x="6431260" y="1708858"/>
                </a:cubicBezTo>
                <a:lnTo>
                  <a:pt x="6638206" y="1708858"/>
                </a:lnTo>
                <a:cubicBezTo>
                  <a:pt x="6646912" y="1708858"/>
                  <a:pt x="6652773" y="1707909"/>
                  <a:pt x="6655786" y="1706012"/>
                </a:cubicBezTo>
                <a:cubicBezTo>
                  <a:pt x="6658800" y="1704114"/>
                  <a:pt x="6660307" y="1698812"/>
                  <a:pt x="6660307" y="1690106"/>
                </a:cubicBezTo>
                <a:cubicBezTo>
                  <a:pt x="6660307" y="1645457"/>
                  <a:pt x="6647471" y="1610297"/>
                  <a:pt x="6621798" y="1584624"/>
                </a:cubicBezTo>
                <a:cubicBezTo>
                  <a:pt x="6596125" y="1559844"/>
                  <a:pt x="6559736" y="1547454"/>
                  <a:pt x="6512632" y="1547454"/>
                </a:cubicBezTo>
                <a:close/>
                <a:moveTo>
                  <a:pt x="5493457" y="1547454"/>
                </a:moveTo>
                <a:cubicBezTo>
                  <a:pt x="5440549" y="1547454"/>
                  <a:pt x="5399137" y="1562300"/>
                  <a:pt x="5369223" y="1591991"/>
                </a:cubicBezTo>
                <a:cubicBezTo>
                  <a:pt x="5339309" y="1621682"/>
                  <a:pt x="5324351" y="1658963"/>
                  <a:pt x="5324351" y="1703835"/>
                </a:cubicBezTo>
                <a:cubicBezTo>
                  <a:pt x="5324351" y="1750493"/>
                  <a:pt x="5340536" y="1788556"/>
                  <a:pt x="5372906" y="1818024"/>
                </a:cubicBezTo>
                <a:cubicBezTo>
                  <a:pt x="5405277" y="1847492"/>
                  <a:pt x="5448697" y="1862225"/>
                  <a:pt x="5503168" y="1862225"/>
                </a:cubicBezTo>
                <a:cubicBezTo>
                  <a:pt x="5523707" y="1862225"/>
                  <a:pt x="5542347" y="1859714"/>
                  <a:pt x="5559090" y="1854691"/>
                </a:cubicBezTo>
                <a:cubicBezTo>
                  <a:pt x="5575834" y="1849668"/>
                  <a:pt x="5589117" y="1843529"/>
                  <a:pt x="5598939" y="1836274"/>
                </a:cubicBezTo>
                <a:cubicBezTo>
                  <a:pt x="5608762" y="1829018"/>
                  <a:pt x="5616966" y="1821149"/>
                  <a:pt x="5623552" y="1812666"/>
                </a:cubicBezTo>
                <a:cubicBezTo>
                  <a:pt x="5630137" y="1804183"/>
                  <a:pt x="5634714" y="1797039"/>
                  <a:pt x="5637281" y="1791234"/>
                </a:cubicBezTo>
                <a:cubicBezTo>
                  <a:pt x="5639848" y="1785430"/>
                  <a:pt x="5641132" y="1780965"/>
                  <a:pt x="5641132" y="1777840"/>
                </a:cubicBezTo>
                <a:cubicBezTo>
                  <a:pt x="5641132" y="1769803"/>
                  <a:pt x="5635230" y="1765785"/>
                  <a:pt x="5623426" y="1765785"/>
                </a:cubicBezTo>
                <a:cubicBezTo>
                  <a:pt x="5617402" y="1765785"/>
                  <a:pt x="5613366" y="1766678"/>
                  <a:pt x="5611319" y="1768464"/>
                </a:cubicBezTo>
                <a:cubicBezTo>
                  <a:pt x="5609271" y="1770250"/>
                  <a:pt x="5607042" y="1774156"/>
                  <a:pt x="5604632" y="1780184"/>
                </a:cubicBezTo>
                <a:cubicBezTo>
                  <a:pt x="5597683" y="1796481"/>
                  <a:pt x="5585469" y="1809652"/>
                  <a:pt x="5567988" y="1819698"/>
                </a:cubicBezTo>
                <a:cubicBezTo>
                  <a:pt x="5550507" y="1829744"/>
                  <a:pt x="5530910" y="1834767"/>
                  <a:pt x="5509196" y="1834767"/>
                </a:cubicBezTo>
                <a:cubicBezTo>
                  <a:pt x="5508973" y="1834767"/>
                  <a:pt x="5508749" y="1834767"/>
                  <a:pt x="5508526" y="1834767"/>
                </a:cubicBezTo>
                <a:cubicBezTo>
                  <a:pt x="5444232" y="1834767"/>
                  <a:pt x="5412085" y="1792797"/>
                  <a:pt x="5412085" y="1708858"/>
                </a:cubicBezTo>
                <a:lnTo>
                  <a:pt x="5619031" y="1708858"/>
                </a:lnTo>
                <a:cubicBezTo>
                  <a:pt x="5627737" y="1708858"/>
                  <a:pt x="5633598" y="1707909"/>
                  <a:pt x="5636611" y="1706012"/>
                </a:cubicBezTo>
                <a:cubicBezTo>
                  <a:pt x="5639625" y="1704114"/>
                  <a:pt x="5641132" y="1698812"/>
                  <a:pt x="5641132" y="1690106"/>
                </a:cubicBezTo>
                <a:cubicBezTo>
                  <a:pt x="5641132" y="1645457"/>
                  <a:pt x="5628296" y="1610297"/>
                  <a:pt x="5602623" y="1584624"/>
                </a:cubicBezTo>
                <a:cubicBezTo>
                  <a:pt x="5576950" y="1559844"/>
                  <a:pt x="5540561" y="1547454"/>
                  <a:pt x="5493457" y="1547454"/>
                </a:cubicBezTo>
                <a:close/>
                <a:moveTo>
                  <a:pt x="3340808" y="1547454"/>
                </a:moveTo>
                <a:cubicBezTo>
                  <a:pt x="3287900" y="1547454"/>
                  <a:pt x="3246488" y="1562300"/>
                  <a:pt x="3216574" y="1591991"/>
                </a:cubicBezTo>
                <a:cubicBezTo>
                  <a:pt x="3186659" y="1621682"/>
                  <a:pt x="3171702" y="1658963"/>
                  <a:pt x="3171702" y="1703835"/>
                </a:cubicBezTo>
                <a:cubicBezTo>
                  <a:pt x="3171702" y="1750493"/>
                  <a:pt x="3187887" y="1788556"/>
                  <a:pt x="3220257" y="1818024"/>
                </a:cubicBezTo>
                <a:cubicBezTo>
                  <a:pt x="3252627" y="1847492"/>
                  <a:pt x="3296048" y="1862225"/>
                  <a:pt x="3350519" y="1862225"/>
                </a:cubicBezTo>
                <a:cubicBezTo>
                  <a:pt x="3371057" y="1862225"/>
                  <a:pt x="3389698" y="1859714"/>
                  <a:pt x="3406441" y="1854691"/>
                </a:cubicBezTo>
                <a:cubicBezTo>
                  <a:pt x="3423185" y="1849668"/>
                  <a:pt x="3436467" y="1843529"/>
                  <a:pt x="3446290" y="1836274"/>
                </a:cubicBezTo>
                <a:cubicBezTo>
                  <a:pt x="3456112" y="1829018"/>
                  <a:pt x="3464316" y="1821149"/>
                  <a:pt x="3470902" y="1812666"/>
                </a:cubicBezTo>
                <a:cubicBezTo>
                  <a:pt x="3477488" y="1804183"/>
                  <a:pt x="3482064" y="1797039"/>
                  <a:pt x="3484631" y="1791234"/>
                </a:cubicBezTo>
                <a:cubicBezTo>
                  <a:pt x="3487199" y="1785430"/>
                  <a:pt x="3488483" y="1780965"/>
                  <a:pt x="3488483" y="1777840"/>
                </a:cubicBezTo>
                <a:cubicBezTo>
                  <a:pt x="3488483" y="1769803"/>
                  <a:pt x="3482581" y="1765785"/>
                  <a:pt x="3470776" y="1765785"/>
                </a:cubicBezTo>
                <a:cubicBezTo>
                  <a:pt x="3464752" y="1765785"/>
                  <a:pt x="3460717" y="1766678"/>
                  <a:pt x="3458669" y="1768464"/>
                </a:cubicBezTo>
                <a:cubicBezTo>
                  <a:pt x="3456622" y="1770250"/>
                  <a:pt x="3454393" y="1774156"/>
                  <a:pt x="3451982" y="1780184"/>
                </a:cubicBezTo>
                <a:cubicBezTo>
                  <a:pt x="3445034" y="1796481"/>
                  <a:pt x="3432819" y="1809652"/>
                  <a:pt x="3415339" y="1819698"/>
                </a:cubicBezTo>
                <a:cubicBezTo>
                  <a:pt x="3397858" y="1829744"/>
                  <a:pt x="3378260" y="1834767"/>
                  <a:pt x="3356546" y="1834767"/>
                </a:cubicBezTo>
                <a:cubicBezTo>
                  <a:pt x="3356324" y="1834767"/>
                  <a:pt x="3356100" y="1834767"/>
                  <a:pt x="3355877" y="1834767"/>
                </a:cubicBezTo>
                <a:cubicBezTo>
                  <a:pt x="3291583" y="1834767"/>
                  <a:pt x="3259436" y="1792797"/>
                  <a:pt x="3259436" y="1708858"/>
                </a:cubicBezTo>
                <a:lnTo>
                  <a:pt x="3466381" y="1708858"/>
                </a:lnTo>
                <a:cubicBezTo>
                  <a:pt x="3475088" y="1708858"/>
                  <a:pt x="3480948" y="1707909"/>
                  <a:pt x="3483962" y="1706012"/>
                </a:cubicBezTo>
                <a:cubicBezTo>
                  <a:pt x="3486976" y="1704114"/>
                  <a:pt x="3488483" y="1698812"/>
                  <a:pt x="3488483" y="1690106"/>
                </a:cubicBezTo>
                <a:cubicBezTo>
                  <a:pt x="3488483" y="1645457"/>
                  <a:pt x="3475646" y="1610297"/>
                  <a:pt x="3449973" y="1584624"/>
                </a:cubicBezTo>
                <a:cubicBezTo>
                  <a:pt x="3424300" y="1559844"/>
                  <a:pt x="3387912" y="1547454"/>
                  <a:pt x="3340808" y="1547454"/>
                </a:cubicBezTo>
                <a:close/>
                <a:moveTo>
                  <a:pt x="2689276" y="1547454"/>
                </a:moveTo>
                <a:cubicBezTo>
                  <a:pt x="2634357" y="1547454"/>
                  <a:pt x="2591495" y="1562579"/>
                  <a:pt x="2560688" y="1592828"/>
                </a:cubicBezTo>
                <a:cubicBezTo>
                  <a:pt x="2529881" y="1623077"/>
                  <a:pt x="2514477" y="1661754"/>
                  <a:pt x="2514477" y="1708858"/>
                </a:cubicBezTo>
                <a:cubicBezTo>
                  <a:pt x="2514477" y="1753283"/>
                  <a:pt x="2529769" y="1789951"/>
                  <a:pt x="2560353" y="1818861"/>
                </a:cubicBezTo>
                <a:cubicBezTo>
                  <a:pt x="2590937" y="1847771"/>
                  <a:pt x="2633911" y="1862225"/>
                  <a:pt x="2689276" y="1862225"/>
                </a:cubicBezTo>
                <a:cubicBezTo>
                  <a:pt x="2744639" y="1862225"/>
                  <a:pt x="2787613" y="1847771"/>
                  <a:pt x="2818198" y="1818861"/>
                </a:cubicBezTo>
                <a:cubicBezTo>
                  <a:pt x="2848782" y="1789951"/>
                  <a:pt x="2864074" y="1753283"/>
                  <a:pt x="2864074" y="1708858"/>
                </a:cubicBezTo>
                <a:cubicBezTo>
                  <a:pt x="2864074" y="1661754"/>
                  <a:pt x="2848559" y="1623077"/>
                  <a:pt x="2817528" y="1592828"/>
                </a:cubicBezTo>
                <a:cubicBezTo>
                  <a:pt x="2786497" y="1562579"/>
                  <a:pt x="2743746" y="1547454"/>
                  <a:pt x="2689276" y="1547454"/>
                </a:cubicBezTo>
                <a:close/>
                <a:moveTo>
                  <a:pt x="1883483" y="1547454"/>
                </a:moveTo>
                <a:cubicBezTo>
                  <a:pt x="1830574" y="1547454"/>
                  <a:pt x="1789163" y="1562300"/>
                  <a:pt x="1759249" y="1591991"/>
                </a:cubicBezTo>
                <a:cubicBezTo>
                  <a:pt x="1729334" y="1621682"/>
                  <a:pt x="1714376" y="1658963"/>
                  <a:pt x="1714376" y="1703835"/>
                </a:cubicBezTo>
                <a:cubicBezTo>
                  <a:pt x="1714376" y="1750493"/>
                  <a:pt x="1730562" y="1788556"/>
                  <a:pt x="1762932" y="1818024"/>
                </a:cubicBezTo>
                <a:cubicBezTo>
                  <a:pt x="1795302" y="1847492"/>
                  <a:pt x="1838723" y="1862225"/>
                  <a:pt x="1893194" y="1862225"/>
                </a:cubicBezTo>
                <a:cubicBezTo>
                  <a:pt x="1913732" y="1862225"/>
                  <a:pt x="1932373" y="1859714"/>
                  <a:pt x="1949116" y="1854691"/>
                </a:cubicBezTo>
                <a:cubicBezTo>
                  <a:pt x="1965859" y="1849668"/>
                  <a:pt x="1979142" y="1843529"/>
                  <a:pt x="1988965" y="1836274"/>
                </a:cubicBezTo>
                <a:cubicBezTo>
                  <a:pt x="1998787" y="1829018"/>
                  <a:pt x="2006991" y="1821149"/>
                  <a:pt x="2013577" y="1812666"/>
                </a:cubicBezTo>
                <a:cubicBezTo>
                  <a:pt x="2020163" y="1804183"/>
                  <a:pt x="2024739" y="1797039"/>
                  <a:pt x="2027306" y="1791234"/>
                </a:cubicBezTo>
                <a:cubicBezTo>
                  <a:pt x="2029874" y="1785430"/>
                  <a:pt x="2031157" y="1780965"/>
                  <a:pt x="2031157" y="1777840"/>
                </a:cubicBezTo>
                <a:cubicBezTo>
                  <a:pt x="2031157" y="1769803"/>
                  <a:pt x="2025255" y="1765785"/>
                  <a:pt x="2013452" y="1765785"/>
                </a:cubicBezTo>
                <a:cubicBezTo>
                  <a:pt x="2007427" y="1765785"/>
                  <a:pt x="2003392" y="1766678"/>
                  <a:pt x="2001344" y="1768464"/>
                </a:cubicBezTo>
                <a:cubicBezTo>
                  <a:pt x="1999296" y="1770250"/>
                  <a:pt x="1997068" y="1774156"/>
                  <a:pt x="1994657" y="1780184"/>
                </a:cubicBezTo>
                <a:cubicBezTo>
                  <a:pt x="1987709" y="1796481"/>
                  <a:pt x="1975494" y="1809652"/>
                  <a:pt x="1958013" y="1819698"/>
                </a:cubicBezTo>
                <a:cubicBezTo>
                  <a:pt x="1940533" y="1829744"/>
                  <a:pt x="1920935" y="1834767"/>
                  <a:pt x="1899221" y="1834767"/>
                </a:cubicBezTo>
                <a:cubicBezTo>
                  <a:pt x="1898998" y="1834767"/>
                  <a:pt x="1898775" y="1834767"/>
                  <a:pt x="1898552" y="1834767"/>
                </a:cubicBezTo>
                <a:cubicBezTo>
                  <a:pt x="1834258" y="1834767"/>
                  <a:pt x="1802111" y="1792797"/>
                  <a:pt x="1802111" y="1708858"/>
                </a:cubicBezTo>
                <a:lnTo>
                  <a:pt x="2009056" y="1708858"/>
                </a:lnTo>
                <a:cubicBezTo>
                  <a:pt x="2017763" y="1708858"/>
                  <a:pt x="2023623" y="1707909"/>
                  <a:pt x="2026637" y="1706012"/>
                </a:cubicBezTo>
                <a:cubicBezTo>
                  <a:pt x="2029651" y="1704114"/>
                  <a:pt x="2031157" y="1698812"/>
                  <a:pt x="2031157" y="1690106"/>
                </a:cubicBezTo>
                <a:cubicBezTo>
                  <a:pt x="2031157" y="1645457"/>
                  <a:pt x="2018321" y="1610297"/>
                  <a:pt x="1992648" y="1584624"/>
                </a:cubicBezTo>
                <a:cubicBezTo>
                  <a:pt x="1966975" y="1559844"/>
                  <a:pt x="1930587" y="1547454"/>
                  <a:pt x="1883483" y="1547454"/>
                </a:cubicBezTo>
                <a:close/>
                <a:moveTo>
                  <a:pt x="1530314" y="1547454"/>
                </a:moveTo>
                <a:cubicBezTo>
                  <a:pt x="1524286" y="1547454"/>
                  <a:pt x="1518649" y="1547678"/>
                  <a:pt x="1513403" y="1548126"/>
                </a:cubicBezTo>
                <a:cubicBezTo>
                  <a:pt x="1508157" y="1548575"/>
                  <a:pt x="1499953" y="1549528"/>
                  <a:pt x="1488791" y="1550986"/>
                </a:cubicBezTo>
                <a:cubicBezTo>
                  <a:pt x="1477628" y="1552444"/>
                  <a:pt x="1467694" y="1555079"/>
                  <a:pt x="1458987" y="1558892"/>
                </a:cubicBezTo>
                <a:cubicBezTo>
                  <a:pt x="1450281" y="1562704"/>
                  <a:pt x="1441463" y="1567750"/>
                  <a:pt x="1432534" y="1574028"/>
                </a:cubicBezTo>
                <a:cubicBezTo>
                  <a:pt x="1423604" y="1580307"/>
                  <a:pt x="1416627" y="1588997"/>
                  <a:pt x="1411604" y="1600098"/>
                </a:cubicBezTo>
                <a:cubicBezTo>
                  <a:pt x="1406581" y="1611199"/>
                  <a:pt x="1404070" y="1623815"/>
                  <a:pt x="1404070" y="1637946"/>
                </a:cubicBezTo>
                <a:cubicBezTo>
                  <a:pt x="1404070" y="1660605"/>
                  <a:pt x="1413223" y="1679708"/>
                  <a:pt x="1431528" y="1695254"/>
                </a:cubicBezTo>
                <a:cubicBezTo>
                  <a:pt x="1440235" y="1702810"/>
                  <a:pt x="1450169" y="1708975"/>
                  <a:pt x="1461332" y="1713750"/>
                </a:cubicBezTo>
                <a:cubicBezTo>
                  <a:pt x="1472494" y="1718526"/>
                  <a:pt x="1482502" y="1721877"/>
                  <a:pt x="1491357" y="1723804"/>
                </a:cubicBezTo>
                <a:cubicBezTo>
                  <a:pt x="1500212" y="1725731"/>
                  <a:pt x="1515641" y="1728744"/>
                  <a:pt x="1537644" y="1732843"/>
                </a:cubicBezTo>
                <a:cubicBezTo>
                  <a:pt x="1546717" y="1734824"/>
                  <a:pt x="1554303" y="1736412"/>
                  <a:pt x="1560404" y="1737607"/>
                </a:cubicBezTo>
                <a:cubicBezTo>
                  <a:pt x="1566505" y="1738801"/>
                  <a:pt x="1574385" y="1741350"/>
                  <a:pt x="1584044" y="1745254"/>
                </a:cubicBezTo>
                <a:cubicBezTo>
                  <a:pt x="1593702" y="1749157"/>
                  <a:pt x="1601115" y="1754511"/>
                  <a:pt x="1606281" y="1761317"/>
                </a:cubicBezTo>
                <a:cubicBezTo>
                  <a:pt x="1611446" y="1768122"/>
                  <a:pt x="1614030" y="1776321"/>
                  <a:pt x="1614030" y="1785913"/>
                </a:cubicBezTo>
                <a:cubicBezTo>
                  <a:pt x="1613806" y="1820268"/>
                  <a:pt x="1587687" y="1837446"/>
                  <a:pt x="1535671" y="1837446"/>
                </a:cubicBezTo>
                <a:cubicBezTo>
                  <a:pt x="1518705" y="1837446"/>
                  <a:pt x="1503971" y="1834944"/>
                  <a:pt x="1491469" y="1829940"/>
                </a:cubicBezTo>
                <a:cubicBezTo>
                  <a:pt x="1478968" y="1824936"/>
                  <a:pt x="1469145" y="1817764"/>
                  <a:pt x="1462001" y="1808422"/>
                </a:cubicBezTo>
                <a:cubicBezTo>
                  <a:pt x="1454857" y="1799081"/>
                  <a:pt x="1449556" y="1790741"/>
                  <a:pt x="1446096" y="1783402"/>
                </a:cubicBezTo>
                <a:cubicBezTo>
                  <a:pt x="1442635" y="1776063"/>
                  <a:pt x="1439566" y="1767611"/>
                  <a:pt x="1436887" y="1758046"/>
                </a:cubicBezTo>
                <a:cubicBezTo>
                  <a:pt x="1435547" y="1753599"/>
                  <a:pt x="1433873" y="1750875"/>
                  <a:pt x="1431864" y="1749874"/>
                </a:cubicBezTo>
                <a:cubicBezTo>
                  <a:pt x="1429855" y="1748873"/>
                  <a:pt x="1426060" y="1748372"/>
                  <a:pt x="1420478" y="1748372"/>
                </a:cubicBezTo>
                <a:cubicBezTo>
                  <a:pt x="1412665" y="1748372"/>
                  <a:pt x="1407977" y="1749544"/>
                  <a:pt x="1406414" y="1751888"/>
                </a:cubicBezTo>
                <a:cubicBezTo>
                  <a:pt x="1404851" y="1754232"/>
                  <a:pt x="1404070" y="1759757"/>
                  <a:pt x="1404070" y="1768464"/>
                </a:cubicBezTo>
                <a:lnTo>
                  <a:pt x="1404070" y="1843138"/>
                </a:lnTo>
                <a:cubicBezTo>
                  <a:pt x="1404070" y="1850505"/>
                  <a:pt x="1404740" y="1855528"/>
                  <a:pt x="1406079" y="1858207"/>
                </a:cubicBezTo>
                <a:cubicBezTo>
                  <a:pt x="1407419" y="1860886"/>
                  <a:pt x="1410879" y="1862225"/>
                  <a:pt x="1416460" y="1862225"/>
                </a:cubicBezTo>
                <a:cubicBezTo>
                  <a:pt x="1416684" y="1862225"/>
                  <a:pt x="1416795" y="1862225"/>
                  <a:pt x="1416795" y="1862225"/>
                </a:cubicBezTo>
                <a:cubicBezTo>
                  <a:pt x="1420813" y="1862225"/>
                  <a:pt x="1427511" y="1858832"/>
                  <a:pt x="1436887" y="1852044"/>
                </a:cubicBezTo>
                <a:lnTo>
                  <a:pt x="1454634" y="1840161"/>
                </a:lnTo>
                <a:cubicBezTo>
                  <a:pt x="1475843" y="1854871"/>
                  <a:pt x="1502855" y="1862225"/>
                  <a:pt x="1535671" y="1862225"/>
                </a:cubicBezTo>
                <a:cubicBezTo>
                  <a:pt x="1542145" y="1862225"/>
                  <a:pt x="1547894" y="1862002"/>
                  <a:pt x="1552917" y="1861556"/>
                </a:cubicBezTo>
                <a:cubicBezTo>
                  <a:pt x="1557940" y="1861109"/>
                  <a:pt x="1566144" y="1860104"/>
                  <a:pt x="1577529" y="1858539"/>
                </a:cubicBezTo>
                <a:cubicBezTo>
                  <a:pt x="1588915" y="1856975"/>
                  <a:pt x="1598961" y="1854015"/>
                  <a:pt x="1607667" y="1849660"/>
                </a:cubicBezTo>
                <a:cubicBezTo>
                  <a:pt x="1616373" y="1845305"/>
                  <a:pt x="1625191" y="1839722"/>
                  <a:pt x="1634121" y="1832909"/>
                </a:cubicBezTo>
                <a:cubicBezTo>
                  <a:pt x="1643051" y="1826097"/>
                  <a:pt x="1650027" y="1816604"/>
                  <a:pt x="1655050" y="1804430"/>
                </a:cubicBezTo>
                <a:cubicBezTo>
                  <a:pt x="1660073" y="1792257"/>
                  <a:pt x="1662585" y="1778129"/>
                  <a:pt x="1662585" y="1762049"/>
                </a:cubicBezTo>
                <a:cubicBezTo>
                  <a:pt x="1662585" y="1733865"/>
                  <a:pt x="1649949" y="1709786"/>
                  <a:pt x="1624677" y="1689813"/>
                </a:cubicBezTo>
                <a:cubicBezTo>
                  <a:pt x="1612374" y="1680712"/>
                  <a:pt x="1596657" y="1674062"/>
                  <a:pt x="1577527" y="1669862"/>
                </a:cubicBezTo>
                <a:cubicBezTo>
                  <a:pt x="1558396" y="1665662"/>
                  <a:pt x="1540068" y="1661381"/>
                  <a:pt x="1522544" y="1657017"/>
                </a:cubicBezTo>
                <a:cubicBezTo>
                  <a:pt x="1495716" y="1651382"/>
                  <a:pt x="1475595" y="1647156"/>
                  <a:pt x="1462180" y="1644338"/>
                </a:cubicBezTo>
                <a:lnTo>
                  <a:pt x="1459381" y="1643750"/>
                </a:lnTo>
                <a:lnTo>
                  <a:pt x="1458062" y="1638249"/>
                </a:lnTo>
                <a:cubicBezTo>
                  <a:pt x="1454437" y="1632291"/>
                  <a:pt x="1452625" y="1625057"/>
                  <a:pt x="1452625" y="1616546"/>
                </a:cubicBezTo>
                <a:cubicBezTo>
                  <a:pt x="1452849" y="1585665"/>
                  <a:pt x="1478521" y="1570225"/>
                  <a:pt x="1529644" y="1570225"/>
                </a:cubicBezTo>
                <a:cubicBezTo>
                  <a:pt x="1579873" y="1570225"/>
                  <a:pt x="1606774" y="1589244"/>
                  <a:pt x="1610346" y="1627282"/>
                </a:cubicBezTo>
                <a:cubicBezTo>
                  <a:pt x="1610793" y="1632588"/>
                  <a:pt x="1611797" y="1636181"/>
                  <a:pt x="1613359" y="1638061"/>
                </a:cubicBezTo>
                <a:cubicBezTo>
                  <a:pt x="1614922" y="1639941"/>
                  <a:pt x="1619164" y="1640881"/>
                  <a:pt x="1626085" y="1640881"/>
                </a:cubicBezTo>
                <a:cubicBezTo>
                  <a:pt x="1633898" y="1640881"/>
                  <a:pt x="1638642" y="1639820"/>
                  <a:pt x="1640316" y="1637700"/>
                </a:cubicBezTo>
                <a:cubicBezTo>
                  <a:pt x="1641990" y="1635579"/>
                  <a:pt x="1642827" y="1630165"/>
                  <a:pt x="1642827" y="1621459"/>
                </a:cubicBezTo>
                <a:lnTo>
                  <a:pt x="1642827" y="1566876"/>
                </a:lnTo>
                <a:cubicBezTo>
                  <a:pt x="1642827" y="1559063"/>
                  <a:pt x="1642158" y="1553872"/>
                  <a:pt x="1640819" y="1551305"/>
                </a:cubicBezTo>
                <a:cubicBezTo>
                  <a:pt x="1639479" y="1548738"/>
                  <a:pt x="1636018" y="1547454"/>
                  <a:pt x="1630437" y="1547454"/>
                </a:cubicBezTo>
                <a:cubicBezTo>
                  <a:pt x="1627759" y="1547454"/>
                  <a:pt x="1617489" y="1551940"/>
                  <a:pt x="1599630" y="1560911"/>
                </a:cubicBezTo>
                <a:cubicBezTo>
                  <a:pt x="1582217" y="1551940"/>
                  <a:pt x="1559112" y="1547454"/>
                  <a:pt x="1530314" y="1547454"/>
                </a:cubicBezTo>
                <a:close/>
                <a:moveTo>
                  <a:pt x="2232373" y="1424894"/>
                </a:moveTo>
                <a:cubicBezTo>
                  <a:pt x="2226778" y="1424894"/>
                  <a:pt x="2221452" y="1425675"/>
                  <a:pt x="2216394" y="1427238"/>
                </a:cubicBezTo>
                <a:cubicBezTo>
                  <a:pt x="2211336" y="1428801"/>
                  <a:pt x="2207139" y="1430140"/>
                  <a:pt x="2203803" y="1431256"/>
                </a:cubicBezTo>
                <a:cubicBezTo>
                  <a:pt x="2200466" y="1432373"/>
                  <a:pt x="2196054" y="1435442"/>
                  <a:pt x="2190567" y="1440465"/>
                </a:cubicBezTo>
                <a:cubicBezTo>
                  <a:pt x="2185081" y="1445488"/>
                  <a:pt x="2181530" y="1448837"/>
                  <a:pt x="2179915" y="1450511"/>
                </a:cubicBezTo>
                <a:cubicBezTo>
                  <a:pt x="2178300" y="1452185"/>
                  <a:pt x="2173576" y="1457264"/>
                  <a:pt x="2165743" y="1465747"/>
                </a:cubicBezTo>
                <a:cubicBezTo>
                  <a:pt x="2157910" y="1474231"/>
                  <a:pt x="2152826" y="1479588"/>
                  <a:pt x="2150489" y="1481821"/>
                </a:cubicBezTo>
                <a:lnTo>
                  <a:pt x="2169073" y="1498899"/>
                </a:lnTo>
                <a:cubicBezTo>
                  <a:pt x="2178366" y="1490192"/>
                  <a:pt x="2186416" y="1484109"/>
                  <a:pt x="2193223" y="1480649"/>
                </a:cubicBezTo>
                <a:cubicBezTo>
                  <a:pt x="2200030" y="1477189"/>
                  <a:pt x="2208727" y="1475458"/>
                  <a:pt x="2219313" y="1475458"/>
                </a:cubicBezTo>
                <a:cubicBezTo>
                  <a:pt x="2232261" y="1475458"/>
                  <a:pt x="2250512" y="1479365"/>
                  <a:pt x="2274064" y="1487179"/>
                </a:cubicBezTo>
                <a:cubicBezTo>
                  <a:pt x="2297616" y="1494992"/>
                  <a:pt x="2315754" y="1498899"/>
                  <a:pt x="2328479" y="1498899"/>
                </a:cubicBezTo>
                <a:cubicBezTo>
                  <a:pt x="2334524" y="1498899"/>
                  <a:pt x="2340176" y="1498117"/>
                  <a:pt x="2345436" y="1496555"/>
                </a:cubicBezTo>
                <a:cubicBezTo>
                  <a:pt x="2350696" y="1494992"/>
                  <a:pt x="2355061" y="1493597"/>
                  <a:pt x="2358530" y="1492369"/>
                </a:cubicBezTo>
                <a:cubicBezTo>
                  <a:pt x="2361999" y="1491141"/>
                  <a:pt x="2366588" y="1488016"/>
                  <a:pt x="2372296" y="1482993"/>
                </a:cubicBezTo>
                <a:cubicBezTo>
                  <a:pt x="2378005" y="1477970"/>
                  <a:pt x="2381866" y="1474454"/>
                  <a:pt x="2383880" y="1472445"/>
                </a:cubicBezTo>
                <a:cubicBezTo>
                  <a:pt x="2385895" y="1470435"/>
                  <a:pt x="2390490" y="1465524"/>
                  <a:pt x="2397664" y="1457711"/>
                </a:cubicBezTo>
                <a:cubicBezTo>
                  <a:pt x="2404840" y="1449897"/>
                  <a:pt x="2409772" y="1444651"/>
                  <a:pt x="2412462" y="1441972"/>
                </a:cubicBezTo>
                <a:lnTo>
                  <a:pt x="2393960" y="1424894"/>
                </a:lnTo>
                <a:cubicBezTo>
                  <a:pt x="2384326" y="1433600"/>
                  <a:pt x="2376036" y="1439628"/>
                  <a:pt x="2369091" y="1442977"/>
                </a:cubicBezTo>
                <a:cubicBezTo>
                  <a:pt x="2362147" y="1446325"/>
                  <a:pt x="2353185" y="1448000"/>
                  <a:pt x="2342208" y="1448000"/>
                </a:cubicBezTo>
                <a:cubicBezTo>
                  <a:pt x="2329484" y="1448000"/>
                  <a:pt x="2311178" y="1444149"/>
                  <a:pt x="2287291" y="1436447"/>
                </a:cubicBezTo>
                <a:cubicBezTo>
                  <a:pt x="2263404" y="1428745"/>
                  <a:pt x="2245098" y="1424894"/>
                  <a:pt x="2232373" y="1424894"/>
                </a:cubicBezTo>
                <a:close/>
                <a:moveTo>
                  <a:pt x="7238393" y="1422885"/>
                </a:moveTo>
                <a:cubicBezTo>
                  <a:pt x="7237946" y="1459720"/>
                  <a:pt x="7228794" y="1491755"/>
                  <a:pt x="7210934" y="1518991"/>
                </a:cubicBezTo>
                <a:cubicBezTo>
                  <a:pt x="7193074" y="1546226"/>
                  <a:pt x="7168184" y="1560290"/>
                  <a:pt x="7136259" y="1561183"/>
                </a:cubicBezTo>
                <a:lnTo>
                  <a:pt x="7136259" y="1585963"/>
                </a:lnTo>
                <a:lnTo>
                  <a:pt x="7192181" y="1585963"/>
                </a:lnTo>
                <a:lnTo>
                  <a:pt x="7192181" y="1773822"/>
                </a:lnTo>
                <a:cubicBezTo>
                  <a:pt x="7192181" y="1832758"/>
                  <a:pt x="7228417" y="1862225"/>
                  <a:pt x="7300886" y="1862225"/>
                </a:cubicBezTo>
                <a:cubicBezTo>
                  <a:pt x="7326273" y="1862225"/>
                  <a:pt x="7346370" y="1853798"/>
                  <a:pt x="7361178" y="1836943"/>
                </a:cubicBezTo>
                <a:cubicBezTo>
                  <a:pt x="7375985" y="1820089"/>
                  <a:pt x="7383388" y="1798825"/>
                  <a:pt x="7383388" y="1773152"/>
                </a:cubicBezTo>
                <a:lnTo>
                  <a:pt x="7383388" y="1736987"/>
                </a:lnTo>
                <a:lnTo>
                  <a:pt x="7351242" y="1736987"/>
                </a:lnTo>
                <a:lnTo>
                  <a:pt x="7351242" y="1771812"/>
                </a:lnTo>
                <a:cubicBezTo>
                  <a:pt x="7351242" y="1793244"/>
                  <a:pt x="7347129" y="1809094"/>
                  <a:pt x="7338904" y="1819363"/>
                </a:cubicBezTo>
                <a:cubicBezTo>
                  <a:pt x="7330679" y="1829632"/>
                  <a:pt x="7321120" y="1834767"/>
                  <a:pt x="7310226" y="1834767"/>
                </a:cubicBezTo>
                <a:cubicBezTo>
                  <a:pt x="7283768" y="1834767"/>
                  <a:pt x="7270539" y="1814898"/>
                  <a:pt x="7270539" y="1775161"/>
                </a:cubicBezTo>
                <a:lnTo>
                  <a:pt x="7270539" y="1585963"/>
                </a:lnTo>
                <a:lnTo>
                  <a:pt x="7370664" y="1585963"/>
                </a:lnTo>
                <a:lnTo>
                  <a:pt x="7370664" y="1553816"/>
                </a:lnTo>
                <a:lnTo>
                  <a:pt x="7270539" y="1553816"/>
                </a:lnTo>
                <a:lnTo>
                  <a:pt x="7270539" y="1422885"/>
                </a:lnTo>
                <a:close/>
                <a:moveTo>
                  <a:pt x="753021" y="1419871"/>
                </a:moveTo>
                <a:lnTo>
                  <a:pt x="853145" y="1419871"/>
                </a:lnTo>
                <a:cubicBezTo>
                  <a:pt x="915207" y="1420094"/>
                  <a:pt x="960413" y="1440521"/>
                  <a:pt x="988765" y="1481151"/>
                </a:cubicBezTo>
                <a:cubicBezTo>
                  <a:pt x="1008410" y="1509949"/>
                  <a:pt x="1018233" y="1558393"/>
                  <a:pt x="1018233" y="1626482"/>
                </a:cubicBezTo>
                <a:cubicBezTo>
                  <a:pt x="1018233" y="1663540"/>
                  <a:pt x="1015945" y="1692561"/>
                  <a:pt x="1011368" y="1713546"/>
                </a:cubicBezTo>
                <a:cubicBezTo>
                  <a:pt x="1006792" y="1734531"/>
                  <a:pt x="999034" y="1752837"/>
                  <a:pt x="988095" y="1768464"/>
                </a:cubicBezTo>
                <a:cubicBezTo>
                  <a:pt x="961306" y="1806861"/>
                  <a:pt x="916323" y="1826060"/>
                  <a:pt x="853145" y="1826060"/>
                </a:cubicBezTo>
                <a:lnTo>
                  <a:pt x="753021" y="1826060"/>
                </a:lnTo>
                <a:close/>
                <a:moveTo>
                  <a:pt x="8610550" y="1404133"/>
                </a:moveTo>
                <a:cubicBezTo>
                  <a:pt x="8603406" y="1404356"/>
                  <a:pt x="8596598" y="1406700"/>
                  <a:pt x="8590124" y="1411165"/>
                </a:cubicBezTo>
                <a:cubicBezTo>
                  <a:pt x="8584766" y="1414737"/>
                  <a:pt x="8555075" y="1441414"/>
                  <a:pt x="8501050" y="1491197"/>
                </a:cubicBezTo>
                <a:lnTo>
                  <a:pt x="8518128" y="1519325"/>
                </a:lnTo>
                <a:cubicBezTo>
                  <a:pt x="8529067" y="1515754"/>
                  <a:pt x="8543466" y="1510731"/>
                  <a:pt x="8561326" y="1504257"/>
                </a:cubicBezTo>
                <a:cubicBezTo>
                  <a:pt x="8602402" y="1490639"/>
                  <a:pt x="8627628" y="1480928"/>
                  <a:pt x="8637004" y="1475124"/>
                </a:cubicBezTo>
                <a:cubicBezTo>
                  <a:pt x="8646381" y="1469319"/>
                  <a:pt x="8651069" y="1460055"/>
                  <a:pt x="8651069" y="1447330"/>
                </a:cubicBezTo>
                <a:cubicBezTo>
                  <a:pt x="8651069" y="1436391"/>
                  <a:pt x="8647050" y="1426457"/>
                  <a:pt x="8639014" y="1417527"/>
                </a:cubicBezTo>
                <a:cubicBezTo>
                  <a:pt x="8630977" y="1408597"/>
                  <a:pt x="8621490" y="1404133"/>
                  <a:pt x="8610550" y="1404133"/>
                </a:cubicBezTo>
                <a:close/>
                <a:moveTo>
                  <a:pt x="585590" y="1387724"/>
                </a:moveTo>
                <a:lnTo>
                  <a:pt x="585590" y="1419871"/>
                </a:lnTo>
                <a:lnTo>
                  <a:pt x="659595" y="1419871"/>
                </a:lnTo>
                <a:lnTo>
                  <a:pt x="659595" y="1826060"/>
                </a:lnTo>
                <a:lnTo>
                  <a:pt x="585590" y="1826060"/>
                </a:lnTo>
                <a:lnTo>
                  <a:pt x="585590" y="1858207"/>
                </a:lnTo>
                <a:lnTo>
                  <a:pt x="881274" y="1858207"/>
                </a:lnTo>
                <a:cubicBezTo>
                  <a:pt x="950702" y="1858207"/>
                  <a:pt x="1007685" y="1837669"/>
                  <a:pt x="1052222" y="1796592"/>
                </a:cubicBezTo>
                <a:cubicBezTo>
                  <a:pt x="1096759" y="1755516"/>
                  <a:pt x="1119027" y="1699035"/>
                  <a:pt x="1119027" y="1627152"/>
                </a:cubicBezTo>
                <a:cubicBezTo>
                  <a:pt x="1119027" y="1553481"/>
                  <a:pt x="1096647" y="1495160"/>
                  <a:pt x="1051887" y="1452185"/>
                </a:cubicBezTo>
                <a:cubicBezTo>
                  <a:pt x="1007127" y="1409211"/>
                  <a:pt x="950032" y="1387724"/>
                  <a:pt x="880604" y="1387724"/>
                </a:cubicBezTo>
                <a:close/>
                <a:moveTo>
                  <a:pt x="9829676" y="1382366"/>
                </a:moveTo>
                <a:lnTo>
                  <a:pt x="9708121" y="1387724"/>
                </a:lnTo>
                <a:lnTo>
                  <a:pt x="9708121" y="1419871"/>
                </a:lnTo>
                <a:cubicBezTo>
                  <a:pt x="9729998" y="1419871"/>
                  <a:pt x="9743337" y="1421155"/>
                  <a:pt x="9748137" y="1423722"/>
                </a:cubicBezTo>
                <a:cubicBezTo>
                  <a:pt x="9752937" y="1426289"/>
                  <a:pt x="9755336" y="1433935"/>
                  <a:pt x="9755336" y="1446660"/>
                </a:cubicBezTo>
                <a:lnTo>
                  <a:pt x="9755336" y="1580606"/>
                </a:lnTo>
                <a:cubicBezTo>
                  <a:pt x="9728994" y="1559844"/>
                  <a:pt x="9698186" y="1549463"/>
                  <a:pt x="9662914" y="1549463"/>
                </a:cubicBezTo>
                <a:cubicBezTo>
                  <a:pt x="9612238" y="1549463"/>
                  <a:pt x="9570883" y="1563751"/>
                  <a:pt x="9538847" y="1592326"/>
                </a:cubicBezTo>
                <a:cubicBezTo>
                  <a:pt x="9506812" y="1620901"/>
                  <a:pt x="9490794" y="1658963"/>
                  <a:pt x="9490794" y="1706514"/>
                </a:cubicBezTo>
                <a:cubicBezTo>
                  <a:pt x="9490794" y="1752279"/>
                  <a:pt x="9505640" y="1789672"/>
                  <a:pt x="9535331" y="1818693"/>
                </a:cubicBezTo>
                <a:cubicBezTo>
                  <a:pt x="9565022" y="1847715"/>
                  <a:pt x="9604983" y="1862225"/>
                  <a:pt x="9655212" y="1862225"/>
                </a:cubicBezTo>
                <a:cubicBezTo>
                  <a:pt x="9691378" y="1862225"/>
                  <a:pt x="9723413" y="1851063"/>
                  <a:pt x="9751318" y="1828739"/>
                </a:cubicBezTo>
                <a:lnTo>
                  <a:pt x="9751318" y="1862225"/>
                </a:lnTo>
                <a:lnTo>
                  <a:pt x="9876892" y="1858207"/>
                </a:lnTo>
                <a:lnTo>
                  <a:pt x="9876892" y="1826060"/>
                </a:lnTo>
                <a:cubicBezTo>
                  <a:pt x="9855014" y="1826060"/>
                  <a:pt x="9841675" y="1824777"/>
                  <a:pt x="9836876" y="1822209"/>
                </a:cubicBezTo>
                <a:cubicBezTo>
                  <a:pt x="9832076" y="1819642"/>
                  <a:pt x="9829676" y="1811996"/>
                  <a:pt x="9829676" y="1799271"/>
                </a:cubicBezTo>
                <a:close/>
                <a:moveTo>
                  <a:pt x="5236878" y="1382366"/>
                </a:moveTo>
                <a:lnTo>
                  <a:pt x="5115322" y="1387724"/>
                </a:lnTo>
                <a:lnTo>
                  <a:pt x="5115322" y="1419871"/>
                </a:lnTo>
                <a:cubicBezTo>
                  <a:pt x="5137423" y="1419871"/>
                  <a:pt x="5150874" y="1421155"/>
                  <a:pt x="5155674" y="1423722"/>
                </a:cubicBezTo>
                <a:cubicBezTo>
                  <a:pt x="5160473" y="1426289"/>
                  <a:pt x="5162873" y="1433935"/>
                  <a:pt x="5162873" y="1446660"/>
                </a:cubicBezTo>
                <a:lnTo>
                  <a:pt x="5162873" y="1826060"/>
                </a:lnTo>
                <a:lnTo>
                  <a:pt x="5115322" y="1826060"/>
                </a:lnTo>
                <a:lnTo>
                  <a:pt x="5115322" y="1858207"/>
                </a:lnTo>
                <a:cubicBezTo>
                  <a:pt x="5159301" y="1856868"/>
                  <a:pt x="5187429" y="1856198"/>
                  <a:pt x="5199708" y="1856198"/>
                </a:cubicBezTo>
                <a:cubicBezTo>
                  <a:pt x="5209307" y="1856198"/>
                  <a:pt x="5237436" y="1856868"/>
                  <a:pt x="5284094" y="1858207"/>
                </a:cubicBezTo>
                <a:lnTo>
                  <a:pt x="5284094" y="1826060"/>
                </a:lnTo>
                <a:lnTo>
                  <a:pt x="5236878" y="1826060"/>
                </a:lnTo>
                <a:close/>
                <a:moveTo>
                  <a:pt x="8266906" y="1381697"/>
                </a:moveTo>
                <a:cubicBezTo>
                  <a:pt x="8252388" y="1381697"/>
                  <a:pt x="8240220" y="1386943"/>
                  <a:pt x="8230401" y="1397435"/>
                </a:cubicBezTo>
                <a:cubicBezTo>
                  <a:pt x="8220582" y="1407928"/>
                  <a:pt x="8215672" y="1420485"/>
                  <a:pt x="8215672" y="1435107"/>
                </a:cubicBezTo>
                <a:cubicBezTo>
                  <a:pt x="8215672" y="1449730"/>
                  <a:pt x="8220582" y="1462287"/>
                  <a:pt x="8230401" y="1472779"/>
                </a:cubicBezTo>
                <a:cubicBezTo>
                  <a:pt x="8240220" y="1483272"/>
                  <a:pt x="8252388" y="1488518"/>
                  <a:pt x="8266906" y="1488518"/>
                </a:cubicBezTo>
                <a:cubicBezTo>
                  <a:pt x="8281417" y="1488518"/>
                  <a:pt x="8293974" y="1483272"/>
                  <a:pt x="8304578" y="1472779"/>
                </a:cubicBezTo>
                <a:cubicBezTo>
                  <a:pt x="8315182" y="1462287"/>
                  <a:pt x="8320484" y="1449730"/>
                  <a:pt x="8320484" y="1435107"/>
                </a:cubicBezTo>
                <a:cubicBezTo>
                  <a:pt x="8320484" y="1420485"/>
                  <a:pt x="8315238" y="1407928"/>
                  <a:pt x="8304746" y="1397435"/>
                </a:cubicBezTo>
                <a:cubicBezTo>
                  <a:pt x="8294254" y="1386943"/>
                  <a:pt x="8281640" y="1381697"/>
                  <a:pt x="8266906" y="1381697"/>
                </a:cubicBezTo>
                <a:close/>
                <a:moveTo>
                  <a:pt x="3875882" y="1381697"/>
                </a:moveTo>
                <a:cubicBezTo>
                  <a:pt x="3861364" y="1381697"/>
                  <a:pt x="3849196" y="1386943"/>
                  <a:pt x="3839376" y="1397435"/>
                </a:cubicBezTo>
                <a:cubicBezTo>
                  <a:pt x="3829557" y="1407928"/>
                  <a:pt x="3824648" y="1420485"/>
                  <a:pt x="3824648" y="1435107"/>
                </a:cubicBezTo>
                <a:cubicBezTo>
                  <a:pt x="3824648" y="1449730"/>
                  <a:pt x="3829557" y="1462287"/>
                  <a:pt x="3839376" y="1472779"/>
                </a:cubicBezTo>
                <a:cubicBezTo>
                  <a:pt x="3849196" y="1483272"/>
                  <a:pt x="3861364" y="1488518"/>
                  <a:pt x="3875882" y="1488518"/>
                </a:cubicBezTo>
                <a:cubicBezTo>
                  <a:pt x="3890392" y="1488518"/>
                  <a:pt x="3902950" y="1483272"/>
                  <a:pt x="3913554" y="1472779"/>
                </a:cubicBezTo>
                <a:cubicBezTo>
                  <a:pt x="3924158" y="1462287"/>
                  <a:pt x="3929460" y="1449730"/>
                  <a:pt x="3929460" y="1435107"/>
                </a:cubicBezTo>
                <a:cubicBezTo>
                  <a:pt x="3929460" y="1420485"/>
                  <a:pt x="3924214" y="1407928"/>
                  <a:pt x="3913721" y="1397435"/>
                </a:cubicBezTo>
                <a:cubicBezTo>
                  <a:pt x="3903229" y="1386943"/>
                  <a:pt x="3890616" y="1381697"/>
                  <a:pt x="3875882" y="1381697"/>
                </a:cubicBezTo>
                <a:close/>
                <a:moveTo>
                  <a:pt x="1266032" y="1381697"/>
                </a:moveTo>
                <a:cubicBezTo>
                  <a:pt x="1251514" y="1381697"/>
                  <a:pt x="1239346" y="1386943"/>
                  <a:pt x="1229526" y="1397435"/>
                </a:cubicBezTo>
                <a:cubicBezTo>
                  <a:pt x="1219707" y="1407928"/>
                  <a:pt x="1214798" y="1420485"/>
                  <a:pt x="1214798" y="1435107"/>
                </a:cubicBezTo>
                <a:cubicBezTo>
                  <a:pt x="1214798" y="1449730"/>
                  <a:pt x="1219707" y="1462287"/>
                  <a:pt x="1229526" y="1472779"/>
                </a:cubicBezTo>
                <a:cubicBezTo>
                  <a:pt x="1239346" y="1483272"/>
                  <a:pt x="1251514" y="1488518"/>
                  <a:pt x="1266032" y="1488518"/>
                </a:cubicBezTo>
                <a:cubicBezTo>
                  <a:pt x="1280543" y="1488518"/>
                  <a:pt x="1293100" y="1483272"/>
                  <a:pt x="1303704" y="1472779"/>
                </a:cubicBezTo>
                <a:cubicBezTo>
                  <a:pt x="1314308" y="1462287"/>
                  <a:pt x="1319610" y="1449730"/>
                  <a:pt x="1319610" y="1435107"/>
                </a:cubicBezTo>
                <a:cubicBezTo>
                  <a:pt x="1319610" y="1420485"/>
                  <a:pt x="1314364" y="1407928"/>
                  <a:pt x="1303872" y="1397435"/>
                </a:cubicBezTo>
                <a:cubicBezTo>
                  <a:pt x="1293379" y="1386943"/>
                  <a:pt x="1280766" y="1381697"/>
                  <a:pt x="1266032" y="1381697"/>
                </a:cubicBezTo>
                <a:close/>
                <a:moveTo>
                  <a:pt x="0" y="0"/>
                </a:moveTo>
                <a:lnTo>
                  <a:pt x="10820400" y="0"/>
                </a:lnTo>
                <a:lnTo>
                  <a:pt x="10820400" y="4876800"/>
                </a:lnTo>
                <a:lnTo>
                  <a:pt x="0" y="48768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6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0"/>
    </mc:Choice>
    <mc:Fallback>
      <p:transition advClick="0" advTm="1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Modelo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E91A5D8D-1B26-6891-06EC-4BC0FD49DF89}"/>
              </a:ext>
            </a:extLst>
          </p:cNvPr>
          <p:cNvGrpSpPr/>
          <p:nvPr/>
        </p:nvGrpSpPr>
        <p:grpSpPr>
          <a:xfrm>
            <a:off x="610529" y="2315363"/>
            <a:ext cx="11180492" cy="2227274"/>
            <a:chOff x="838201" y="2563802"/>
            <a:chExt cx="11180492" cy="2227274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02EFA6F-8955-40C5-B286-69EBF3CC4CB8}"/>
                </a:ext>
              </a:extLst>
            </p:cNvPr>
            <p:cNvGrpSpPr/>
            <p:nvPr/>
          </p:nvGrpSpPr>
          <p:grpSpPr>
            <a:xfrm>
              <a:off x="838201" y="2563802"/>
              <a:ext cx="10704784" cy="2227274"/>
              <a:chOff x="3860774" y="3118619"/>
              <a:chExt cx="5241330" cy="1090529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06A919A-8068-1209-CEF9-519403EE19BD}"/>
                  </a:ext>
                </a:extLst>
              </p:cNvPr>
              <p:cNvSpPr/>
              <p:nvPr/>
            </p:nvSpPr>
            <p:spPr>
              <a:xfrm flipV="1">
                <a:off x="3917046" y="3467159"/>
                <a:ext cx="2148428" cy="716896"/>
              </a:xfrm>
              <a:custGeom>
                <a:avLst/>
                <a:gdLst>
                  <a:gd name="connsiteX0" fmla="*/ 65 w 2148428"/>
                  <a:gd name="connsiteY0" fmla="*/ 717035 h 716896"/>
                  <a:gd name="connsiteX1" fmla="*/ 207740 w 2148428"/>
                  <a:gd name="connsiteY1" fmla="*/ 717035 h 716896"/>
                  <a:gd name="connsiteX2" fmla="*/ 508532 w 2148428"/>
                  <a:gd name="connsiteY2" fmla="*/ 717035 h 716896"/>
                  <a:gd name="connsiteX3" fmla="*/ 873751 w 2148428"/>
                  <a:gd name="connsiteY3" fmla="*/ 717035 h 716896"/>
                  <a:gd name="connsiteX4" fmla="*/ 1274806 w 2148428"/>
                  <a:gd name="connsiteY4" fmla="*/ 717035 h 716896"/>
                  <a:gd name="connsiteX5" fmla="*/ 1640025 w 2148428"/>
                  <a:gd name="connsiteY5" fmla="*/ 717035 h 716896"/>
                  <a:gd name="connsiteX6" fmla="*/ 1940817 w 2148428"/>
                  <a:gd name="connsiteY6" fmla="*/ 717035 h 716896"/>
                  <a:gd name="connsiteX7" fmla="*/ 2148493 w 2148428"/>
                  <a:gd name="connsiteY7" fmla="*/ 717035 h 716896"/>
                  <a:gd name="connsiteX8" fmla="*/ 2148493 w 2148428"/>
                  <a:gd name="connsiteY8" fmla="*/ 139 h 71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48428" h="716896">
                    <a:moveTo>
                      <a:pt x="65" y="717035"/>
                    </a:moveTo>
                    <a:lnTo>
                      <a:pt x="207740" y="717035"/>
                    </a:lnTo>
                    <a:moveTo>
                      <a:pt x="508532" y="717035"/>
                    </a:moveTo>
                    <a:lnTo>
                      <a:pt x="873751" y="717035"/>
                    </a:lnTo>
                    <a:moveTo>
                      <a:pt x="1274806" y="717035"/>
                    </a:moveTo>
                    <a:lnTo>
                      <a:pt x="1640025" y="717035"/>
                    </a:lnTo>
                    <a:moveTo>
                      <a:pt x="1940817" y="717035"/>
                    </a:moveTo>
                    <a:lnTo>
                      <a:pt x="2148493" y="717035"/>
                    </a:lnTo>
                    <a:lnTo>
                      <a:pt x="2148493" y="13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AE5C1F-20D9-D5CE-A84F-7D02D2C112F9}"/>
                  </a:ext>
                </a:extLst>
              </p:cNvPr>
              <p:cNvSpPr/>
              <p:nvPr/>
            </p:nvSpPr>
            <p:spPr>
              <a:xfrm flipV="1">
                <a:off x="4119708" y="3393919"/>
                <a:ext cx="310818" cy="112890"/>
              </a:xfrm>
              <a:custGeom>
                <a:avLst/>
                <a:gdLst>
                  <a:gd name="connsiteX0" fmla="*/ 65 w 310818"/>
                  <a:gd name="connsiteY0" fmla="*/ 37693 h 112890"/>
                  <a:gd name="connsiteX1" fmla="*/ 46176 w 310818"/>
                  <a:gd name="connsiteY1" fmla="*/ 112970 h 112890"/>
                  <a:gd name="connsiteX2" fmla="*/ 92288 w 310818"/>
                  <a:gd name="connsiteY2" fmla="*/ 37693 h 112890"/>
                  <a:gd name="connsiteX3" fmla="*/ 73476 w 310818"/>
                  <a:gd name="connsiteY3" fmla="*/ 79 h 112890"/>
                  <a:gd name="connsiteX4" fmla="*/ 54714 w 310818"/>
                  <a:gd name="connsiteY4" fmla="*/ 37693 h 112890"/>
                  <a:gd name="connsiteX5" fmla="*/ 100825 w 310818"/>
                  <a:gd name="connsiteY5" fmla="*/ 112970 h 112890"/>
                  <a:gd name="connsiteX6" fmla="*/ 146937 w 310818"/>
                  <a:gd name="connsiteY6" fmla="*/ 37693 h 112890"/>
                  <a:gd name="connsiteX7" fmla="*/ 128174 w 310818"/>
                  <a:gd name="connsiteY7" fmla="*/ 79 h 112890"/>
                  <a:gd name="connsiteX8" fmla="*/ 109362 w 310818"/>
                  <a:gd name="connsiteY8" fmla="*/ 37693 h 112890"/>
                  <a:gd name="connsiteX9" fmla="*/ 155474 w 310818"/>
                  <a:gd name="connsiteY9" fmla="*/ 112970 h 112890"/>
                  <a:gd name="connsiteX10" fmla="*/ 201585 w 310818"/>
                  <a:gd name="connsiteY10" fmla="*/ 37693 h 112890"/>
                  <a:gd name="connsiteX11" fmla="*/ 182823 w 310818"/>
                  <a:gd name="connsiteY11" fmla="*/ 79 h 112890"/>
                  <a:gd name="connsiteX12" fmla="*/ 164011 w 310818"/>
                  <a:gd name="connsiteY12" fmla="*/ 37693 h 112890"/>
                  <a:gd name="connsiteX13" fmla="*/ 210123 w 310818"/>
                  <a:gd name="connsiteY13" fmla="*/ 112970 h 112890"/>
                  <a:gd name="connsiteX14" fmla="*/ 256234 w 310818"/>
                  <a:gd name="connsiteY14" fmla="*/ 37693 h 112890"/>
                  <a:gd name="connsiteX15" fmla="*/ 237472 w 310818"/>
                  <a:gd name="connsiteY15" fmla="*/ 79 h 112890"/>
                  <a:gd name="connsiteX16" fmla="*/ 218660 w 310818"/>
                  <a:gd name="connsiteY16" fmla="*/ 37693 h 112890"/>
                  <a:gd name="connsiteX17" fmla="*/ 264772 w 310818"/>
                  <a:gd name="connsiteY17" fmla="*/ 112970 h 112890"/>
                  <a:gd name="connsiteX18" fmla="*/ 310883 w 310818"/>
                  <a:gd name="connsiteY18" fmla="*/ 37693 h 11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0818" h="112890">
                    <a:moveTo>
                      <a:pt x="65" y="37693"/>
                    </a:moveTo>
                    <a:cubicBezTo>
                      <a:pt x="65" y="79282"/>
                      <a:pt x="20713" y="112970"/>
                      <a:pt x="46176" y="112970"/>
                    </a:cubicBezTo>
                    <a:cubicBezTo>
                      <a:pt x="71639" y="112970"/>
                      <a:pt x="92288" y="79282"/>
                      <a:pt x="92288" y="37693"/>
                    </a:cubicBezTo>
                    <a:cubicBezTo>
                      <a:pt x="92288" y="16924"/>
                      <a:pt x="83899" y="79"/>
                      <a:pt x="73476" y="79"/>
                    </a:cubicBezTo>
                    <a:cubicBezTo>
                      <a:pt x="63102" y="79"/>
                      <a:pt x="54714" y="16924"/>
                      <a:pt x="54714" y="37693"/>
                    </a:cubicBezTo>
                    <a:cubicBezTo>
                      <a:pt x="54714" y="79282"/>
                      <a:pt x="75362" y="112970"/>
                      <a:pt x="100825" y="112970"/>
                    </a:cubicBezTo>
                    <a:cubicBezTo>
                      <a:pt x="126288" y="112970"/>
                      <a:pt x="146937" y="79282"/>
                      <a:pt x="146937" y="37693"/>
                    </a:cubicBezTo>
                    <a:cubicBezTo>
                      <a:pt x="146937" y="16924"/>
                      <a:pt x="138548" y="79"/>
                      <a:pt x="128174" y="79"/>
                    </a:cubicBezTo>
                    <a:cubicBezTo>
                      <a:pt x="117751" y="79"/>
                      <a:pt x="109362" y="16924"/>
                      <a:pt x="109362" y="37693"/>
                    </a:cubicBezTo>
                    <a:cubicBezTo>
                      <a:pt x="109362" y="79282"/>
                      <a:pt x="130011" y="112970"/>
                      <a:pt x="155474" y="112970"/>
                    </a:cubicBezTo>
                    <a:cubicBezTo>
                      <a:pt x="180937" y="112970"/>
                      <a:pt x="201585" y="79282"/>
                      <a:pt x="201585" y="37693"/>
                    </a:cubicBezTo>
                    <a:cubicBezTo>
                      <a:pt x="201585" y="16924"/>
                      <a:pt x="193197" y="79"/>
                      <a:pt x="182823" y="79"/>
                    </a:cubicBezTo>
                    <a:cubicBezTo>
                      <a:pt x="172400" y="79"/>
                      <a:pt x="164011" y="16924"/>
                      <a:pt x="164011" y="37693"/>
                    </a:cubicBezTo>
                    <a:cubicBezTo>
                      <a:pt x="164011" y="79282"/>
                      <a:pt x="184660" y="112970"/>
                      <a:pt x="210123" y="112970"/>
                    </a:cubicBezTo>
                    <a:cubicBezTo>
                      <a:pt x="235586" y="112970"/>
                      <a:pt x="256234" y="79282"/>
                      <a:pt x="256234" y="37693"/>
                    </a:cubicBezTo>
                    <a:cubicBezTo>
                      <a:pt x="256234" y="16924"/>
                      <a:pt x="247846" y="79"/>
                      <a:pt x="237472" y="79"/>
                    </a:cubicBezTo>
                    <a:cubicBezTo>
                      <a:pt x="227049" y="79"/>
                      <a:pt x="218660" y="16924"/>
                      <a:pt x="218660" y="37693"/>
                    </a:cubicBezTo>
                    <a:cubicBezTo>
                      <a:pt x="218660" y="79282"/>
                      <a:pt x="239309" y="112970"/>
                      <a:pt x="264772" y="112970"/>
                    </a:cubicBezTo>
                    <a:cubicBezTo>
                      <a:pt x="290235" y="112970"/>
                      <a:pt x="310883" y="79282"/>
                      <a:pt x="310883" y="37693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2B80E9-0A6F-39BD-0F2D-E682130BB27C}"/>
                  </a:ext>
                </a:extLst>
              </p:cNvPr>
              <p:cNvSpPr/>
              <p:nvPr/>
            </p:nvSpPr>
            <p:spPr>
              <a:xfrm flipV="1">
                <a:off x="3896993" y="3447085"/>
                <a:ext cx="40105" cy="40147"/>
              </a:xfrm>
              <a:custGeom>
                <a:avLst/>
                <a:gdLst>
                  <a:gd name="connsiteX0" fmla="*/ 40171 w 40105"/>
                  <a:gd name="connsiteY0" fmla="*/ 20156 h 40147"/>
                  <a:gd name="connsiteX1" fmla="*/ 20118 w 40105"/>
                  <a:gd name="connsiteY1" fmla="*/ 40230 h 40147"/>
                  <a:gd name="connsiteX2" fmla="*/ 65 w 40105"/>
                  <a:gd name="connsiteY2" fmla="*/ 20156 h 40147"/>
                  <a:gd name="connsiteX3" fmla="*/ 20118 w 40105"/>
                  <a:gd name="connsiteY3" fmla="*/ 82 h 40147"/>
                  <a:gd name="connsiteX4" fmla="*/ 40171 w 40105"/>
                  <a:gd name="connsiteY4" fmla="*/ 20156 h 4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147">
                    <a:moveTo>
                      <a:pt x="40171" y="20156"/>
                    </a:moveTo>
                    <a:cubicBezTo>
                      <a:pt x="40171" y="31236"/>
                      <a:pt x="31187" y="40230"/>
                      <a:pt x="20118" y="40230"/>
                    </a:cubicBezTo>
                    <a:cubicBezTo>
                      <a:pt x="9049" y="40230"/>
                      <a:pt x="65" y="31236"/>
                      <a:pt x="65" y="20156"/>
                    </a:cubicBezTo>
                    <a:cubicBezTo>
                      <a:pt x="65" y="9076"/>
                      <a:pt x="9049" y="82"/>
                      <a:pt x="20118" y="82"/>
                    </a:cubicBezTo>
                    <a:cubicBezTo>
                      <a:pt x="31187" y="82"/>
                      <a:pt x="40171" y="9076"/>
                      <a:pt x="40171" y="20156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25816B9-8956-BFFB-FD73-BC17F2A9068A}"/>
                  </a:ext>
                </a:extLst>
              </p:cNvPr>
              <p:cNvSpPr/>
              <p:nvPr/>
            </p:nvSpPr>
            <p:spPr>
              <a:xfrm>
                <a:off x="4207907" y="3257626"/>
                <a:ext cx="76041" cy="86059"/>
              </a:xfrm>
              <a:custGeom>
                <a:avLst/>
                <a:gdLst>
                  <a:gd name="connsiteX0" fmla="*/ 42179 w 76041"/>
                  <a:gd name="connsiteY0" fmla="*/ 9811 h 86059"/>
                  <a:gd name="connsiteX1" fmla="*/ 55481 w 76041"/>
                  <a:gd name="connsiteY1" fmla="*/ 4047 h 86059"/>
                  <a:gd name="connsiteX2" fmla="*/ 60246 w 76041"/>
                  <a:gd name="connsiteY2" fmla="*/ 1662 h 86059"/>
                  <a:gd name="connsiteX3" fmla="*/ 58260 w 76041"/>
                  <a:gd name="connsiteY3" fmla="*/ 72 h 86059"/>
                  <a:gd name="connsiteX4" fmla="*/ 39597 w 76041"/>
                  <a:gd name="connsiteY4" fmla="*/ 470 h 86059"/>
                  <a:gd name="connsiteX5" fmla="*/ 22920 w 76041"/>
                  <a:gd name="connsiteY5" fmla="*/ 72 h 86059"/>
                  <a:gd name="connsiteX6" fmla="*/ 20537 w 76041"/>
                  <a:gd name="connsiteY6" fmla="*/ 2656 h 86059"/>
                  <a:gd name="connsiteX7" fmla="*/ 24111 w 76041"/>
                  <a:gd name="connsiteY7" fmla="*/ 4047 h 86059"/>
                  <a:gd name="connsiteX8" fmla="*/ 28876 w 76041"/>
                  <a:gd name="connsiteY8" fmla="*/ 4246 h 86059"/>
                  <a:gd name="connsiteX9" fmla="*/ 32251 w 76041"/>
                  <a:gd name="connsiteY9" fmla="*/ 6234 h 86059"/>
                  <a:gd name="connsiteX10" fmla="*/ 31656 w 76041"/>
                  <a:gd name="connsiteY10" fmla="*/ 8619 h 86059"/>
                  <a:gd name="connsiteX11" fmla="*/ 14978 w 76041"/>
                  <a:gd name="connsiteY11" fmla="*/ 76393 h 86059"/>
                  <a:gd name="connsiteX12" fmla="*/ 3463 w 76041"/>
                  <a:gd name="connsiteY12" fmla="*/ 82157 h 86059"/>
                  <a:gd name="connsiteX13" fmla="*/ 88 w 76041"/>
                  <a:gd name="connsiteY13" fmla="*/ 84740 h 86059"/>
                  <a:gd name="connsiteX14" fmla="*/ 3463 w 76041"/>
                  <a:gd name="connsiteY14" fmla="*/ 86132 h 86059"/>
                  <a:gd name="connsiteX15" fmla="*/ 61636 w 76041"/>
                  <a:gd name="connsiteY15" fmla="*/ 86132 h 86059"/>
                  <a:gd name="connsiteX16" fmla="*/ 65607 w 76041"/>
                  <a:gd name="connsiteY16" fmla="*/ 83945 h 86059"/>
                  <a:gd name="connsiteX17" fmla="*/ 75534 w 76041"/>
                  <a:gd name="connsiteY17" fmla="*/ 56716 h 86059"/>
                  <a:gd name="connsiteX18" fmla="*/ 76129 w 76041"/>
                  <a:gd name="connsiteY18" fmla="*/ 54928 h 86059"/>
                  <a:gd name="connsiteX19" fmla="*/ 74541 w 76041"/>
                  <a:gd name="connsiteY19" fmla="*/ 53536 h 86059"/>
                  <a:gd name="connsiteX20" fmla="*/ 72357 w 76041"/>
                  <a:gd name="connsiteY20" fmla="*/ 56319 h 86059"/>
                  <a:gd name="connsiteX21" fmla="*/ 40789 w 76041"/>
                  <a:gd name="connsiteY21" fmla="*/ 82157 h 86059"/>
                  <a:gd name="connsiteX22" fmla="*/ 29075 w 76041"/>
                  <a:gd name="connsiteY22" fmla="*/ 82157 h 86059"/>
                  <a:gd name="connsiteX23" fmla="*/ 26295 w 76041"/>
                  <a:gd name="connsiteY23" fmla="*/ 82157 h 86059"/>
                  <a:gd name="connsiteX24" fmla="*/ 24508 w 76041"/>
                  <a:gd name="connsiteY24" fmla="*/ 80765 h 86059"/>
                  <a:gd name="connsiteX25" fmla="*/ 25302 w 76041"/>
                  <a:gd name="connsiteY25" fmla="*/ 77983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179" y="9811"/>
                    </a:moveTo>
                    <a:cubicBezTo>
                      <a:pt x="43370" y="5439"/>
                      <a:pt x="43767" y="4047"/>
                      <a:pt x="55481" y="4047"/>
                    </a:cubicBezTo>
                    <a:cubicBezTo>
                      <a:pt x="59253" y="4047"/>
                      <a:pt x="60246" y="4047"/>
                      <a:pt x="60246" y="1662"/>
                    </a:cubicBezTo>
                    <a:cubicBezTo>
                      <a:pt x="60246" y="72"/>
                      <a:pt x="58856" y="72"/>
                      <a:pt x="58260" y="72"/>
                    </a:cubicBezTo>
                    <a:cubicBezTo>
                      <a:pt x="54091" y="72"/>
                      <a:pt x="43767" y="470"/>
                      <a:pt x="39597" y="470"/>
                    </a:cubicBezTo>
                    <a:cubicBezTo>
                      <a:pt x="35825" y="470"/>
                      <a:pt x="26692" y="72"/>
                      <a:pt x="22920" y="72"/>
                    </a:cubicBezTo>
                    <a:cubicBezTo>
                      <a:pt x="22126" y="72"/>
                      <a:pt x="20537" y="72"/>
                      <a:pt x="20537" y="2656"/>
                    </a:cubicBezTo>
                    <a:cubicBezTo>
                      <a:pt x="20537" y="4047"/>
                      <a:pt x="21729" y="4047"/>
                      <a:pt x="24111" y="4047"/>
                    </a:cubicBezTo>
                    <a:cubicBezTo>
                      <a:pt x="24310" y="4047"/>
                      <a:pt x="26692" y="4047"/>
                      <a:pt x="28876" y="4246"/>
                    </a:cubicBezTo>
                    <a:cubicBezTo>
                      <a:pt x="31060" y="4445"/>
                      <a:pt x="32251" y="4644"/>
                      <a:pt x="32251" y="6234"/>
                    </a:cubicBezTo>
                    <a:cubicBezTo>
                      <a:pt x="32251" y="6830"/>
                      <a:pt x="32053" y="7029"/>
                      <a:pt x="31656" y="8619"/>
                    </a:cubicBezTo>
                    <a:lnTo>
                      <a:pt x="14978" y="76393"/>
                    </a:lnTo>
                    <a:cubicBezTo>
                      <a:pt x="13588" y="81163"/>
                      <a:pt x="13390" y="82157"/>
                      <a:pt x="3463" y="82157"/>
                    </a:cubicBezTo>
                    <a:cubicBezTo>
                      <a:pt x="1279" y="82157"/>
                      <a:pt x="88" y="82157"/>
                      <a:pt x="88" y="84740"/>
                    </a:cubicBezTo>
                    <a:cubicBezTo>
                      <a:pt x="88" y="86132"/>
                      <a:pt x="1080" y="86132"/>
                      <a:pt x="3463" y="86132"/>
                    </a:cubicBezTo>
                    <a:lnTo>
                      <a:pt x="61636" y="86132"/>
                    </a:lnTo>
                    <a:cubicBezTo>
                      <a:pt x="64812" y="86132"/>
                      <a:pt x="64812" y="86132"/>
                      <a:pt x="65607" y="83945"/>
                    </a:cubicBezTo>
                    <a:lnTo>
                      <a:pt x="75534" y="56716"/>
                    </a:lnTo>
                    <a:cubicBezTo>
                      <a:pt x="76129" y="55325"/>
                      <a:pt x="76129" y="55126"/>
                      <a:pt x="76129" y="54928"/>
                    </a:cubicBezTo>
                    <a:cubicBezTo>
                      <a:pt x="76129" y="54530"/>
                      <a:pt x="75732" y="53536"/>
                      <a:pt x="74541" y="53536"/>
                    </a:cubicBezTo>
                    <a:cubicBezTo>
                      <a:pt x="73350" y="53536"/>
                      <a:pt x="73350" y="54331"/>
                      <a:pt x="72357" y="56319"/>
                    </a:cubicBezTo>
                    <a:cubicBezTo>
                      <a:pt x="68188" y="67847"/>
                      <a:pt x="62628" y="82157"/>
                      <a:pt x="40789" y="82157"/>
                    </a:cubicBezTo>
                    <a:lnTo>
                      <a:pt x="29075" y="82157"/>
                    </a:lnTo>
                    <a:cubicBezTo>
                      <a:pt x="27288" y="82157"/>
                      <a:pt x="26891" y="82157"/>
                      <a:pt x="26295" y="82157"/>
                    </a:cubicBezTo>
                    <a:cubicBezTo>
                      <a:pt x="24905" y="81958"/>
                      <a:pt x="24508" y="81759"/>
                      <a:pt x="24508" y="80765"/>
                    </a:cubicBezTo>
                    <a:cubicBezTo>
                      <a:pt x="24508" y="80368"/>
                      <a:pt x="24508" y="80169"/>
                      <a:pt x="25302" y="7798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567B68-E216-B7FB-0296-34D5E7B6F7C9}"/>
                  </a:ext>
                </a:extLst>
              </p:cNvPr>
              <p:cNvSpPr/>
              <p:nvPr/>
            </p:nvSpPr>
            <p:spPr>
              <a:xfrm>
                <a:off x="4293960" y="3301361"/>
                <a:ext cx="45267" cy="62010"/>
              </a:xfrm>
              <a:custGeom>
                <a:avLst/>
                <a:gdLst>
                  <a:gd name="connsiteX0" fmla="*/ 45163 w 45267"/>
                  <a:gd name="connsiteY0" fmla="*/ 2658 h 62010"/>
                  <a:gd name="connsiteX1" fmla="*/ 45362 w 45267"/>
                  <a:gd name="connsiteY1" fmla="*/ 1266 h 62010"/>
                  <a:gd name="connsiteX2" fmla="*/ 43972 w 45267"/>
                  <a:gd name="connsiteY2" fmla="*/ 74 h 62010"/>
                  <a:gd name="connsiteX3" fmla="*/ 32655 w 45267"/>
                  <a:gd name="connsiteY3" fmla="*/ 869 h 62010"/>
                  <a:gd name="connsiteX4" fmla="*/ 30868 w 45267"/>
                  <a:gd name="connsiteY4" fmla="*/ 3055 h 62010"/>
                  <a:gd name="connsiteX5" fmla="*/ 33052 w 45267"/>
                  <a:gd name="connsiteY5" fmla="*/ 4248 h 62010"/>
                  <a:gd name="connsiteX6" fmla="*/ 37222 w 45267"/>
                  <a:gd name="connsiteY6" fmla="*/ 5440 h 62010"/>
                  <a:gd name="connsiteX7" fmla="*/ 37023 w 45267"/>
                  <a:gd name="connsiteY7" fmla="*/ 7428 h 62010"/>
                  <a:gd name="connsiteX8" fmla="*/ 31861 w 45267"/>
                  <a:gd name="connsiteY8" fmla="*/ 27501 h 62010"/>
                  <a:gd name="connsiteX9" fmla="*/ 22927 w 45267"/>
                  <a:gd name="connsiteY9" fmla="*/ 22334 h 62010"/>
                  <a:gd name="connsiteX10" fmla="*/ 94 w 45267"/>
                  <a:gd name="connsiteY10" fmla="*/ 47575 h 62010"/>
                  <a:gd name="connsiteX11" fmla="*/ 13397 w 45267"/>
                  <a:gd name="connsiteY11" fmla="*/ 62084 h 62010"/>
                  <a:gd name="connsiteX12" fmla="*/ 25905 w 45267"/>
                  <a:gd name="connsiteY12" fmla="*/ 55923 h 62010"/>
                  <a:gd name="connsiteX13" fmla="*/ 35038 w 45267"/>
                  <a:gd name="connsiteY13" fmla="*/ 62084 h 62010"/>
                  <a:gd name="connsiteX14" fmla="*/ 41987 w 45267"/>
                  <a:gd name="connsiteY14" fmla="*/ 57513 h 62010"/>
                  <a:gd name="connsiteX15" fmla="*/ 45163 w 45267"/>
                  <a:gd name="connsiteY15" fmla="*/ 48768 h 62010"/>
                  <a:gd name="connsiteX16" fmla="*/ 43575 w 45267"/>
                  <a:gd name="connsiteY16" fmla="*/ 47575 h 62010"/>
                  <a:gd name="connsiteX17" fmla="*/ 41788 w 45267"/>
                  <a:gd name="connsiteY17" fmla="*/ 50159 h 62010"/>
                  <a:gd name="connsiteX18" fmla="*/ 35236 w 45267"/>
                  <a:gd name="connsiteY18" fmla="*/ 59699 h 62010"/>
                  <a:gd name="connsiteX19" fmla="*/ 32457 w 45267"/>
                  <a:gd name="connsiteY19" fmla="*/ 55327 h 62010"/>
                  <a:gd name="connsiteX20" fmla="*/ 32854 w 45267"/>
                  <a:gd name="connsiteY20" fmla="*/ 51749 h 62010"/>
                  <a:gd name="connsiteX21" fmla="*/ 26302 w 45267"/>
                  <a:gd name="connsiteY21" fmla="*/ 50159 h 62010"/>
                  <a:gd name="connsiteX22" fmla="*/ 21735 w 45267"/>
                  <a:gd name="connsiteY22" fmla="*/ 56122 h 62010"/>
                  <a:gd name="connsiteX23" fmla="*/ 13595 w 45267"/>
                  <a:gd name="connsiteY23" fmla="*/ 59699 h 62010"/>
                  <a:gd name="connsiteX24" fmla="*/ 7242 w 45267"/>
                  <a:gd name="connsiteY24" fmla="*/ 51153 h 62010"/>
                  <a:gd name="connsiteX25" fmla="*/ 11808 w 45267"/>
                  <a:gd name="connsiteY25" fmla="*/ 33265 h 62010"/>
                  <a:gd name="connsiteX26" fmla="*/ 22927 w 45267"/>
                  <a:gd name="connsiteY26" fmla="*/ 24918 h 62010"/>
                  <a:gd name="connsiteX27" fmla="*/ 30670 w 45267"/>
                  <a:gd name="connsiteY27" fmla="*/ 32470 h 62010"/>
                  <a:gd name="connsiteX28" fmla="*/ 30471 w 45267"/>
                  <a:gd name="connsiteY28" fmla="*/ 3366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163" y="2658"/>
                    </a:moveTo>
                    <a:cubicBezTo>
                      <a:pt x="45163" y="2459"/>
                      <a:pt x="45362" y="1465"/>
                      <a:pt x="45362" y="1266"/>
                    </a:cubicBezTo>
                    <a:cubicBezTo>
                      <a:pt x="45362" y="869"/>
                      <a:pt x="45163" y="74"/>
                      <a:pt x="43972" y="74"/>
                    </a:cubicBezTo>
                    <a:cubicBezTo>
                      <a:pt x="42185" y="74"/>
                      <a:pt x="34839" y="670"/>
                      <a:pt x="32655" y="869"/>
                    </a:cubicBezTo>
                    <a:cubicBezTo>
                      <a:pt x="32060" y="1068"/>
                      <a:pt x="30868" y="1068"/>
                      <a:pt x="30868" y="3055"/>
                    </a:cubicBezTo>
                    <a:cubicBezTo>
                      <a:pt x="30868" y="4248"/>
                      <a:pt x="32060" y="4248"/>
                      <a:pt x="33052" y="4248"/>
                    </a:cubicBezTo>
                    <a:cubicBezTo>
                      <a:pt x="37222" y="4248"/>
                      <a:pt x="37222" y="4844"/>
                      <a:pt x="37222" y="5440"/>
                    </a:cubicBezTo>
                    <a:cubicBezTo>
                      <a:pt x="37222" y="6036"/>
                      <a:pt x="37222" y="6633"/>
                      <a:pt x="37023" y="7428"/>
                    </a:cubicBezTo>
                    <a:lnTo>
                      <a:pt x="31861" y="27501"/>
                    </a:lnTo>
                    <a:cubicBezTo>
                      <a:pt x="30074" y="24719"/>
                      <a:pt x="27096" y="22334"/>
                      <a:pt x="22927" y="22334"/>
                    </a:cubicBezTo>
                    <a:cubicBezTo>
                      <a:pt x="11610" y="22334"/>
                      <a:pt x="94" y="34855"/>
                      <a:pt x="94" y="47575"/>
                    </a:cubicBezTo>
                    <a:cubicBezTo>
                      <a:pt x="94" y="56122"/>
                      <a:pt x="5852" y="62084"/>
                      <a:pt x="13397" y="62084"/>
                    </a:cubicBezTo>
                    <a:cubicBezTo>
                      <a:pt x="18162" y="62084"/>
                      <a:pt x="22331" y="59500"/>
                      <a:pt x="25905" y="55923"/>
                    </a:cubicBezTo>
                    <a:cubicBezTo>
                      <a:pt x="27692" y="61289"/>
                      <a:pt x="32655" y="62084"/>
                      <a:pt x="35038" y="62084"/>
                    </a:cubicBezTo>
                    <a:cubicBezTo>
                      <a:pt x="38214" y="62084"/>
                      <a:pt x="40398" y="60295"/>
                      <a:pt x="41987" y="57513"/>
                    </a:cubicBezTo>
                    <a:cubicBezTo>
                      <a:pt x="43972" y="54134"/>
                      <a:pt x="45163" y="48967"/>
                      <a:pt x="45163" y="48768"/>
                    </a:cubicBezTo>
                    <a:cubicBezTo>
                      <a:pt x="45163" y="47575"/>
                      <a:pt x="43972" y="47575"/>
                      <a:pt x="43575" y="47575"/>
                    </a:cubicBezTo>
                    <a:cubicBezTo>
                      <a:pt x="42384" y="47575"/>
                      <a:pt x="42384" y="47973"/>
                      <a:pt x="41788" y="50159"/>
                    </a:cubicBezTo>
                    <a:cubicBezTo>
                      <a:pt x="40597" y="54532"/>
                      <a:pt x="39009" y="59699"/>
                      <a:pt x="35236" y="59699"/>
                    </a:cubicBezTo>
                    <a:cubicBezTo>
                      <a:pt x="33052" y="59699"/>
                      <a:pt x="32457" y="57712"/>
                      <a:pt x="32457" y="55327"/>
                    </a:cubicBezTo>
                    <a:cubicBezTo>
                      <a:pt x="32457" y="53737"/>
                      <a:pt x="32457" y="52942"/>
                      <a:pt x="32854" y="51749"/>
                    </a:cubicBezTo>
                    <a:close/>
                    <a:moveTo>
                      <a:pt x="26302" y="50159"/>
                    </a:moveTo>
                    <a:cubicBezTo>
                      <a:pt x="25706" y="52743"/>
                      <a:pt x="23721" y="54532"/>
                      <a:pt x="21735" y="56122"/>
                    </a:cubicBezTo>
                    <a:cubicBezTo>
                      <a:pt x="20941" y="56917"/>
                      <a:pt x="17566" y="59699"/>
                      <a:pt x="13595" y="59699"/>
                    </a:cubicBezTo>
                    <a:cubicBezTo>
                      <a:pt x="10418" y="59699"/>
                      <a:pt x="7242" y="57314"/>
                      <a:pt x="7242" y="51153"/>
                    </a:cubicBezTo>
                    <a:cubicBezTo>
                      <a:pt x="7242" y="46383"/>
                      <a:pt x="9823" y="36843"/>
                      <a:pt x="11808" y="33265"/>
                    </a:cubicBezTo>
                    <a:cubicBezTo>
                      <a:pt x="15978" y="26110"/>
                      <a:pt x="20346" y="24918"/>
                      <a:pt x="22927" y="24918"/>
                    </a:cubicBezTo>
                    <a:cubicBezTo>
                      <a:pt x="29081" y="24918"/>
                      <a:pt x="30670" y="31477"/>
                      <a:pt x="30670" y="32470"/>
                    </a:cubicBezTo>
                    <a:cubicBezTo>
                      <a:pt x="30670" y="32868"/>
                      <a:pt x="30471" y="33464"/>
                      <a:pt x="30471" y="3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5E2C330-6800-12F5-BAC8-9EC0027EE6C8}"/>
                  </a:ext>
                </a:extLst>
              </p:cNvPr>
              <p:cNvSpPr/>
              <p:nvPr/>
            </p:nvSpPr>
            <p:spPr>
              <a:xfrm flipV="1">
                <a:off x="4785719" y="3391882"/>
                <a:ext cx="411082" cy="150554"/>
              </a:xfrm>
              <a:custGeom>
                <a:avLst/>
                <a:gdLst>
                  <a:gd name="connsiteX0" fmla="*/ 65 w 411082"/>
                  <a:gd name="connsiteY0" fmla="*/ 75359 h 150554"/>
                  <a:gd name="connsiteX1" fmla="*/ 38929 w 411082"/>
                  <a:gd name="connsiteY1" fmla="*/ 150636 h 150554"/>
                  <a:gd name="connsiteX2" fmla="*/ 106583 w 411082"/>
                  <a:gd name="connsiteY2" fmla="*/ 82 h 150554"/>
                  <a:gd name="connsiteX3" fmla="*/ 174286 w 411082"/>
                  <a:gd name="connsiteY3" fmla="*/ 150636 h 150554"/>
                  <a:gd name="connsiteX4" fmla="*/ 241939 w 411082"/>
                  <a:gd name="connsiteY4" fmla="*/ 82 h 150554"/>
                  <a:gd name="connsiteX5" fmla="*/ 309642 w 411082"/>
                  <a:gd name="connsiteY5" fmla="*/ 150636 h 150554"/>
                  <a:gd name="connsiteX6" fmla="*/ 377295 w 411082"/>
                  <a:gd name="connsiteY6" fmla="*/ 82 h 150554"/>
                  <a:gd name="connsiteX7" fmla="*/ 411147 w 411082"/>
                  <a:gd name="connsiteY7" fmla="*/ 75359 h 15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082" h="150554">
                    <a:moveTo>
                      <a:pt x="65" y="75359"/>
                    </a:moveTo>
                    <a:lnTo>
                      <a:pt x="38929" y="150636"/>
                    </a:lnTo>
                    <a:lnTo>
                      <a:pt x="106583" y="82"/>
                    </a:lnTo>
                    <a:lnTo>
                      <a:pt x="174286" y="150636"/>
                    </a:lnTo>
                    <a:lnTo>
                      <a:pt x="241939" y="82"/>
                    </a:lnTo>
                    <a:lnTo>
                      <a:pt x="309642" y="150636"/>
                    </a:lnTo>
                    <a:lnTo>
                      <a:pt x="377295" y="82"/>
                    </a:lnTo>
                    <a:lnTo>
                      <a:pt x="411147" y="7535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269256B-CD50-6F19-9B4F-B9F0BD4232E4}"/>
                  </a:ext>
                </a:extLst>
              </p:cNvPr>
              <p:cNvSpPr/>
              <p:nvPr/>
            </p:nvSpPr>
            <p:spPr>
              <a:xfrm>
                <a:off x="4921737" y="3257626"/>
                <a:ext cx="89939" cy="88841"/>
              </a:xfrm>
              <a:custGeom>
                <a:avLst/>
                <a:gdLst>
                  <a:gd name="connsiteX0" fmla="*/ 42235 w 89939"/>
                  <a:gd name="connsiteY0" fmla="*/ 8817 h 88841"/>
                  <a:gd name="connsiteX1" fmla="*/ 45808 w 89939"/>
                  <a:gd name="connsiteY1" fmla="*/ 4047 h 88841"/>
                  <a:gd name="connsiteX2" fmla="*/ 53353 w 89939"/>
                  <a:gd name="connsiteY2" fmla="*/ 4047 h 88841"/>
                  <a:gd name="connsiteX3" fmla="*/ 76384 w 89939"/>
                  <a:gd name="connsiteY3" fmla="*/ 16370 h 88841"/>
                  <a:gd name="connsiteX4" fmla="*/ 69435 w 89939"/>
                  <a:gd name="connsiteY4" fmla="*/ 34258 h 88841"/>
                  <a:gd name="connsiteX5" fmla="*/ 48191 w 89939"/>
                  <a:gd name="connsiteY5" fmla="*/ 41611 h 88841"/>
                  <a:gd name="connsiteX6" fmla="*/ 34094 w 89939"/>
                  <a:gd name="connsiteY6" fmla="*/ 41611 h 88841"/>
                  <a:gd name="connsiteX7" fmla="*/ 60302 w 89939"/>
                  <a:gd name="connsiteY7" fmla="*/ 43201 h 88841"/>
                  <a:gd name="connsiteX8" fmla="*/ 88098 w 89939"/>
                  <a:gd name="connsiteY8" fmla="*/ 18954 h 88841"/>
                  <a:gd name="connsiteX9" fmla="*/ 60103 w 89939"/>
                  <a:gd name="connsiteY9" fmla="*/ 72 h 88841"/>
                  <a:gd name="connsiteX10" fmla="*/ 24366 w 89939"/>
                  <a:gd name="connsiteY10" fmla="*/ 72 h 88841"/>
                  <a:gd name="connsiteX11" fmla="*/ 20594 w 89939"/>
                  <a:gd name="connsiteY11" fmla="*/ 2656 h 88841"/>
                  <a:gd name="connsiteX12" fmla="*/ 24167 w 89939"/>
                  <a:gd name="connsiteY12" fmla="*/ 4047 h 88841"/>
                  <a:gd name="connsiteX13" fmla="*/ 28932 w 89939"/>
                  <a:gd name="connsiteY13" fmla="*/ 4246 h 88841"/>
                  <a:gd name="connsiteX14" fmla="*/ 32308 w 89939"/>
                  <a:gd name="connsiteY14" fmla="*/ 6234 h 88841"/>
                  <a:gd name="connsiteX15" fmla="*/ 31910 w 89939"/>
                  <a:gd name="connsiteY15" fmla="*/ 8619 h 88841"/>
                  <a:gd name="connsiteX16" fmla="*/ 15034 w 89939"/>
                  <a:gd name="connsiteY16" fmla="*/ 76393 h 88841"/>
                  <a:gd name="connsiteX17" fmla="*/ 3519 w 89939"/>
                  <a:gd name="connsiteY17" fmla="*/ 82157 h 88841"/>
                  <a:gd name="connsiteX18" fmla="*/ 144 w 89939"/>
                  <a:gd name="connsiteY18" fmla="*/ 84740 h 88841"/>
                  <a:gd name="connsiteX19" fmla="*/ 1931 w 89939"/>
                  <a:gd name="connsiteY19" fmla="*/ 86132 h 88841"/>
                  <a:gd name="connsiteX20" fmla="*/ 17814 w 89939"/>
                  <a:gd name="connsiteY20" fmla="*/ 85734 h 88841"/>
                  <a:gd name="connsiteX21" fmla="*/ 33697 w 89939"/>
                  <a:gd name="connsiteY21" fmla="*/ 86132 h 88841"/>
                  <a:gd name="connsiteX22" fmla="*/ 36278 w 89939"/>
                  <a:gd name="connsiteY22" fmla="*/ 83548 h 88841"/>
                  <a:gd name="connsiteX23" fmla="*/ 32705 w 89939"/>
                  <a:gd name="connsiteY23" fmla="*/ 82157 h 88841"/>
                  <a:gd name="connsiteX24" fmla="*/ 24564 w 89939"/>
                  <a:gd name="connsiteY24" fmla="*/ 79970 h 88841"/>
                  <a:gd name="connsiteX25" fmla="*/ 24961 w 89939"/>
                  <a:gd name="connsiteY25" fmla="*/ 77784 h 88841"/>
                  <a:gd name="connsiteX26" fmla="*/ 33300 w 89939"/>
                  <a:gd name="connsiteY26" fmla="*/ 44394 h 88841"/>
                  <a:gd name="connsiteX27" fmla="*/ 48191 w 89939"/>
                  <a:gd name="connsiteY27" fmla="*/ 44394 h 88841"/>
                  <a:gd name="connsiteX28" fmla="*/ 61890 w 89939"/>
                  <a:gd name="connsiteY28" fmla="*/ 55921 h 88841"/>
                  <a:gd name="connsiteX29" fmla="*/ 60103 w 89939"/>
                  <a:gd name="connsiteY29" fmla="*/ 64667 h 88841"/>
                  <a:gd name="connsiteX30" fmla="*/ 58118 w 89939"/>
                  <a:gd name="connsiteY30" fmla="*/ 75200 h 88841"/>
                  <a:gd name="connsiteX31" fmla="*/ 74994 w 89939"/>
                  <a:gd name="connsiteY31" fmla="*/ 88914 h 88841"/>
                  <a:gd name="connsiteX32" fmla="*/ 90083 w 89939"/>
                  <a:gd name="connsiteY32" fmla="*/ 74405 h 88841"/>
                  <a:gd name="connsiteX33" fmla="*/ 88495 w 89939"/>
                  <a:gd name="connsiteY33" fmla="*/ 72815 h 88841"/>
                  <a:gd name="connsiteX34" fmla="*/ 86907 w 89939"/>
                  <a:gd name="connsiteY34" fmla="*/ 74604 h 88841"/>
                  <a:gd name="connsiteX35" fmla="*/ 75391 w 89939"/>
                  <a:gd name="connsiteY35" fmla="*/ 86132 h 88841"/>
                  <a:gd name="connsiteX36" fmla="*/ 70428 w 89939"/>
                  <a:gd name="connsiteY36" fmla="*/ 78380 h 88841"/>
                  <a:gd name="connsiteX37" fmla="*/ 71619 w 89939"/>
                  <a:gd name="connsiteY37" fmla="*/ 64070 h 88841"/>
                  <a:gd name="connsiteX38" fmla="*/ 72215 w 89939"/>
                  <a:gd name="connsiteY38" fmla="*/ 58108 h 88841"/>
                  <a:gd name="connsiteX39" fmla="*/ 60302 w 89939"/>
                  <a:gd name="connsiteY39" fmla="*/ 43201 h 8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9939" h="88841">
                    <a:moveTo>
                      <a:pt x="42235" y="8817"/>
                    </a:moveTo>
                    <a:cubicBezTo>
                      <a:pt x="43029" y="5836"/>
                      <a:pt x="43227" y="4445"/>
                      <a:pt x="45808" y="4047"/>
                    </a:cubicBezTo>
                    <a:cubicBezTo>
                      <a:pt x="46801" y="4047"/>
                      <a:pt x="50772" y="4047"/>
                      <a:pt x="53353" y="4047"/>
                    </a:cubicBezTo>
                    <a:cubicBezTo>
                      <a:pt x="62287" y="4047"/>
                      <a:pt x="76384" y="4047"/>
                      <a:pt x="76384" y="16370"/>
                    </a:cubicBezTo>
                    <a:cubicBezTo>
                      <a:pt x="76384" y="20742"/>
                      <a:pt x="74200" y="29488"/>
                      <a:pt x="69435" y="34258"/>
                    </a:cubicBezTo>
                    <a:cubicBezTo>
                      <a:pt x="66060" y="37636"/>
                      <a:pt x="59508" y="41611"/>
                      <a:pt x="48191" y="41611"/>
                    </a:cubicBezTo>
                    <a:lnTo>
                      <a:pt x="34094" y="41611"/>
                    </a:lnTo>
                    <a:close/>
                    <a:moveTo>
                      <a:pt x="60302" y="43201"/>
                    </a:moveTo>
                    <a:cubicBezTo>
                      <a:pt x="73009" y="40419"/>
                      <a:pt x="88098" y="31674"/>
                      <a:pt x="88098" y="18954"/>
                    </a:cubicBezTo>
                    <a:cubicBezTo>
                      <a:pt x="88098" y="8221"/>
                      <a:pt x="76583" y="72"/>
                      <a:pt x="60103" y="72"/>
                    </a:cubicBezTo>
                    <a:lnTo>
                      <a:pt x="24366" y="72"/>
                    </a:lnTo>
                    <a:cubicBezTo>
                      <a:pt x="21785" y="72"/>
                      <a:pt x="20594" y="72"/>
                      <a:pt x="20594" y="2656"/>
                    </a:cubicBezTo>
                    <a:cubicBezTo>
                      <a:pt x="20594" y="4047"/>
                      <a:pt x="21785" y="4047"/>
                      <a:pt x="24167" y="4047"/>
                    </a:cubicBezTo>
                    <a:cubicBezTo>
                      <a:pt x="24366" y="4047"/>
                      <a:pt x="26748" y="4047"/>
                      <a:pt x="28932" y="4246"/>
                    </a:cubicBezTo>
                    <a:cubicBezTo>
                      <a:pt x="31315" y="4445"/>
                      <a:pt x="32308" y="4644"/>
                      <a:pt x="32308" y="6234"/>
                    </a:cubicBezTo>
                    <a:cubicBezTo>
                      <a:pt x="32308" y="6830"/>
                      <a:pt x="32308" y="7029"/>
                      <a:pt x="31910" y="8619"/>
                    </a:cubicBezTo>
                    <a:lnTo>
                      <a:pt x="15034" y="76393"/>
                    </a:lnTo>
                    <a:cubicBezTo>
                      <a:pt x="13645" y="81163"/>
                      <a:pt x="13446" y="82157"/>
                      <a:pt x="3519" y="82157"/>
                    </a:cubicBezTo>
                    <a:cubicBezTo>
                      <a:pt x="1335" y="82157"/>
                      <a:pt x="144" y="82157"/>
                      <a:pt x="144" y="84740"/>
                    </a:cubicBezTo>
                    <a:cubicBezTo>
                      <a:pt x="144" y="86132"/>
                      <a:pt x="1732" y="86132"/>
                      <a:pt x="1931" y="86132"/>
                    </a:cubicBezTo>
                    <a:cubicBezTo>
                      <a:pt x="5504" y="86132"/>
                      <a:pt x="14240" y="85734"/>
                      <a:pt x="17814" y="85734"/>
                    </a:cubicBezTo>
                    <a:cubicBezTo>
                      <a:pt x="21388" y="85734"/>
                      <a:pt x="30322" y="86132"/>
                      <a:pt x="33697" y="86132"/>
                    </a:cubicBezTo>
                    <a:cubicBezTo>
                      <a:pt x="34690" y="86132"/>
                      <a:pt x="36278" y="86132"/>
                      <a:pt x="36278" y="83548"/>
                    </a:cubicBezTo>
                    <a:cubicBezTo>
                      <a:pt x="36278" y="82157"/>
                      <a:pt x="35087" y="82157"/>
                      <a:pt x="32705" y="82157"/>
                    </a:cubicBezTo>
                    <a:cubicBezTo>
                      <a:pt x="28138" y="82157"/>
                      <a:pt x="24564" y="82157"/>
                      <a:pt x="24564" y="79970"/>
                    </a:cubicBezTo>
                    <a:cubicBezTo>
                      <a:pt x="24564" y="79175"/>
                      <a:pt x="24763" y="78579"/>
                      <a:pt x="24961" y="77784"/>
                    </a:cubicBezTo>
                    <a:lnTo>
                      <a:pt x="33300" y="44394"/>
                    </a:lnTo>
                    <a:lnTo>
                      <a:pt x="48191" y="44394"/>
                    </a:lnTo>
                    <a:cubicBezTo>
                      <a:pt x="59706" y="44394"/>
                      <a:pt x="61890" y="51549"/>
                      <a:pt x="61890" y="55921"/>
                    </a:cubicBezTo>
                    <a:cubicBezTo>
                      <a:pt x="61890" y="57710"/>
                      <a:pt x="60898" y="61685"/>
                      <a:pt x="60103" y="64667"/>
                    </a:cubicBezTo>
                    <a:cubicBezTo>
                      <a:pt x="59309" y="68045"/>
                      <a:pt x="58118" y="72815"/>
                      <a:pt x="58118" y="75200"/>
                    </a:cubicBezTo>
                    <a:cubicBezTo>
                      <a:pt x="58118" y="88914"/>
                      <a:pt x="73207" y="88914"/>
                      <a:pt x="74994" y="88914"/>
                    </a:cubicBezTo>
                    <a:cubicBezTo>
                      <a:pt x="85517" y="88914"/>
                      <a:pt x="90083" y="76194"/>
                      <a:pt x="90083" y="74405"/>
                    </a:cubicBezTo>
                    <a:cubicBezTo>
                      <a:pt x="90083" y="72815"/>
                      <a:pt x="88694" y="72815"/>
                      <a:pt x="88495" y="72815"/>
                    </a:cubicBezTo>
                    <a:cubicBezTo>
                      <a:pt x="87304" y="72815"/>
                      <a:pt x="87105" y="73809"/>
                      <a:pt x="86907" y="74604"/>
                    </a:cubicBezTo>
                    <a:cubicBezTo>
                      <a:pt x="83730" y="83945"/>
                      <a:pt x="78369" y="86132"/>
                      <a:pt x="75391" y="86132"/>
                    </a:cubicBezTo>
                    <a:cubicBezTo>
                      <a:pt x="71222" y="86132"/>
                      <a:pt x="70428" y="83349"/>
                      <a:pt x="70428" y="78380"/>
                    </a:cubicBezTo>
                    <a:cubicBezTo>
                      <a:pt x="70428" y="74604"/>
                      <a:pt x="71222" y="68045"/>
                      <a:pt x="71619" y="64070"/>
                    </a:cubicBezTo>
                    <a:cubicBezTo>
                      <a:pt x="71817" y="62282"/>
                      <a:pt x="72215" y="59896"/>
                      <a:pt x="72215" y="58108"/>
                    </a:cubicBezTo>
                    <a:cubicBezTo>
                      <a:pt x="72215" y="48369"/>
                      <a:pt x="63677" y="44593"/>
                      <a:pt x="60302" y="432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C1DC38B-DF4E-E13F-6FB8-1EA4DB3CEC2C}"/>
                  </a:ext>
                </a:extLst>
              </p:cNvPr>
              <p:cNvSpPr/>
              <p:nvPr/>
            </p:nvSpPr>
            <p:spPr>
              <a:xfrm>
                <a:off x="5018474" y="3323622"/>
                <a:ext cx="35142" cy="39750"/>
              </a:xfrm>
              <a:custGeom>
                <a:avLst/>
                <a:gdLst>
                  <a:gd name="connsiteX0" fmla="*/ 31719 w 35142"/>
                  <a:gd name="connsiteY0" fmla="*/ 5838 h 39750"/>
                  <a:gd name="connsiteX1" fmla="*/ 28146 w 35142"/>
                  <a:gd name="connsiteY1" fmla="*/ 10011 h 39750"/>
                  <a:gd name="connsiteX2" fmla="*/ 30925 w 35142"/>
                  <a:gd name="connsiteY2" fmla="*/ 12794 h 39750"/>
                  <a:gd name="connsiteX3" fmla="*/ 35293 w 35142"/>
                  <a:gd name="connsiteY3" fmla="*/ 7825 h 39750"/>
                  <a:gd name="connsiteX4" fmla="*/ 23579 w 35142"/>
                  <a:gd name="connsiteY4" fmla="*/ 74 h 39750"/>
                  <a:gd name="connsiteX5" fmla="*/ 7299 w 35142"/>
                  <a:gd name="connsiteY5" fmla="*/ 12993 h 39750"/>
                  <a:gd name="connsiteX6" fmla="*/ 10277 w 35142"/>
                  <a:gd name="connsiteY6" fmla="*/ 19353 h 39750"/>
                  <a:gd name="connsiteX7" fmla="*/ 20403 w 35142"/>
                  <a:gd name="connsiteY7" fmla="*/ 22533 h 39750"/>
                  <a:gd name="connsiteX8" fmla="*/ 27749 w 35142"/>
                  <a:gd name="connsiteY8" fmla="*/ 28495 h 39750"/>
                  <a:gd name="connsiteX9" fmla="*/ 23182 w 35142"/>
                  <a:gd name="connsiteY9" fmla="*/ 35452 h 39750"/>
                  <a:gd name="connsiteX10" fmla="*/ 14248 w 35142"/>
                  <a:gd name="connsiteY10" fmla="*/ 37439 h 39750"/>
                  <a:gd name="connsiteX11" fmla="*/ 3725 w 35142"/>
                  <a:gd name="connsiteY11" fmla="*/ 33663 h 39750"/>
                  <a:gd name="connsiteX12" fmla="*/ 8689 w 35142"/>
                  <a:gd name="connsiteY12" fmla="*/ 28694 h 39750"/>
                  <a:gd name="connsiteX13" fmla="*/ 5115 w 35142"/>
                  <a:gd name="connsiteY13" fmla="*/ 25514 h 39750"/>
                  <a:gd name="connsiteX14" fmla="*/ 151 w 35142"/>
                  <a:gd name="connsiteY14" fmla="*/ 31278 h 39750"/>
                  <a:gd name="connsiteX15" fmla="*/ 14248 w 35142"/>
                  <a:gd name="connsiteY15" fmla="*/ 39824 h 39750"/>
                  <a:gd name="connsiteX16" fmla="*/ 33506 w 35142"/>
                  <a:gd name="connsiteY16" fmla="*/ 25315 h 39750"/>
                  <a:gd name="connsiteX17" fmla="*/ 21395 w 35142"/>
                  <a:gd name="connsiteY17" fmla="*/ 14980 h 39750"/>
                  <a:gd name="connsiteX18" fmla="*/ 17821 w 35142"/>
                  <a:gd name="connsiteY18" fmla="*/ 14384 h 39750"/>
                  <a:gd name="connsiteX19" fmla="*/ 12858 w 35142"/>
                  <a:gd name="connsiteY19" fmla="*/ 9813 h 39750"/>
                  <a:gd name="connsiteX20" fmla="*/ 16432 w 35142"/>
                  <a:gd name="connsiteY20" fmla="*/ 4248 h 39750"/>
                  <a:gd name="connsiteX21" fmla="*/ 23381 w 35142"/>
                  <a:gd name="connsiteY21" fmla="*/ 2658 h 39750"/>
                  <a:gd name="connsiteX22" fmla="*/ 31719 w 35142"/>
                  <a:gd name="connsiteY22" fmla="*/ 5838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142" h="39750">
                    <a:moveTo>
                      <a:pt x="31719" y="5838"/>
                    </a:moveTo>
                    <a:cubicBezTo>
                      <a:pt x="29535" y="6434"/>
                      <a:pt x="28146" y="8223"/>
                      <a:pt x="28146" y="10011"/>
                    </a:cubicBezTo>
                    <a:cubicBezTo>
                      <a:pt x="28146" y="11999"/>
                      <a:pt x="29933" y="12794"/>
                      <a:pt x="30925" y="12794"/>
                    </a:cubicBezTo>
                    <a:cubicBezTo>
                      <a:pt x="31918" y="12794"/>
                      <a:pt x="35293" y="12198"/>
                      <a:pt x="35293" y="7825"/>
                    </a:cubicBezTo>
                    <a:cubicBezTo>
                      <a:pt x="35293" y="2061"/>
                      <a:pt x="28940" y="74"/>
                      <a:pt x="23579" y="74"/>
                    </a:cubicBezTo>
                    <a:cubicBezTo>
                      <a:pt x="9681" y="74"/>
                      <a:pt x="7299" y="10210"/>
                      <a:pt x="7299" y="12993"/>
                    </a:cubicBezTo>
                    <a:cubicBezTo>
                      <a:pt x="7299" y="16173"/>
                      <a:pt x="9086" y="18359"/>
                      <a:pt x="10277" y="19353"/>
                    </a:cubicBezTo>
                    <a:cubicBezTo>
                      <a:pt x="12659" y="21141"/>
                      <a:pt x="14248" y="21539"/>
                      <a:pt x="20403" y="22533"/>
                    </a:cubicBezTo>
                    <a:cubicBezTo>
                      <a:pt x="22189" y="22930"/>
                      <a:pt x="27749" y="24123"/>
                      <a:pt x="27749" y="28495"/>
                    </a:cubicBezTo>
                    <a:cubicBezTo>
                      <a:pt x="27749" y="29887"/>
                      <a:pt x="26954" y="33265"/>
                      <a:pt x="23182" y="35452"/>
                    </a:cubicBezTo>
                    <a:cubicBezTo>
                      <a:pt x="19807" y="37439"/>
                      <a:pt x="15439" y="37439"/>
                      <a:pt x="14248" y="37439"/>
                    </a:cubicBezTo>
                    <a:cubicBezTo>
                      <a:pt x="10872" y="37439"/>
                      <a:pt x="5710" y="36644"/>
                      <a:pt x="3725" y="33663"/>
                    </a:cubicBezTo>
                    <a:cubicBezTo>
                      <a:pt x="6703" y="33464"/>
                      <a:pt x="8689" y="31079"/>
                      <a:pt x="8689" y="28694"/>
                    </a:cubicBezTo>
                    <a:cubicBezTo>
                      <a:pt x="8689" y="26508"/>
                      <a:pt x="7100" y="25514"/>
                      <a:pt x="5115" y="25514"/>
                    </a:cubicBezTo>
                    <a:cubicBezTo>
                      <a:pt x="2534" y="25514"/>
                      <a:pt x="151" y="27501"/>
                      <a:pt x="151" y="31278"/>
                    </a:cubicBezTo>
                    <a:cubicBezTo>
                      <a:pt x="151" y="36644"/>
                      <a:pt x="5710" y="39824"/>
                      <a:pt x="14248" y="39824"/>
                    </a:cubicBezTo>
                    <a:cubicBezTo>
                      <a:pt x="30528" y="39824"/>
                      <a:pt x="33506" y="28694"/>
                      <a:pt x="33506" y="25315"/>
                    </a:cubicBezTo>
                    <a:cubicBezTo>
                      <a:pt x="33506" y="17166"/>
                      <a:pt x="24572" y="15576"/>
                      <a:pt x="21395" y="14980"/>
                    </a:cubicBezTo>
                    <a:cubicBezTo>
                      <a:pt x="20601" y="14781"/>
                      <a:pt x="18219" y="14583"/>
                      <a:pt x="17821" y="14384"/>
                    </a:cubicBezTo>
                    <a:cubicBezTo>
                      <a:pt x="14446" y="13788"/>
                      <a:pt x="12858" y="11800"/>
                      <a:pt x="12858" y="9813"/>
                    </a:cubicBezTo>
                    <a:cubicBezTo>
                      <a:pt x="12858" y="7825"/>
                      <a:pt x="14446" y="5440"/>
                      <a:pt x="16432" y="4248"/>
                    </a:cubicBezTo>
                    <a:cubicBezTo>
                      <a:pt x="18814" y="2856"/>
                      <a:pt x="21991" y="2658"/>
                      <a:pt x="23381" y="2658"/>
                    </a:cubicBezTo>
                    <a:cubicBezTo>
                      <a:pt x="25366" y="2658"/>
                      <a:pt x="29933" y="2856"/>
                      <a:pt x="31719" y="583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7C5ED5E-BE36-207F-7373-FA1F937A9FAE}"/>
                  </a:ext>
                </a:extLst>
              </p:cNvPr>
              <p:cNvSpPr/>
              <p:nvPr/>
            </p:nvSpPr>
            <p:spPr>
              <a:xfrm flipV="1">
                <a:off x="5557007" y="3316605"/>
                <a:ext cx="300791" cy="301108"/>
              </a:xfrm>
              <a:custGeom>
                <a:avLst/>
                <a:gdLst>
                  <a:gd name="connsiteX0" fmla="*/ 150460 w 300791"/>
                  <a:gd name="connsiteY0" fmla="*/ 301191 h 301108"/>
                  <a:gd name="connsiteX1" fmla="*/ 300856 w 300791"/>
                  <a:gd name="connsiteY1" fmla="*/ 150636 h 301108"/>
                  <a:gd name="connsiteX2" fmla="*/ 150460 w 300791"/>
                  <a:gd name="connsiteY2" fmla="*/ 82 h 301108"/>
                  <a:gd name="connsiteX3" fmla="*/ 64 w 300791"/>
                  <a:gd name="connsiteY3" fmla="*/ 150636 h 301108"/>
                  <a:gd name="connsiteX4" fmla="*/ 150460 w 300791"/>
                  <a:gd name="connsiteY4" fmla="*/ 301191 h 301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108">
                    <a:moveTo>
                      <a:pt x="150460" y="301191"/>
                    </a:moveTo>
                    <a:cubicBezTo>
                      <a:pt x="233501" y="301191"/>
                      <a:pt x="300856" y="233764"/>
                      <a:pt x="300856" y="150636"/>
                    </a:cubicBezTo>
                    <a:cubicBezTo>
                      <a:pt x="300856" y="67508"/>
                      <a:pt x="233501" y="82"/>
                      <a:pt x="150460" y="82"/>
                    </a:cubicBezTo>
                    <a:cubicBezTo>
                      <a:pt x="67420" y="82"/>
                      <a:pt x="64" y="67508"/>
                      <a:pt x="64" y="150636"/>
                    </a:cubicBezTo>
                    <a:cubicBezTo>
                      <a:pt x="64" y="233764"/>
                      <a:pt x="67420" y="301191"/>
                      <a:pt x="150460" y="301191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B7B0140-C547-6315-1B52-F6359E5CC5F8}"/>
                  </a:ext>
                </a:extLst>
              </p:cNvPr>
              <p:cNvSpPr/>
              <p:nvPr/>
            </p:nvSpPr>
            <p:spPr>
              <a:xfrm>
                <a:off x="5641571" y="3428700"/>
                <a:ext cx="4963" cy="76916"/>
              </a:xfrm>
              <a:custGeom>
                <a:avLst/>
                <a:gdLst>
                  <a:gd name="connsiteX0" fmla="*/ 198 w 4963"/>
                  <a:gd name="connsiteY0" fmla="*/ 4458 h 76916"/>
                  <a:gd name="connsiteX1" fmla="*/ 2780 w 4963"/>
                  <a:gd name="connsiteY1" fmla="*/ 86 h 76916"/>
                  <a:gd name="connsiteX2" fmla="*/ 5162 w 4963"/>
                  <a:gd name="connsiteY2" fmla="*/ 4458 h 76916"/>
                  <a:gd name="connsiteX3" fmla="*/ 5162 w 4963"/>
                  <a:gd name="connsiteY3" fmla="*/ 72630 h 76916"/>
                  <a:gd name="connsiteX4" fmla="*/ 2780 w 4963"/>
                  <a:gd name="connsiteY4" fmla="*/ 77003 h 76916"/>
                  <a:gd name="connsiteX5" fmla="*/ 198 w 4963"/>
                  <a:gd name="connsiteY5" fmla="*/ 72630 h 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" h="76916">
                    <a:moveTo>
                      <a:pt x="198" y="4458"/>
                    </a:moveTo>
                    <a:cubicBezTo>
                      <a:pt x="198" y="2272"/>
                      <a:pt x="198" y="86"/>
                      <a:pt x="2780" y="86"/>
                    </a:cubicBezTo>
                    <a:cubicBezTo>
                      <a:pt x="5162" y="86"/>
                      <a:pt x="5162" y="2272"/>
                      <a:pt x="5162" y="4458"/>
                    </a:cubicBezTo>
                    <a:lnTo>
                      <a:pt x="5162" y="72630"/>
                    </a:lnTo>
                    <a:cubicBezTo>
                      <a:pt x="5162" y="74816"/>
                      <a:pt x="5162" y="77003"/>
                      <a:pt x="2780" y="77003"/>
                    </a:cubicBezTo>
                    <a:cubicBezTo>
                      <a:pt x="198" y="77003"/>
                      <a:pt x="198" y="74816"/>
                      <a:pt x="198" y="7263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5D06FD-69EF-4E21-1231-B021921D2714}"/>
                  </a:ext>
                </a:extLst>
              </p:cNvPr>
              <p:cNvSpPr/>
              <p:nvPr/>
            </p:nvSpPr>
            <p:spPr>
              <a:xfrm>
                <a:off x="5728707" y="3425322"/>
                <a:ext cx="83983" cy="83674"/>
              </a:xfrm>
              <a:custGeom>
                <a:avLst/>
                <a:gdLst>
                  <a:gd name="connsiteX0" fmla="*/ 39718 w 83983"/>
                  <a:gd name="connsiteY0" fmla="*/ 39439 h 83674"/>
                  <a:gd name="connsiteX1" fmla="*/ 39718 w 83983"/>
                  <a:gd name="connsiteY1" fmla="*/ 4260 h 83674"/>
                  <a:gd name="connsiteX2" fmla="*/ 42299 w 83983"/>
                  <a:gd name="connsiteY2" fmla="*/ 86 h 83674"/>
                  <a:gd name="connsiteX3" fmla="*/ 44682 w 83983"/>
                  <a:gd name="connsiteY3" fmla="*/ 4260 h 83674"/>
                  <a:gd name="connsiteX4" fmla="*/ 44682 w 83983"/>
                  <a:gd name="connsiteY4" fmla="*/ 39439 h 83674"/>
                  <a:gd name="connsiteX5" fmla="*/ 80022 w 83983"/>
                  <a:gd name="connsiteY5" fmla="*/ 39439 h 83674"/>
                  <a:gd name="connsiteX6" fmla="*/ 84192 w 83983"/>
                  <a:gd name="connsiteY6" fmla="*/ 41824 h 83674"/>
                  <a:gd name="connsiteX7" fmla="*/ 80022 w 83983"/>
                  <a:gd name="connsiteY7" fmla="*/ 44407 h 83674"/>
                  <a:gd name="connsiteX8" fmla="*/ 44682 w 83983"/>
                  <a:gd name="connsiteY8" fmla="*/ 44407 h 83674"/>
                  <a:gd name="connsiteX9" fmla="*/ 44682 w 83983"/>
                  <a:gd name="connsiteY9" fmla="*/ 79785 h 83674"/>
                  <a:gd name="connsiteX10" fmla="*/ 42299 w 83983"/>
                  <a:gd name="connsiteY10" fmla="*/ 83760 h 83674"/>
                  <a:gd name="connsiteX11" fmla="*/ 39718 w 83983"/>
                  <a:gd name="connsiteY11" fmla="*/ 79785 h 83674"/>
                  <a:gd name="connsiteX12" fmla="*/ 39718 w 83983"/>
                  <a:gd name="connsiteY12" fmla="*/ 44407 h 83674"/>
                  <a:gd name="connsiteX13" fmla="*/ 4378 w 83983"/>
                  <a:gd name="connsiteY13" fmla="*/ 44407 h 83674"/>
                  <a:gd name="connsiteX14" fmla="*/ 208 w 83983"/>
                  <a:gd name="connsiteY14" fmla="*/ 41824 h 83674"/>
                  <a:gd name="connsiteX15" fmla="*/ 4378 w 83983"/>
                  <a:gd name="connsiteY15" fmla="*/ 39439 h 8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983" h="83674">
                    <a:moveTo>
                      <a:pt x="39718" y="39439"/>
                    </a:moveTo>
                    <a:lnTo>
                      <a:pt x="39718" y="4260"/>
                    </a:lnTo>
                    <a:cubicBezTo>
                      <a:pt x="39718" y="2471"/>
                      <a:pt x="39718" y="86"/>
                      <a:pt x="42299" y="86"/>
                    </a:cubicBezTo>
                    <a:cubicBezTo>
                      <a:pt x="44682" y="86"/>
                      <a:pt x="44682" y="2471"/>
                      <a:pt x="44682" y="4260"/>
                    </a:cubicBezTo>
                    <a:lnTo>
                      <a:pt x="44682" y="39439"/>
                    </a:lnTo>
                    <a:lnTo>
                      <a:pt x="80022" y="39439"/>
                    </a:lnTo>
                    <a:cubicBezTo>
                      <a:pt x="81809" y="39439"/>
                      <a:pt x="84192" y="39439"/>
                      <a:pt x="84192" y="41824"/>
                    </a:cubicBezTo>
                    <a:cubicBezTo>
                      <a:pt x="84192" y="44407"/>
                      <a:pt x="81809" y="44407"/>
                      <a:pt x="80022" y="44407"/>
                    </a:cubicBezTo>
                    <a:lnTo>
                      <a:pt x="44682" y="44407"/>
                    </a:lnTo>
                    <a:lnTo>
                      <a:pt x="44682" y="79785"/>
                    </a:lnTo>
                    <a:cubicBezTo>
                      <a:pt x="44682" y="81375"/>
                      <a:pt x="44682" y="83760"/>
                      <a:pt x="42299" y="83760"/>
                    </a:cubicBezTo>
                    <a:cubicBezTo>
                      <a:pt x="39718" y="83760"/>
                      <a:pt x="39718" y="81375"/>
                      <a:pt x="39718" y="79785"/>
                    </a:cubicBezTo>
                    <a:lnTo>
                      <a:pt x="39718" y="44407"/>
                    </a:lnTo>
                    <a:lnTo>
                      <a:pt x="4378" y="44407"/>
                    </a:lnTo>
                    <a:cubicBezTo>
                      <a:pt x="2591" y="44407"/>
                      <a:pt x="208" y="44407"/>
                      <a:pt x="208" y="41824"/>
                    </a:cubicBezTo>
                    <a:cubicBezTo>
                      <a:pt x="208" y="39439"/>
                      <a:pt x="2591" y="39439"/>
                      <a:pt x="4378" y="3943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B3FDCA5-92B1-42E9-98E5-A4A88D6AB5C9}"/>
                  </a:ext>
                </a:extLst>
              </p:cNvPr>
              <p:cNvSpPr/>
              <p:nvPr/>
            </p:nvSpPr>
            <p:spPr>
              <a:xfrm>
                <a:off x="5431808" y="3149028"/>
                <a:ext cx="74651" cy="57041"/>
              </a:xfrm>
              <a:custGeom>
                <a:avLst/>
                <a:gdLst>
                  <a:gd name="connsiteX0" fmla="*/ 74836 w 74651"/>
                  <a:gd name="connsiteY0" fmla="*/ 8806 h 57041"/>
                  <a:gd name="connsiteX1" fmla="*/ 69674 w 74651"/>
                  <a:gd name="connsiteY1" fmla="*/ 61 h 57041"/>
                  <a:gd name="connsiteX2" fmla="*/ 63122 w 74651"/>
                  <a:gd name="connsiteY2" fmla="*/ 6024 h 57041"/>
                  <a:gd name="connsiteX3" fmla="*/ 64909 w 74651"/>
                  <a:gd name="connsiteY3" fmla="*/ 9800 h 57041"/>
                  <a:gd name="connsiteX4" fmla="*/ 69277 w 74651"/>
                  <a:gd name="connsiteY4" fmla="*/ 20334 h 57041"/>
                  <a:gd name="connsiteX5" fmla="*/ 63122 w 74651"/>
                  <a:gd name="connsiteY5" fmla="*/ 38420 h 57041"/>
                  <a:gd name="connsiteX6" fmla="*/ 48628 w 74651"/>
                  <a:gd name="connsiteY6" fmla="*/ 47960 h 57041"/>
                  <a:gd name="connsiteX7" fmla="*/ 36517 w 74651"/>
                  <a:gd name="connsiteY7" fmla="*/ 36632 h 57041"/>
                  <a:gd name="connsiteX8" fmla="*/ 40687 w 74651"/>
                  <a:gd name="connsiteY8" fmla="*/ 21725 h 57041"/>
                  <a:gd name="connsiteX9" fmla="*/ 38503 w 74651"/>
                  <a:gd name="connsiteY9" fmla="*/ 19142 h 57041"/>
                  <a:gd name="connsiteX10" fmla="*/ 35128 w 74651"/>
                  <a:gd name="connsiteY10" fmla="*/ 21129 h 57041"/>
                  <a:gd name="connsiteX11" fmla="*/ 32149 w 74651"/>
                  <a:gd name="connsiteY11" fmla="*/ 36433 h 57041"/>
                  <a:gd name="connsiteX12" fmla="*/ 15075 w 74651"/>
                  <a:gd name="connsiteY12" fmla="*/ 47960 h 57041"/>
                  <a:gd name="connsiteX13" fmla="*/ 4155 w 74651"/>
                  <a:gd name="connsiteY13" fmla="*/ 33452 h 57041"/>
                  <a:gd name="connsiteX14" fmla="*/ 17060 w 74651"/>
                  <a:gd name="connsiteY14" fmla="*/ 2844 h 57041"/>
                  <a:gd name="connsiteX15" fmla="*/ 14678 w 74651"/>
                  <a:gd name="connsiteY15" fmla="*/ 459 h 57041"/>
                  <a:gd name="connsiteX16" fmla="*/ 11302 w 74651"/>
                  <a:gd name="connsiteY16" fmla="*/ 3241 h 57041"/>
                  <a:gd name="connsiteX17" fmla="*/ 184 w 74651"/>
                  <a:gd name="connsiteY17" fmla="*/ 39017 h 57041"/>
                  <a:gd name="connsiteX18" fmla="*/ 13288 w 74651"/>
                  <a:gd name="connsiteY18" fmla="*/ 57103 h 57041"/>
                  <a:gd name="connsiteX19" fmla="*/ 32745 w 74651"/>
                  <a:gd name="connsiteY19" fmla="*/ 43787 h 57041"/>
                  <a:gd name="connsiteX20" fmla="*/ 46643 w 74651"/>
                  <a:gd name="connsiteY20" fmla="*/ 57103 h 57041"/>
                  <a:gd name="connsiteX21" fmla="*/ 66894 w 74651"/>
                  <a:gd name="connsiteY21" fmla="*/ 40010 h 57041"/>
                  <a:gd name="connsiteX22" fmla="*/ 74836 w 74651"/>
                  <a:gd name="connsiteY22" fmla="*/ 8806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4836" y="8806"/>
                    </a:moveTo>
                    <a:cubicBezTo>
                      <a:pt x="74836" y="3241"/>
                      <a:pt x="72454" y="61"/>
                      <a:pt x="69674" y="61"/>
                    </a:cubicBezTo>
                    <a:cubicBezTo>
                      <a:pt x="66497" y="61"/>
                      <a:pt x="63122" y="3043"/>
                      <a:pt x="63122" y="6024"/>
                    </a:cubicBezTo>
                    <a:cubicBezTo>
                      <a:pt x="63122" y="7216"/>
                      <a:pt x="63718" y="8608"/>
                      <a:pt x="64909" y="9800"/>
                    </a:cubicBezTo>
                    <a:cubicBezTo>
                      <a:pt x="67093" y="11589"/>
                      <a:pt x="69277" y="14968"/>
                      <a:pt x="69277" y="20334"/>
                    </a:cubicBezTo>
                    <a:cubicBezTo>
                      <a:pt x="69277" y="25303"/>
                      <a:pt x="66894" y="32458"/>
                      <a:pt x="63122" y="38420"/>
                    </a:cubicBezTo>
                    <a:cubicBezTo>
                      <a:pt x="59350" y="43787"/>
                      <a:pt x="54585" y="47960"/>
                      <a:pt x="48628" y="47960"/>
                    </a:cubicBezTo>
                    <a:cubicBezTo>
                      <a:pt x="41481" y="47960"/>
                      <a:pt x="37709" y="43588"/>
                      <a:pt x="36517" y="36632"/>
                    </a:cubicBezTo>
                    <a:cubicBezTo>
                      <a:pt x="37907" y="33452"/>
                      <a:pt x="40687" y="25303"/>
                      <a:pt x="40687" y="21725"/>
                    </a:cubicBezTo>
                    <a:cubicBezTo>
                      <a:pt x="40687" y="20334"/>
                      <a:pt x="40091" y="19142"/>
                      <a:pt x="38503" y="19142"/>
                    </a:cubicBezTo>
                    <a:cubicBezTo>
                      <a:pt x="37510" y="19142"/>
                      <a:pt x="36120" y="19340"/>
                      <a:pt x="35128" y="21129"/>
                    </a:cubicBezTo>
                    <a:cubicBezTo>
                      <a:pt x="33738" y="23713"/>
                      <a:pt x="32149" y="31862"/>
                      <a:pt x="32149" y="36433"/>
                    </a:cubicBezTo>
                    <a:cubicBezTo>
                      <a:pt x="27980" y="42395"/>
                      <a:pt x="23016" y="47960"/>
                      <a:pt x="15075" y="47960"/>
                    </a:cubicBezTo>
                    <a:cubicBezTo>
                      <a:pt x="6736" y="47960"/>
                      <a:pt x="4155" y="40607"/>
                      <a:pt x="4155" y="33452"/>
                    </a:cubicBezTo>
                    <a:cubicBezTo>
                      <a:pt x="4155" y="17750"/>
                      <a:pt x="17060" y="4633"/>
                      <a:pt x="17060" y="2844"/>
                    </a:cubicBezTo>
                    <a:cubicBezTo>
                      <a:pt x="17060" y="1453"/>
                      <a:pt x="15869" y="459"/>
                      <a:pt x="14678" y="459"/>
                    </a:cubicBezTo>
                    <a:cubicBezTo>
                      <a:pt x="12891" y="459"/>
                      <a:pt x="12097" y="2248"/>
                      <a:pt x="11302" y="3241"/>
                    </a:cubicBezTo>
                    <a:cubicBezTo>
                      <a:pt x="4949" y="12583"/>
                      <a:pt x="184" y="27688"/>
                      <a:pt x="184" y="39017"/>
                    </a:cubicBezTo>
                    <a:cubicBezTo>
                      <a:pt x="184" y="47762"/>
                      <a:pt x="2964" y="57103"/>
                      <a:pt x="13288" y="57103"/>
                    </a:cubicBezTo>
                    <a:cubicBezTo>
                      <a:pt x="22222" y="57103"/>
                      <a:pt x="28179" y="50743"/>
                      <a:pt x="32745" y="43787"/>
                    </a:cubicBezTo>
                    <a:cubicBezTo>
                      <a:pt x="33936" y="51140"/>
                      <a:pt x="38701" y="57103"/>
                      <a:pt x="46643" y="57103"/>
                    </a:cubicBezTo>
                    <a:cubicBezTo>
                      <a:pt x="56372" y="57103"/>
                      <a:pt x="62328" y="49352"/>
                      <a:pt x="66894" y="40010"/>
                    </a:cubicBezTo>
                    <a:cubicBezTo>
                      <a:pt x="69872" y="33849"/>
                      <a:pt x="74836" y="16558"/>
                      <a:pt x="74836" y="880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F1F3A42-F1BA-BB7C-0849-DC17DA5EBC69}"/>
                  </a:ext>
                </a:extLst>
              </p:cNvPr>
              <p:cNvSpPr/>
              <p:nvPr/>
            </p:nvSpPr>
            <p:spPr>
              <a:xfrm>
                <a:off x="5514505" y="3184627"/>
                <a:ext cx="37723" cy="39750"/>
              </a:xfrm>
              <a:custGeom>
                <a:avLst/>
                <a:gdLst>
                  <a:gd name="connsiteX0" fmla="*/ 13890 w 37723"/>
                  <a:gd name="connsiteY0" fmla="*/ 18944 h 39750"/>
                  <a:gd name="connsiteX1" fmla="*/ 28185 w 37723"/>
                  <a:gd name="connsiteY1" fmla="*/ 16957 h 39750"/>
                  <a:gd name="connsiteX2" fmla="*/ 35928 w 37723"/>
                  <a:gd name="connsiteY2" fmla="*/ 7814 h 39750"/>
                  <a:gd name="connsiteX3" fmla="*/ 25008 w 37723"/>
                  <a:gd name="connsiteY3" fmla="*/ 63 h 39750"/>
                  <a:gd name="connsiteX4" fmla="*/ 190 w 37723"/>
                  <a:gd name="connsiteY4" fmla="*/ 23317 h 39750"/>
                  <a:gd name="connsiteX5" fmla="*/ 16074 w 37723"/>
                  <a:gd name="connsiteY5" fmla="*/ 39813 h 39750"/>
                  <a:gd name="connsiteX6" fmla="*/ 37913 w 37723"/>
                  <a:gd name="connsiteY6" fmla="*/ 29876 h 39750"/>
                  <a:gd name="connsiteX7" fmla="*/ 36325 w 37723"/>
                  <a:gd name="connsiteY7" fmla="*/ 28484 h 39750"/>
                  <a:gd name="connsiteX8" fmla="*/ 34935 w 37723"/>
                  <a:gd name="connsiteY8" fmla="*/ 29279 h 39750"/>
                  <a:gd name="connsiteX9" fmla="*/ 16272 w 37723"/>
                  <a:gd name="connsiteY9" fmla="*/ 37428 h 39750"/>
                  <a:gd name="connsiteX10" fmla="*/ 7338 w 37723"/>
                  <a:gd name="connsiteY10" fmla="*/ 26696 h 39750"/>
                  <a:gd name="connsiteX11" fmla="*/ 8331 w 37723"/>
                  <a:gd name="connsiteY11" fmla="*/ 18944 h 39750"/>
                  <a:gd name="connsiteX12" fmla="*/ 9125 w 37723"/>
                  <a:gd name="connsiteY12" fmla="*/ 16360 h 39750"/>
                  <a:gd name="connsiteX13" fmla="*/ 25008 w 37723"/>
                  <a:gd name="connsiteY13" fmla="*/ 2647 h 39750"/>
                  <a:gd name="connsiteX14" fmla="*/ 32156 w 37723"/>
                  <a:gd name="connsiteY14" fmla="*/ 7814 h 39750"/>
                  <a:gd name="connsiteX15" fmla="*/ 13493 w 37723"/>
                  <a:gd name="connsiteY15" fmla="*/ 16360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3890" y="18944"/>
                    </a:moveTo>
                    <a:cubicBezTo>
                      <a:pt x="16471" y="18944"/>
                      <a:pt x="23420" y="18745"/>
                      <a:pt x="28185" y="16957"/>
                    </a:cubicBezTo>
                    <a:cubicBezTo>
                      <a:pt x="34737" y="14770"/>
                      <a:pt x="35928" y="10597"/>
                      <a:pt x="35928" y="7814"/>
                    </a:cubicBezTo>
                    <a:cubicBezTo>
                      <a:pt x="35928" y="3044"/>
                      <a:pt x="31163" y="63"/>
                      <a:pt x="25008" y="63"/>
                    </a:cubicBezTo>
                    <a:cubicBezTo>
                      <a:pt x="14485" y="63"/>
                      <a:pt x="190" y="8212"/>
                      <a:pt x="190" y="23317"/>
                    </a:cubicBezTo>
                    <a:cubicBezTo>
                      <a:pt x="190" y="32261"/>
                      <a:pt x="5749" y="39813"/>
                      <a:pt x="16074" y="39813"/>
                    </a:cubicBezTo>
                    <a:cubicBezTo>
                      <a:pt x="30964" y="39813"/>
                      <a:pt x="37913" y="31068"/>
                      <a:pt x="37913" y="29876"/>
                    </a:cubicBezTo>
                    <a:cubicBezTo>
                      <a:pt x="37913" y="29478"/>
                      <a:pt x="37119" y="28484"/>
                      <a:pt x="36325" y="28484"/>
                    </a:cubicBezTo>
                    <a:cubicBezTo>
                      <a:pt x="35928" y="28484"/>
                      <a:pt x="35729" y="28683"/>
                      <a:pt x="34935" y="29279"/>
                    </a:cubicBezTo>
                    <a:cubicBezTo>
                      <a:pt x="27986" y="37428"/>
                      <a:pt x="17861" y="37428"/>
                      <a:pt x="16272" y="37428"/>
                    </a:cubicBezTo>
                    <a:cubicBezTo>
                      <a:pt x="10912" y="37428"/>
                      <a:pt x="7338" y="33851"/>
                      <a:pt x="7338" y="26696"/>
                    </a:cubicBezTo>
                    <a:cubicBezTo>
                      <a:pt x="7338" y="25503"/>
                      <a:pt x="7338" y="23714"/>
                      <a:pt x="8331" y="18944"/>
                    </a:cubicBezTo>
                    <a:close/>
                    <a:moveTo>
                      <a:pt x="9125" y="16360"/>
                    </a:moveTo>
                    <a:cubicBezTo>
                      <a:pt x="12698" y="3640"/>
                      <a:pt x="22626" y="2647"/>
                      <a:pt x="25008" y="2647"/>
                    </a:cubicBezTo>
                    <a:cubicBezTo>
                      <a:pt x="28780" y="2647"/>
                      <a:pt x="32156" y="4435"/>
                      <a:pt x="32156" y="7814"/>
                    </a:cubicBezTo>
                    <a:cubicBezTo>
                      <a:pt x="32156" y="16360"/>
                      <a:pt x="17265" y="16360"/>
                      <a:pt x="13493" y="1636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9A7446C-9F24-D09B-A503-5DC85BB8350E}"/>
                  </a:ext>
                </a:extLst>
              </p:cNvPr>
              <p:cNvSpPr/>
              <p:nvPr/>
            </p:nvSpPr>
            <p:spPr>
              <a:xfrm>
                <a:off x="5601474" y="3166518"/>
                <a:ext cx="13302" cy="13316"/>
              </a:xfrm>
              <a:custGeom>
                <a:avLst/>
                <a:gdLst>
                  <a:gd name="connsiteX0" fmla="*/ 13499 w 13302"/>
                  <a:gd name="connsiteY0" fmla="*/ 6620 h 13316"/>
                  <a:gd name="connsiteX1" fmla="*/ 6749 w 13302"/>
                  <a:gd name="connsiteY1" fmla="*/ 61 h 13316"/>
                  <a:gd name="connsiteX2" fmla="*/ 197 w 13302"/>
                  <a:gd name="connsiteY2" fmla="*/ 6620 h 13316"/>
                  <a:gd name="connsiteX3" fmla="*/ 6749 w 13302"/>
                  <a:gd name="connsiteY3" fmla="*/ 13378 h 13316"/>
                  <a:gd name="connsiteX4" fmla="*/ 13499 w 13302"/>
                  <a:gd name="connsiteY4" fmla="*/ 662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499" y="6620"/>
                    </a:moveTo>
                    <a:cubicBezTo>
                      <a:pt x="13499" y="3043"/>
                      <a:pt x="10521" y="61"/>
                      <a:pt x="6749" y="61"/>
                    </a:cubicBezTo>
                    <a:cubicBezTo>
                      <a:pt x="3175" y="61"/>
                      <a:pt x="197" y="3043"/>
                      <a:pt x="197" y="6620"/>
                    </a:cubicBezTo>
                    <a:cubicBezTo>
                      <a:pt x="197" y="10396"/>
                      <a:pt x="3175" y="13378"/>
                      <a:pt x="6749" y="13378"/>
                    </a:cubicBezTo>
                    <a:cubicBezTo>
                      <a:pt x="10521" y="13378"/>
                      <a:pt x="13499" y="10396"/>
                      <a:pt x="13499" y="66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97B303A-02AF-DA3F-1C48-2C69A7CA85C3}"/>
                  </a:ext>
                </a:extLst>
              </p:cNvPr>
              <p:cNvSpPr/>
              <p:nvPr/>
            </p:nvSpPr>
            <p:spPr>
              <a:xfrm>
                <a:off x="5658449" y="3118619"/>
                <a:ext cx="76041" cy="86059"/>
              </a:xfrm>
              <a:custGeom>
                <a:avLst/>
                <a:gdLst>
                  <a:gd name="connsiteX0" fmla="*/ 42293 w 76041"/>
                  <a:gd name="connsiteY0" fmla="*/ 9800 h 86059"/>
                  <a:gd name="connsiteX1" fmla="*/ 55595 w 76041"/>
                  <a:gd name="connsiteY1" fmla="*/ 4036 h 86059"/>
                  <a:gd name="connsiteX2" fmla="*/ 60360 w 76041"/>
                  <a:gd name="connsiteY2" fmla="*/ 1651 h 86059"/>
                  <a:gd name="connsiteX3" fmla="*/ 58375 w 76041"/>
                  <a:gd name="connsiteY3" fmla="*/ 61 h 86059"/>
                  <a:gd name="connsiteX4" fmla="*/ 39712 w 76041"/>
                  <a:gd name="connsiteY4" fmla="*/ 459 h 86059"/>
                  <a:gd name="connsiteX5" fmla="*/ 23034 w 76041"/>
                  <a:gd name="connsiteY5" fmla="*/ 61 h 86059"/>
                  <a:gd name="connsiteX6" fmla="*/ 20652 w 76041"/>
                  <a:gd name="connsiteY6" fmla="*/ 2645 h 86059"/>
                  <a:gd name="connsiteX7" fmla="*/ 24225 w 76041"/>
                  <a:gd name="connsiteY7" fmla="*/ 4036 h 86059"/>
                  <a:gd name="connsiteX8" fmla="*/ 28990 w 76041"/>
                  <a:gd name="connsiteY8" fmla="*/ 4235 h 86059"/>
                  <a:gd name="connsiteX9" fmla="*/ 32366 w 76041"/>
                  <a:gd name="connsiteY9" fmla="*/ 6223 h 86059"/>
                  <a:gd name="connsiteX10" fmla="*/ 31770 w 76041"/>
                  <a:gd name="connsiteY10" fmla="*/ 8608 h 86059"/>
                  <a:gd name="connsiteX11" fmla="*/ 15092 w 76041"/>
                  <a:gd name="connsiteY11" fmla="*/ 76382 h 86059"/>
                  <a:gd name="connsiteX12" fmla="*/ 3577 w 76041"/>
                  <a:gd name="connsiteY12" fmla="*/ 82146 h 86059"/>
                  <a:gd name="connsiteX13" fmla="*/ 202 w 76041"/>
                  <a:gd name="connsiteY13" fmla="*/ 84730 h 86059"/>
                  <a:gd name="connsiteX14" fmla="*/ 3577 w 76041"/>
                  <a:gd name="connsiteY14" fmla="*/ 86121 h 86059"/>
                  <a:gd name="connsiteX15" fmla="*/ 61750 w 76041"/>
                  <a:gd name="connsiteY15" fmla="*/ 86121 h 86059"/>
                  <a:gd name="connsiteX16" fmla="*/ 65721 w 76041"/>
                  <a:gd name="connsiteY16" fmla="*/ 83934 h 86059"/>
                  <a:gd name="connsiteX17" fmla="*/ 75648 w 76041"/>
                  <a:gd name="connsiteY17" fmla="*/ 56706 h 86059"/>
                  <a:gd name="connsiteX18" fmla="*/ 76243 w 76041"/>
                  <a:gd name="connsiteY18" fmla="*/ 54917 h 86059"/>
                  <a:gd name="connsiteX19" fmla="*/ 74655 w 76041"/>
                  <a:gd name="connsiteY19" fmla="*/ 53526 h 86059"/>
                  <a:gd name="connsiteX20" fmla="*/ 72471 w 76041"/>
                  <a:gd name="connsiteY20" fmla="*/ 56308 h 86059"/>
                  <a:gd name="connsiteX21" fmla="*/ 40903 w 76041"/>
                  <a:gd name="connsiteY21" fmla="*/ 82146 h 86059"/>
                  <a:gd name="connsiteX22" fmla="*/ 29189 w 76041"/>
                  <a:gd name="connsiteY22" fmla="*/ 82146 h 86059"/>
                  <a:gd name="connsiteX23" fmla="*/ 26409 w 76041"/>
                  <a:gd name="connsiteY23" fmla="*/ 82146 h 86059"/>
                  <a:gd name="connsiteX24" fmla="*/ 24622 w 76041"/>
                  <a:gd name="connsiteY24" fmla="*/ 80754 h 86059"/>
                  <a:gd name="connsiteX25" fmla="*/ 25417 w 76041"/>
                  <a:gd name="connsiteY25" fmla="*/ 77972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293" y="9800"/>
                    </a:moveTo>
                    <a:cubicBezTo>
                      <a:pt x="43484" y="5428"/>
                      <a:pt x="43881" y="4036"/>
                      <a:pt x="55595" y="4036"/>
                    </a:cubicBezTo>
                    <a:cubicBezTo>
                      <a:pt x="59367" y="4036"/>
                      <a:pt x="60360" y="4036"/>
                      <a:pt x="60360" y="1651"/>
                    </a:cubicBezTo>
                    <a:cubicBezTo>
                      <a:pt x="60360" y="61"/>
                      <a:pt x="58970" y="61"/>
                      <a:pt x="58375" y="61"/>
                    </a:cubicBezTo>
                    <a:cubicBezTo>
                      <a:pt x="54205" y="61"/>
                      <a:pt x="43881" y="459"/>
                      <a:pt x="39712" y="459"/>
                    </a:cubicBezTo>
                    <a:cubicBezTo>
                      <a:pt x="35939" y="459"/>
                      <a:pt x="26806" y="61"/>
                      <a:pt x="23034" y="61"/>
                    </a:cubicBezTo>
                    <a:cubicBezTo>
                      <a:pt x="22240" y="61"/>
                      <a:pt x="20652" y="61"/>
                      <a:pt x="20652" y="2645"/>
                    </a:cubicBezTo>
                    <a:cubicBezTo>
                      <a:pt x="20652" y="4036"/>
                      <a:pt x="21843" y="4036"/>
                      <a:pt x="24225" y="4036"/>
                    </a:cubicBezTo>
                    <a:cubicBezTo>
                      <a:pt x="24424" y="4036"/>
                      <a:pt x="26806" y="4036"/>
                      <a:pt x="28990" y="4235"/>
                    </a:cubicBezTo>
                    <a:cubicBezTo>
                      <a:pt x="31174" y="4434"/>
                      <a:pt x="32366" y="4633"/>
                      <a:pt x="32366" y="6223"/>
                    </a:cubicBezTo>
                    <a:cubicBezTo>
                      <a:pt x="32366" y="6819"/>
                      <a:pt x="32167" y="7018"/>
                      <a:pt x="31770" y="8608"/>
                    </a:cubicBezTo>
                    <a:lnTo>
                      <a:pt x="15092" y="76382"/>
                    </a:lnTo>
                    <a:cubicBezTo>
                      <a:pt x="13703" y="81152"/>
                      <a:pt x="13504" y="82146"/>
                      <a:pt x="3577" y="82146"/>
                    </a:cubicBezTo>
                    <a:cubicBezTo>
                      <a:pt x="1393" y="82146"/>
                      <a:pt x="202" y="82146"/>
                      <a:pt x="202" y="84730"/>
                    </a:cubicBezTo>
                    <a:cubicBezTo>
                      <a:pt x="202" y="86121"/>
                      <a:pt x="1194" y="86121"/>
                      <a:pt x="3577" y="86121"/>
                    </a:cubicBezTo>
                    <a:lnTo>
                      <a:pt x="61750" y="86121"/>
                    </a:lnTo>
                    <a:cubicBezTo>
                      <a:pt x="64926" y="86121"/>
                      <a:pt x="64926" y="86121"/>
                      <a:pt x="65721" y="83934"/>
                    </a:cubicBezTo>
                    <a:lnTo>
                      <a:pt x="75648" y="56706"/>
                    </a:lnTo>
                    <a:cubicBezTo>
                      <a:pt x="76243" y="55314"/>
                      <a:pt x="76243" y="55116"/>
                      <a:pt x="76243" y="54917"/>
                    </a:cubicBezTo>
                    <a:cubicBezTo>
                      <a:pt x="76243" y="54519"/>
                      <a:pt x="75846" y="53526"/>
                      <a:pt x="74655" y="53526"/>
                    </a:cubicBezTo>
                    <a:cubicBezTo>
                      <a:pt x="73464" y="53526"/>
                      <a:pt x="73464" y="54321"/>
                      <a:pt x="72471" y="56308"/>
                    </a:cubicBezTo>
                    <a:cubicBezTo>
                      <a:pt x="68302" y="67836"/>
                      <a:pt x="62743" y="82146"/>
                      <a:pt x="40903" y="82146"/>
                    </a:cubicBezTo>
                    <a:lnTo>
                      <a:pt x="29189" y="82146"/>
                    </a:lnTo>
                    <a:cubicBezTo>
                      <a:pt x="27402" y="82146"/>
                      <a:pt x="27005" y="82146"/>
                      <a:pt x="26409" y="82146"/>
                    </a:cubicBezTo>
                    <a:cubicBezTo>
                      <a:pt x="25019" y="81947"/>
                      <a:pt x="24622" y="81748"/>
                      <a:pt x="24622" y="80754"/>
                    </a:cubicBezTo>
                    <a:cubicBezTo>
                      <a:pt x="24622" y="80357"/>
                      <a:pt x="24622" y="80158"/>
                      <a:pt x="25417" y="7797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4780EEE-E49B-BC5A-4F2C-5E6632EE4056}"/>
                  </a:ext>
                </a:extLst>
              </p:cNvPr>
              <p:cNvSpPr/>
              <p:nvPr/>
            </p:nvSpPr>
            <p:spPr>
              <a:xfrm>
                <a:off x="5744490" y="3184627"/>
                <a:ext cx="39708" cy="56047"/>
              </a:xfrm>
              <a:custGeom>
                <a:avLst/>
                <a:gdLst>
                  <a:gd name="connsiteX0" fmla="*/ 39718 w 39708"/>
                  <a:gd name="connsiteY0" fmla="*/ 2647 h 56047"/>
                  <a:gd name="connsiteX1" fmla="*/ 39917 w 39708"/>
                  <a:gd name="connsiteY1" fmla="*/ 1255 h 56047"/>
                  <a:gd name="connsiteX2" fmla="*/ 38726 w 39708"/>
                  <a:gd name="connsiteY2" fmla="*/ 63 h 56047"/>
                  <a:gd name="connsiteX3" fmla="*/ 32372 w 39708"/>
                  <a:gd name="connsiteY3" fmla="*/ 5827 h 56047"/>
                  <a:gd name="connsiteX4" fmla="*/ 23041 w 39708"/>
                  <a:gd name="connsiteY4" fmla="*/ 63 h 56047"/>
                  <a:gd name="connsiteX5" fmla="*/ 208 w 39708"/>
                  <a:gd name="connsiteY5" fmla="*/ 25304 h 56047"/>
                  <a:gd name="connsiteX6" fmla="*/ 13511 w 39708"/>
                  <a:gd name="connsiteY6" fmla="*/ 39813 h 56047"/>
                  <a:gd name="connsiteX7" fmla="*/ 24629 w 39708"/>
                  <a:gd name="connsiteY7" fmla="*/ 35043 h 56047"/>
                  <a:gd name="connsiteX8" fmla="*/ 21452 w 39708"/>
                  <a:gd name="connsiteY8" fmla="*/ 47962 h 56047"/>
                  <a:gd name="connsiteX9" fmla="*/ 14702 w 39708"/>
                  <a:gd name="connsiteY9" fmla="*/ 52931 h 56047"/>
                  <a:gd name="connsiteX10" fmla="*/ 12320 w 39708"/>
                  <a:gd name="connsiteY10" fmla="*/ 54918 h 56047"/>
                  <a:gd name="connsiteX11" fmla="*/ 13709 w 39708"/>
                  <a:gd name="connsiteY11" fmla="*/ 56111 h 56047"/>
                  <a:gd name="connsiteX12" fmla="*/ 22842 w 39708"/>
                  <a:gd name="connsiteY12" fmla="*/ 55713 h 56047"/>
                  <a:gd name="connsiteX13" fmla="*/ 32372 w 39708"/>
                  <a:gd name="connsiteY13" fmla="*/ 56111 h 56047"/>
                  <a:gd name="connsiteX14" fmla="*/ 34159 w 39708"/>
                  <a:gd name="connsiteY14" fmla="*/ 54123 h 56047"/>
                  <a:gd name="connsiteX15" fmla="*/ 31777 w 39708"/>
                  <a:gd name="connsiteY15" fmla="*/ 52931 h 56047"/>
                  <a:gd name="connsiteX16" fmla="*/ 27409 w 39708"/>
                  <a:gd name="connsiteY16" fmla="*/ 51937 h 56047"/>
                  <a:gd name="connsiteX17" fmla="*/ 28004 w 39708"/>
                  <a:gd name="connsiteY17" fmla="*/ 49949 h 56047"/>
                  <a:gd name="connsiteX18" fmla="*/ 26416 w 39708"/>
                  <a:gd name="connsiteY18" fmla="*/ 27888 h 56047"/>
                  <a:gd name="connsiteX19" fmla="*/ 24828 w 39708"/>
                  <a:gd name="connsiteY19" fmla="*/ 31068 h 56047"/>
                  <a:gd name="connsiteX20" fmla="*/ 13709 w 39708"/>
                  <a:gd name="connsiteY20" fmla="*/ 37428 h 56047"/>
                  <a:gd name="connsiteX21" fmla="*/ 7356 w 39708"/>
                  <a:gd name="connsiteY21" fmla="*/ 28882 h 56047"/>
                  <a:gd name="connsiteX22" fmla="*/ 11922 w 39708"/>
                  <a:gd name="connsiteY22" fmla="*/ 10994 h 56047"/>
                  <a:gd name="connsiteX23" fmla="*/ 23041 w 39708"/>
                  <a:gd name="connsiteY23" fmla="*/ 2647 h 56047"/>
                  <a:gd name="connsiteX24" fmla="*/ 30784 w 39708"/>
                  <a:gd name="connsiteY24" fmla="*/ 10199 h 56047"/>
                  <a:gd name="connsiteX25" fmla="*/ 30585 w 39708"/>
                  <a:gd name="connsiteY25" fmla="*/ 1159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18" y="2647"/>
                    </a:moveTo>
                    <a:cubicBezTo>
                      <a:pt x="39718" y="2249"/>
                      <a:pt x="39917" y="1852"/>
                      <a:pt x="39917" y="1255"/>
                    </a:cubicBezTo>
                    <a:cubicBezTo>
                      <a:pt x="39917" y="858"/>
                      <a:pt x="39520" y="63"/>
                      <a:pt x="38726" y="63"/>
                    </a:cubicBezTo>
                    <a:cubicBezTo>
                      <a:pt x="37931" y="63"/>
                      <a:pt x="34159" y="3044"/>
                      <a:pt x="32372" y="5827"/>
                    </a:cubicBezTo>
                    <a:cubicBezTo>
                      <a:pt x="31578" y="4237"/>
                      <a:pt x="28600" y="63"/>
                      <a:pt x="23041" y="63"/>
                    </a:cubicBezTo>
                    <a:cubicBezTo>
                      <a:pt x="11724" y="63"/>
                      <a:pt x="208" y="12584"/>
                      <a:pt x="208" y="25304"/>
                    </a:cubicBezTo>
                    <a:cubicBezTo>
                      <a:pt x="208" y="33851"/>
                      <a:pt x="5966" y="39813"/>
                      <a:pt x="13511" y="39813"/>
                    </a:cubicBezTo>
                    <a:cubicBezTo>
                      <a:pt x="18474" y="39813"/>
                      <a:pt x="22644" y="36633"/>
                      <a:pt x="24629" y="35043"/>
                    </a:cubicBezTo>
                    <a:cubicBezTo>
                      <a:pt x="24629" y="35242"/>
                      <a:pt x="21850" y="46372"/>
                      <a:pt x="21452" y="47962"/>
                    </a:cubicBezTo>
                    <a:cubicBezTo>
                      <a:pt x="20261" y="52732"/>
                      <a:pt x="20063" y="52931"/>
                      <a:pt x="14702" y="52931"/>
                    </a:cubicBezTo>
                    <a:cubicBezTo>
                      <a:pt x="13709" y="52931"/>
                      <a:pt x="12320" y="52931"/>
                      <a:pt x="12320" y="54918"/>
                    </a:cubicBezTo>
                    <a:cubicBezTo>
                      <a:pt x="12320" y="55515"/>
                      <a:pt x="12915" y="56111"/>
                      <a:pt x="13709" y="56111"/>
                    </a:cubicBezTo>
                    <a:cubicBezTo>
                      <a:pt x="16687" y="56111"/>
                      <a:pt x="19864" y="55713"/>
                      <a:pt x="22842" y="55713"/>
                    </a:cubicBezTo>
                    <a:cubicBezTo>
                      <a:pt x="25820" y="55713"/>
                      <a:pt x="29593" y="56111"/>
                      <a:pt x="32372" y="56111"/>
                    </a:cubicBezTo>
                    <a:cubicBezTo>
                      <a:pt x="33166" y="56111"/>
                      <a:pt x="34159" y="55912"/>
                      <a:pt x="34159" y="54123"/>
                    </a:cubicBezTo>
                    <a:cubicBezTo>
                      <a:pt x="34159" y="52931"/>
                      <a:pt x="32769" y="52931"/>
                      <a:pt x="31777" y="52931"/>
                    </a:cubicBezTo>
                    <a:cubicBezTo>
                      <a:pt x="29791" y="52931"/>
                      <a:pt x="27409" y="52931"/>
                      <a:pt x="27409" y="51937"/>
                    </a:cubicBezTo>
                    <a:cubicBezTo>
                      <a:pt x="27409" y="51539"/>
                      <a:pt x="27409" y="51539"/>
                      <a:pt x="28004" y="49949"/>
                    </a:cubicBezTo>
                    <a:close/>
                    <a:moveTo>
                      <a:pt x="26416" y="27888"/>
                    </a:moveTo>
                    <a:cubicBezTo>
                      <a:pt x="26019" y="29478"/>
                      <a:pt x="26019" y="29478"/>
                      <a:pt x="24828" y="31068"/>
                    </a:cubicBezTo>
                    <a:cubicBezTo>
                      <a:pt x="21452" y="35043"/>
                      <a:pt x="17283" y="37428"/>
                      <a:pt x="13709" y="37428"/>
                    </a:cubicBezTo>
                    <a:cubicBezTo>
                      <a:pt x="10533" y="37428"/>
                      <a:pt x="7356" y="35043"/>
                      <a:pt x="7356" y="28882"/>
                    </a:cubicBezTo>
                    <a:cubicBezTo>
                      <a:pt x="7356" y="24112"/>
                      <a:pt x="9937" y="14572"/>
                      <a:pt x="11922" y="10994"/>
                    </a:cubicBezTo>
                    <a:cubicBezTo>
                      <a:pt x="16092" y="3839"/>
                      <a:pt x="20460" y="2647"/>
                      <a:pt x="23041" y="2647"/>
                    </a:cubicBezTo>
                    <a:cubicBezTo>
                      <a:pt x="29196" y="2647"/>
                      <a:pt x="30784" y="9404"/>
                      <a:pt x="30784" y="10199"/>
                    </a:cubicBezTo>
                    <a:cubicBezTo>
                      <a:pt x="30784" y="10597"/>
                      <a:pt x="30585" y="11193"/>
                      <a:pt x="30585" y="1159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9D1D9E5-9149-04A4-6910-C2A30BB70C41}"/>
                  </a:ext>
                </a:extLst>
              </p:cNvPr>
              <p:cNvSpPr/>
              <p:nvPr/>
            </p:nvSpPr>
            <p:spPr>
              <a:xfrm>
                <a:off x="5833583" y="3166518"/>
                <a:ext cx="13302" cy="13316"/>
              </a:xfrm>
              <a:custGeom>
                <a:avLst/>
                <a:gdLst>
                  <a:gd name="connsiteX0" fmla="*/ 13517 w 13302"/>
                  <a:gd name="connsiteY0" fmla="*/ 6620 h 13316"/>
                  <a:gd name="connsiteX1" fmla="*/ 6767 w 13302"/>
                  <a:gd name="connsiteY1" fmla="*/ 61 h 13316"/>
                  <a:gd name="connsiteX2" fmla="*/ 215 w 13302"/>
                  <a:gd name="connsiteY2" fmla="*/ 6620 h 13316"/>
                  <a:gd name="connsiteX3" fmla="*/ 6767 w 13302"/>
                  <a:gd name="connsiteY3" fmla="*/ 13378 h 13316"/>
                  <a:gd name="connsiteX4" fmla="*/ 13517 w 13302"/>
                  <a:gd name="connsiteY4" fmla="*/ 662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517" y="6620"/>
                    </a:moveTo>
                    <a:cubicBezTo>
                      <a:pt x="13517" y="3043"/>
                      <a:pt x="10539" y="61"/>
                      <a:pt x="6767" y="61"/>
                    </a:cubicBezTo>
                    <a:cubicBezTo>
                      <a:pt x="3193" y="61"/>
                      <a:pt x="215" y="3043"/>
                      <a:pt x="215" y="6620"/>
                    </a:cubicBezTo>
                    <a:cubicBezTo>
                      <a:pt x="215" y="10396"/>
                      <a:pt x="3193" y="13378"/>
                      <a:pt x="6767" y="13378"/>
                    </a:cubicBezTo>
                    <a:cubicBezTo>
                      <a:pt x="10539" y="13378"/>
                      <a:pt x="13517" y="10396"/>
                      <a:pt x="13517" y="662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09B471D-4E88-4518-958D-224A2C2C2784}"/>
                  </a:ext>
                </a:extLst>
              </p:cNvPr>
              <p:cNvSpPr/>
              <p:nvPr/>
            </p:nvSpPr>
            <p:spPr>
              <a:xfrm>
                <a:off x="5889168" y="3121401"/>
                <a:ext cx="33355" cy="84668"/>
              </a:xfrm>
              <a:custGeom>
                <a:avLst/>
                <a:gdLst>
                  <a:gd name="connsiteX0" fmla="*/ 32384 w 33355"/>
                  <a:gd name="connsiteY0" fmla="*/ 4633 h 84668"/>
                  <a:gd name="connsiteX1" fmla="*/ 27817 w 33355"/>
                  <a:gd name="connsiteY1" fmla="*/ 61 h 84668"/>
                  <a:gd name="connsiteX2" fmla="*/ 20868 w 33355"/>
                  <a:gd name="connsiteY2" fmla="*/ 6819 h 84668"/>
                  <a:gd name="connsiteX3" fmla="*/ 25633 w 33355"/>
                  <a:gd name="connsiteY3" fmla="*/ 11191 h 84668"/>
                  <a:gd name="connsiteX4" fmla="*/ 32384 w 33355"/>
                  <a:gd name="connsiteY4" fmla="*/ 4633 h 84668"/>
                  <a:gd name="connsiteX5" fmla="*/ 22854 w 33355"/>
                  <a:gd name="connsiteY5" fmla="*/ 51936 h 84668"/>
                  <a:gd name="connsiteX6" fmla="*/ 25633 w 33355"/>
                  <a:gd name="connsiteY6" fmla="*/ 44582 h 84668"/>
                  <a:gd name="connsiteX7" fmla="*/ 27222 w 33355"/>
                  <a:gd name="connsiteY7" fmla="*/ 38023 h 84668"/>
                  <a:gd name="connsiteX8" fmla="*/ 16898 w 33355"/>
                  <a:gd name="connsiteY8" fmla="*/ 27688 h 84668"/>
                  <a:gd name="connsiteX9" fmla="*/ 220 w 33355"/>
                  <a:gd name="connsiteY9" fmla="*/ 46967 h 84668"/>
                  <a:gd name="connsiteX10" fmla="*/ 1808 w 33355"/>
                  <a:gd name="connsiteY10" fmla="*/ 48358 h 84668"/>
                  <a:gd name="connsiteX11" fmla="*/ 3794 w 33355"/>
                  <a:gd name="connsiteY11" fmla="*/ 45973 h 84668"/>
                  <a:gd name="connsiteX12" fmla="*/ 16500 w 33355"/>
                  <a:gd name="connsiteY12" fmla="*/ 30470 h 84668"/>
                  <a:gd name="connsiteX13" fmla="*/ 19677 w 33355"/>
                  <a:gd name="connsiteY13" fmla="*/ 34445 h 84668"/>
                  <a:gd name="connsiteX14" fmla="*/ 18287 w 33355"/>
                  <a:gd name="connsiteY14" fmla="*/ 41004 h 84668"/>
                  <a:gd name="connsiteX15" fmla="*/ 9551 w 33355"/>
                  <a:gd name="connsiteY15" fmla="*/ 64258 h 84668"/>
                  <a:gd name="connsiteX16" fmla="*/ 6772 w 33355"/>
                  <a:gd name="connsiteY16" fmla="*/ 74394 h 84668"/>
                  <a:gd name="connsiteX17" fmla="*/ 17096 w 33355"/>
                  <a:gd name="connsiteY17" fmla="*/ 84730 h 84668"/>
                  <a:gd name="connsiteX18" fmla="*/ 33575 w 33355"/>
                  <a:gd name="connsiteY18" fmla="*/ 65252 h 84668"/>
                  <a:gd name="connsiteX19" fmla="*/ 31987 w 33355"/>
                  <a:gd name="connsiteY19" fmla="*/ 64059 h 84668"/>
                  <a:gd name="connsiteX20" fmla="*/ 30200 w 33355"/>
                  <a:gd name="connsiteY20" fmla="*/ 66246 h 84668"/>
                  <a:gd name="connsiteX21" fmla="*/ 17295 w 33355"/>
                  <a:gd name="connsiteY21" fmla="*/ 81947 h 84668"/>
                  <a:gd name="connsiteX22" fmla="*/ 14316 w 33355"/>
                  <a:gd name="connsiteY22" fmla="*/ 77773 h 84668"/>
                  <a:gd name="connsiteX23" fmla="*/ 17890 w 33355"/>
                  <a:gd name="connsiteY23" fmla="*/ 65252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384" y="4633"/>
                    </a:moveTo>
                    <a:cubicBezTo>
                      <a:pt x="32384" y="2049"/>
                      <a:pt x="30597" y="61"/>
                      <a:pt x="27817" y="61"/>
                    </a:cubicBezTo>
                    <a:cubicBezTo>
                      <a:pt x="24244" y="61"/>
                      <a:pt x="20868" y="3241"/>
                      <a:pt x="20868" y="6819"/>
                    </a:cubicBezTo>
                    <a:cubicBezTo>
                      <a:pt x="20868" y="9204"/>
                      <a:pt x="22655" y="11191"/>
                      <a:pt x="25633" y="11191"/>
                    </a:cubicBezTo>
                    <a:cubicBezTo>
                      <a:pt x="28612" y="11191"/>
                      <a:pt x="32384" y="8409"/>
                      <a:pt x="32384" y="4633"/>
                    </a:cubicBezTo>
                    <a:close/>
                    <a:moveTo>
                      <a:pt x="22854" y="51936"/>
                    </a:moveTo>
                    <a:cubicBezTo>
                      <a:pt x="24244" y="48358"/>
                      <a:pt x="24244" y="47960"/>
                      <a:pt x="25633" y="44582"/>
                    </a:cubicBezTo>
                    <a:cubicBezTo>
                      <a:pt x="26626" y="42197"/>
                      <a:pt x="27222" y="40408"/>
                      <a:pt x="27222" y="38023"/>
                    </a:cubicBezTo>
                    <a:cubicBezTo>
                      <a:pt x="27222" y="32259"/>
                      <a:pt x="23251" y="27688"/>
                      <a:pt x="16898" y="27688"/>
                    </a:cubicBezTo>
                    <a:cubicBezTo>
                      <a:pt x="4985" y="27688"/>
                      <a:pt x="220" y="45973"/>
                      <a:pt x="220" y="46967"/>
                    </a:cubicBezTo>
                    <a:cubicBezTo>
                      <a:pt x="220" y="48358"/>
                      <a:pt x="1610" y="48358"/>
                      <a:pt x="1808" y="48358"/>
                    </a:cubicBezTo>
                    <a:cubicBezTo>
                      <a:pt x="3000" y="48358"/>
                      <a:pt x="3198" y="47960"/>
                      <a:pt x="3794" y="45973"/>
                    </a:cubicBezTo>
                    <a:cubicBezTo>
                      <a:pt x="7169" y="34247"/>
                      <a:pt x="12331" y="30470"/>
                      <a:pt x="16500" y="30470"/>
                    </a:cubicBezTo>
                    <a:cubicBezTo>
                      <a:pt x="17493" y="30470"/>
                      <a:pt x="19677" y="30470"/>
                      <a:pt x="19677" y="34445"/>
                    </a:cubicBezTo>
                    <a:cubicBezTo>
                      <a:pt x="19677" y="37029"/>
                      <a:pt x="18883" y="39812"/>
                      <a:pt x="18287" y="41004"/>
                    </a:cubicBezTo>
                    <a:cubicBezTo>
                      <a:pt x="17295" y="44184"/>
                      <a:pt x="11537" y="58892"/>
                      <a:pt x="9551" y="64258"/>
                    </a:cubicBezTo>
                    <a:cubicBezTo>
                      <a:pt x="8360" y="67637"/>
                      <a:pt x="6772" y="71811"/>
                      <a:pt x="6772" y="74394"/>
                    </a:cubicBezTo>
                    <a:cubicBezTo>
                      <a:pt x="6772" y="80357"/>
                      <a:pt x="10941" y="84730"/>
                      <a:pt x="17096" y="84730"/>
                    </a:cubicBezTo>
                    <a:cubicBezTo>
                      <a:pt x="28810" y="84730"/>
                      <a:pt x="33575" y="66444"/>
                      <a:pt x="33575" y="65252"/>
                    </a:cubicBezTo>
                    <a:cubicBezTo>
                      <a:pt x="33575" y="64059"/>
                      <a:pt x="32384" y="64059"/>
                      <a:pt x="31987" y="64059"/>
                    </a:cubicBezTo>
                    <a:cubicBezTo>
                      <a:pt x="30795" y="64059"/>
                      <a:pt x="30795" y="64457"/>
                      <a:pt x="30200" y="66246"/>
                    </a:cubicBezTo>
                    <a:cubicBezTo>
                      <a:pt x="27817" y="74196"/>
                      <a:pt x="23648" y="81947"/>
                      <a:pt x="17295" y="81947"/>
                    </a:cubicBezTo>
                    <a:cubicBezTo>
                      <a:pt x="15111" y="81947"/>
                      <a:pt x="14316" y="80754"/>
                      <a:pt x="14316" y="77773"/>
                    </a:cubicBezTo>
                    <a:cubicBezTo>
                      <a:pt x="14316" y="74593"/>
                      <a:pt x="15111" y="72804"/>
                      <a:pt x="17890" y="6525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6CDA40D-7B0F-4ED8-F1FD-1B5E1F270E33}"/>
                  </a:ext>
                </a:extLst>
              </p:cNvPr>
              <p:cNvSpPr/>
              <p:nvPr/>
            </p:nvSpPr>
            <p:spPr>
              <a:xfrm>
                <a:off x="5934307" y="3184627"/>
                <a:ext cx="39708" cy="56047"/>
              </a:xfrm>
              <a:custGeom>
                <a:avLst/>
                <a:gdLst>
                  <a:gd name="connsiteX0" fmla="*/ 39733 w 39708"/>
                  <a:gd name="connsiteY0" fmla="*/ 2647 h 56047"/>
                  <a:gd name="connsiteX1" fmla="*/ 39932 w 39708"/>
                  <a:gd name="connsiteY1" fmla="*/ 1255 h 56047"/>
                  <a:gd name="connsiteX2" fmla="*/ 38741 w 39708"/>
                  <a:gd name="connsiteY2" fmla="*/ 63 h 56047"/>
                  <a:gd name="connsiteX3" fmla="*/ 32387 w 39708"/>
                  <a:gd name="connsiteY3" fmla="*/ 5827 h 56047"/>
                  <a:gd name="connsiteX4" fmla="*/ 23056 w 39708"/>
                  <a:gd name="connsiteY4" fmla="*/ 63 h 56047"/>
                  <a:gd name="connsiteX5" fmla="*/ 223 w 39708"/>
                  <a:gd name="connsiteY5" fmla="*/ 25304 h 56047"/>
                  <a:gd name="connsiteX6" fmla="*/ 13526 w 39708"/>
                  <a:gd name="connsiteY6" fmla="*/ 39813 h 56047"/>
                  <a:gd name="connsiteX7" fmla="*/ 24644 w 39708"/>
                  <a:gd name="connsiteY7" fmla="*/ 35043 h 56047"/>
                  <a:gd name="connsiteX8" fmla="*/ 21467 w 39708"/>
                  <a:gd name="connsiteY8" fmla="*/ 47962 h 56047"/>
                  <a:gd name="connsiteX9" fmla="*/ 14717 w 39708"/>
                  <a:gd name="connsiteY9" fmla="*/ 52931 h 56047"/>
                  <a:gd name="connsiteX10" fmla="*/ 12334 w 39708"/>
                  <a:gd name="connsiteY10" fmla="*/ 54918 h 56047"/>
                  <a:gd name="connsiteX11" fmla="*/ 13724 w 39708"/>
                  <a:gd name="connsiteY11" fmla="*/ 56111 h 56047"/>
                  <a:gd name="connsiteX12" fmla="*/ 22857 w 39708"/>
                  <a:gd name="connsiteY12" fmla="*/ 55713 h 56047"/>
                  <a:gd name="connsiteX13" fmla="*/ 32387 w 39708"/>
                  <a:gd name="connsiteY13" fmla="*/ 56111 h 56047"/>
                  <a:gd name="connsiteX14" fmla="*/ 34174 w 39708"/>
                  <a:gd name="connsiteY14" fmla="*/ 54123 h 56047"/>
                  <a:gd name="connsiteX15" fmla="*/ 31792 w 39708"/>
                  <a:gd name="connsiteY15" fmla="*/ 52931 h 56047"/>
                  <a:gd name="connsiteX16" fmla="*/ 27424 w 39708"/>
                  <a:gd name="connsiteY16" fmla="*/ 51937 h 56047"/>
                  <a:gd name="connsiteX17" fmla="*/ 28019 w 39708"/>
                  <a:gd name="connsiteY17" fmla="*/ 49949 h 56047"/>
                  <a:gd name="connsiteX18" fmla="*/ 26431 w 39708"/>
                  <a:gd name="connsiteY18" fmla="*/ 27888 h 56047"/>
                  <a:gd name="connsiteX19" fmla="*/ 24843 w 39708"/>
                  <a:gd name="connsiteY19" fmla="*/ 31068 h 56047"/>
                  <a:gd name="connsiteX20" fmla="*/ 13724 w 39708"/>
                  <a:gd name="connsiteY20" fmla="*/ 37428 h 56047"/>
                  <a:gd name="connsiteX21" fmla="*/ 7371 w 39708"/>
                  <a:gd name="connsiteY21" fmla="*/ 28882 h 56047"/>
                  <a:gd name="connsiteX22" fmla="*/ 11937 w 39708"/>
                  <a:gd name="connsiteY22" fmla="*/ 10994 h 56047"/>
                  <a:gd name="connsiteX23" fmla="*/ 23056 w 39708"/>
                  <a:gd name="connsiteY23" fmla="*/ 2647 h 56047"/>
                  <a:gd name="connsiteX24" fmla="*/ 30799 w 39708"/>
                  <a:gd name="connsiteY24" fmla="*/ 10199 h 56047"/>
                  <a:gd name="connsiteX25" fmla="*/ 30600 w 39708"/>
                  <a:gd name="connsiteY25" fmla="*/ 1159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33" y="2647"/>
                    </a:moveTo>
                    <a:cubicBezTo>
                      <a:pt x="39733" y="2249"/>
                      <a:pt x="39932" y="1852"/>
                      <a:pt x="39932" y="1255"/>
                    </a:cubicBezTo>
                    <a:cubicBezTo>
                      <a:pt x="39932" y="858"/>
                      <a:pt x="39535" y="63"/>
                      <a:pt x="38741" y="63"/>
                    </a:cubicBezTo>
                    <a:cubicBezTo>
                      <a:pt x="37946" y="63"/>
                      <a:pt x="34174" y="3044"/>
                      <a:pt x="32387" y="5827"/>
                    </a:cubicBezTo>
                    <a:cubicBezTo>
                      <a:pt x="31593" y="4237"/>
                      <a:pt x="28615" y="63"/>
                      <a:pt x="23056" y="63"/>
                    </a:cubicBezTo>
                    <a:cubicBezTo>
                      <a:pt x="11739" y="63"/>
                      <a:pt x="223" y="12584"/>
                      <a:pt x="223" y="25304"/>
                    </a:cubicBezTo>
                    <a:cubicBezTo>
                      <a:pt x="223" y="33851"/>
                      <a:pt x="5981" y="39813"/>
                      <a:pt x="13526" y="39813"/>
                    </a:cubicBezTo>
                    <a:cubicBezTo>
                      <a:pt x="18489" y="39813"/>
                      <a:pt x="22659" y="36633"/>
                      <a:pt x="24644" y="35043"/>
                    </a:cubicBezTo>
                    <a:cubicBezTo>
                      <a:pt x="24644" y="35242"/>
                      <a:pt x="21864" y="46372"/>
                      <a:pt x="21467" y="47962"/>
                    </a:cubicBezTo>
                    <a:cubicBezTo>
                      <a:pt x="20276" y="52732"/>
                      <a:pt x="20078" y="52931"/>
                      <a:pt x="14717" y="52931"/>
                    </a:cubicBezTo>
                    <a:cubicBezTo>
                      <a:pt x="13724" y="52931"/>
                      <a:pt x="12334" y="52931"/>
                      <a:pt x="12334" y="54918"/>
                    </a:cubicBezTo>
                    <a:cubicBezTo>
                      <a:pt x="12334" y="55515"/>
                      <a:pt x="12930" y="56111"/>
                      <a:pt x="13724" y="56111"/>
                    </a:cubicBezTo>
                    <a:cubicBezTo>
                      <a:pt x="16702" y="56111"/>
                      <a:pt x="19879" y="55713"/>
                      <a:pt x="22857" y="55713"/>
                    </a:cubicBezTo>
                    <a:cubicBezTo>
                      <a:pt x="25835" y="55713"/>
                      <a:pt x="29608" y="56111"/>
                      <a:pt x="32387" y="56111"/>
                    </a:cubicBezTo>
                    <a:cubicBezTo>
                      <a:pt x="33181" y="56111"/>
                      <a:pt x="34174" y="55912"/>
                      <a:pt x="34174" y="54123"/>
                    </a:cubicBezTo>
                    <a:cubicBezTo>
                      <a:pt x="34174" y="52931"/>
                      <a:pt x="32784" y="52931"/>
                      <a:pt x="31792" y="52931"/>
                    </a:cubicBezTo>
                    <a:cubicBezTo>
                      <a:pt x="29806" y="52931"/>
                      <a:pt x="27424" y="52931"/>
                      <a:pt x="27424" y="51937"/>
                    </a:cubicBezTo>
                    <a:cubicBezTo>
                      <a:pt x="27424" y="51539"/>
                      <a:pt x="27424" y="51539"/>
                      <a:pt x="28019" y="49949"/>
                    </a:cubicBezTo>
                    <a:close/>
                    <a:moveTo>
                      <a:pt x="26431" y="27888"/>
                    </a:moveTo>
                    <a:cubicBezTo>
                      <a:pt x="26034" y="29478"/>
                      <a:pt x="26034" y="29478"/>
                      <a:pt x="24843" y="31068"/>
                    </a:cubicBezTo>
                    <a:cubicBezTo>
                      <a:pt x="21467" y="35043"/>
                      <a:pt x="17298" y="37428"/>
                      <a:pt x="13724" y="37428"/>
                    </a:cubicBezTo>
                    <a:cubicBezTo>
                      <a:pt x="10548" y="37428"/>
                      <a:pt x="7371" y="35043"/>
                      <a:pt x="7371" y="28882"/>
                    </a:cubicBezTo>
                    <a:cubicBezTo>
                      <a:pt x="7371" y="24112"/>
                      <a:pt x="9952" y="14572"/>
                      <a:pt x="11937" y="10994"/>
                    </a:cubicBezTo>
                    <a:cubicBezTo>
                      <a:pt x="16107" y="3839"/>
                      <a:pt x="20475" y="2647"/>
                      <a:pt x="23056" y="2647"/>
                    </a:cubicBezTo>
                    <a:cubicBezTo>
                      <a:pt x="29211" y="2647"/>
                      <a:pt x="30799" y="9404"/>
                      <a:pt x="30799" y="10199"/>
                    </a:cubicBezTo>
                    <a:cubicBezTo>
                      <a:pt x="30799" y="10597"/>
                      <a:pt x="30600" y="11193"/>
                      <a:pt x="30600" y="1159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D34FA9-5A29-CAAD-B72F-26E90BDA2FAE}"/>
                  </a:ext>
                </a:extLst>
              </p:cNvPr>
              <p:cNvSpPr/>
              <p:nvPr/>
            </p:nvSpPr>
            <p:spPr>
              <a:xfrm flipV="1">
                <a:off x="3919427" y="4174532"/>
                <a:ext cx="2148428" cy="12720"/>
              </a:xfrm>
              <a:custGeom>
                <a:avLst/>
                <a:gdLst>
                  <a:gd name="connsiteX0" fmla="*/ 65 w 2148428"/>
                  <a:gd name="connsiteY0" fmla="*/ 195 h 12720"/>
                  <a:gd name="connsiteX1" fmla="*/ 2148493 w 2148428"/>
                  <a:gd name="connsiteY1" fmla="*/ 195 h 1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8428" h="12720">
                    <a:moveTo>
                      <a:pt x="65" y="195"/>
                    </a:moveTo>
                    <a:lnTo>
                      <a:pt x="2148493" y="19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660732D-A37F-EB70-C0C9-A3115A45631B}"/>
                  </a:ext>
                </a:extLst>
              </p:cNvPr>
              <p:cNvSpPr/>
              <p:nvPr/>
            </p:nvSpPr>
            <p:spPr>
              <a:xfrm flipV="1">
                <a:off x="3896993" y="4163982"/>
                <a:ext cx="40105" cy="40147"/>
              </a:xfrm>
              <a:custGeom>
                <a:avLst/>
                <a:gdLst>
                  <a:gd name="connsiteX0" fmla="*/ 40171 w 40105"/>
                  <a:gd name="connsiteY0" fmla="*/ 20269 h 40147"/>
                  <a:gd name="connsiteX1" fmla="*/ 20118 w 40105"/>
                  <a:gd name="connsiteY1" fmla="*/ 40343 h 40147"/>
                  <a:gd name="connsiteX2" fmla="*/ 65 w 40105"/>
                  <a:gd name="connsiteY2" fmla="*/ 20269 h 40147"/>
                  <a:gd name="connsiteX3" fmla="*/ 20118 w 40105"/>
                  <a:gd name="connsiteY3" fmla="*/ 195 h 40147"/>
                  <a:gd name="connsiteX4" fmla="*/ 40171 w 40105"/>
                  <a:gd name="connsiteY4" fmla="*/ 20269 h 4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147">
                    <a:moveTo>
                      <a:pt x="40171" y="20269"/>
                    </a:moveTo>
                    <a:cubicBezTo>
                      <a:pt x="40171" y="31349"/>
                      <a:pt x="31187" y="40343"/>
                      <a:pt x="20118" y="40343"/>
                    </a:cubicBezTo>
                    <a:cubicBezTo>
                      <a:pt x="9049" y="40343"/>
                      <a:pt x="65" y="31349"/>
                      <a:pt x="65" y="20269"/>
                    </a:cubicBezTo>
                    <a:cubicBezTo>
                      <a:pt x="65" y="9189"/>
                      <a:pt x="9049" y="195"/>
                      <a:pt x="20118" y="195"/>
                    </a:cubicBezTo>
                    <a:cubicBezTo>
                      <a:pt x="31187" y="195"/>
                      <a:pt x="40171" y="9189"/>
                      <a:pt x="40171" y="20269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F766BC9-4D86-60B9-E4AF-B3B55B1CE3E4}"/>
                  </a:ext>
                </a:extLst>
              </p:cNvPr>
              <p:cNvSpPr/>
              <p:nvPr/>
            </p:nvSpPr>
            <p:spPr>
              <a:xfrm flipV="1">
                <a:off x="4743280" y="4158964"/>
                <a:ext cx="53258" cy="50184"/>
              </a:xfrm>
              <a:custGeom>
                <a:avLst/>
                <a:gdLst>
                  <a:gd name="connsiteX0" fmla="*/ 53324 w 53258"/>
                  <a:gd name="connsiteY0" fmla="*/ 25287 h 50184"/>
                  <a:gd name="connsiteX1" fmla="*/ 53324 w 53258"/>
                  <a:gd name="connsiteY1" fmla="*/ 50380 h 50184"/>
                  <a:gd name="connsiteX2" fmla="*/ 65 w 53258"/>
                  <a:gd name="connsiteY2" fmla="*/ 25287 h 50184"/>
                  <a:gd name="connsiteX3" fmla="*/ 53324 w 53258"/>
                  <a:gd name="connsiteY3" fmla="*/ 195 h 5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8" h="50184">
                    <a:moveTo>
                      <a:pt x="53324" y="25287"/>
                    </a:moveTo>
                    <a:lnTo>
                      <a:pt x="53324" y="50380"/>
                    </a:lnTo>
                    <a:lnTo>
                      <a:pt x="65" y="25287"/>
                    </a:lnTo>
                    <a:lnTo>
                      <a:pt x="53324" y="195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6E22936-0B48-52A1-12BC-129506F2C7C7}"/>
                  </a:ext>
                </a:extLst>
              </p:cNvPr>
              <p:cNvSpPr/>
              <p:nvPr/>
            </p:nvSpPr>
            <p:spPr>
              <a:xfrm>
                <a:off x="4727173" y="4037371"/>
                <a:ext cx="33355" cy="84668"/>
              </a:xfrm>
              <a:custGeom>
                <a:avLst/>
                <a:gdLst>
                  <a:gd name="connsiteX0" fmla="*/ 32292 w 33355"/>
                  <a:gd name="connsiteY0" fmla="*/ 4705 h 84668"/>
                  <a:gd name="connsiteX1" fmla="*/ 27726 w 33355"/>
                  <a:gd name="connsiteY1" fmla="*/ 133 h 84668"/>
                  <a:gd name="connsiteX2" fmla="*/ 20777 w 33355"/>
                  <a:gd name="connsiteY2" fmla="*/ 6891 h 84668"/>
                  <a:gd name="connsiteX3" fmla="*/ 25542 w 33355"/>
                  <a:gd name="connsiteY3" fmla="*/ 11263 h 84668"/>
                  <a:gd name="connsiteX4" fmla="*/ 32292 w 33355"/>
                  <a:gd name="connsiteY4" fmla="*/ 4705 h 84668"/>
                  <a:gd name="connsiteX5" fmla="*/ 22762 w 33355"/>
                  <a:gd name="connsiteY5" fmla="*/ 52008 h 84668"/>
                  <a:gd name="connsiteX6" fmla="*/ 25542 w 33355"/>
                  <a:gd name="connsiteY6" fmla="*/ 44654 h 84668"/>
                  <a:gd name="connsiteX7" fmla="*/ 27130 w 33355"/>
                  <a:gd name="connsiteY7" fmla="*/ 38095 h 84668"/>
                  <a:gd name="connsiteX8" fmla="*/ 16806 w 33355"/>
                  <a:gd name="connsiteY8" fmla="*/ 27760 h 84668"/>
                  <a:gd name="connsiteX9" fmla="*/ 128 w 33355"/>
                  <a:gd name="connsiteY9" fmla="*/ 47039 h 84668"/>
                  <a:gd name="connsiteX10" fmla="*/ 1717 w 33355"/>
                  <a:gd name="connsiteY10" fmla="*/ 48430 h 84668"/>
                  <a:gd name="connsiteX11" fmla="*/ 3702 w 33355"/>
                  <a:gd name="connsiteY11" fmla="*/ 46045 h 84668"/>
                  <a:gd name="connsiteX12" fmla="*/ 16409 w 33355"/>
                  <a:gd name="connsiteY12" fmla="*/ 30542 h 84668"/>
                  <a:gd name="connsiteX13" fmla="*/ 19586 w 33355"/>
                  <a:gd name="connsiteY13" fmla="*/ 34517 h 84668"/>
                  <a:gd name="connsiteX14" fmla="*/ 18196 w 33355"/>
                  <a:gd name="connsiteY14" fmla="*/ 41076 h 84668"/>
                  <a:gd name="connsiteX15" fmla="*/ 9460 w 33355"/>
                  <a:gd name="connsiteY15" fmla="*/ 64330 h 84668"/>
                  <a:gd name="connsiteX16" fmla="*/ 6680 w 33355"/>
                  <a:gd name="connsiteY16" fmla="*/ 74466 h 84668"/>
                  <a:gd name="connsiteX17" fmla="*/ 17005 w 33355"/>
                  <a:gd name="connsiteY17" fmla="*/ 84802 h 84668"/>
                  <a:gd name="connsiteX18" fmla="*/ 33484 w 33355"/>
                  <a:gd name="connsiteY18" fmla="*/ 65324 h 84668"/>
                  <a:gd name="connsiteX19" fmla="*/ 31895 w 33355"/>
                  <a:gd name="connsiteY19" fmla="*/ 64131 h 84668"/>
                  <a:gd name="connsiteX20" fmla="*/ 30108 w 33355"/>
                  <a:gd name="connsiteY20" fmla="*/ 66318 h 84668"/>
                  <a:gd name="connsiteX21" fmla="*/ 17203 w 33355"/>
                  <a:gd name="connsiteY21" fmla="*/ 82019 h 84668"/>
                  <a:gd name="connsiteX22" fmla="*/ 14225 w 33355"/>
                  <a:gd name="connsiteY22" fmla="*/ 77845 h 84668"/>
                  <a:gd name="connsiteX23" fmla="*/ 17799 w 33355"/>
                  <a:gd name="connsiteY23" fmla="*/ 65324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292" y="4705"/>
                    </a:moveTo>
                    <a:cubicBezTo>
                      <a:pt x="32292" y="2121"/>
                      <a:pt x="30505" y="133"/>
                      <a:pt x="27726" y="133"/>
                    </a:cubicBezTo>
                    <a:cubicBezTo>
                      <a:pt x="24152" y="133"/>
                      <a:pt x="20777" y="3313"/>
                      <a:pt x="20777" y="6891"/>
                    </a:cubicBezTo>
                    <a:cubicBezTo>
                      <a:pt x="20777" y="9276"/>
                      <a:pt x="22564" y="11263"/>
                      <a:pt x="25542" y="11263"/>
                    </a:cubicBezTo>
                    <a:cubicBezTo>
                      <a:pt x="28520" y="11263"/>
                      <a:pt x="32292" y="8481"/>
                      <a:pt x="32292" y="4705"/>
                    </a:cubicBezTo>
                    <a:close/>
                    <a:moveTo>
                      <a:pt x="22762" y="52008"/>
                    </a:moveTo>
                    <a:cubicBezTo>
                      <a:pt x="24152" y="48430"/>
                      <a:pt x="24152" y="48032"/>
                      <a:pt x="25542" y="44654"/>
                    </a:cubicBezTo>
                    <a:cubicBezTo>
                      <a:pt x="26535" y="42269"/>
                      <a:pt x="27130" y="40480"/>
                      <a:pt x="27130" y="38095"/>
                    </a:cubicBezTo>
                    <a:cubicBezTo>
                      <a:pt x="27130" y="32331"/>
                      <a:pt x="23159" y="27760"/>
                      <a:pt x="16806" y="27760"/>
                    </a:cubicBezTo>
                    <a:cubicBezTo>
                      <a:pt x="4894" y="27760"/>
                      <a:pt x="128" y="46045"/>
                      <a:pt x="128" y="47039"/>
                    </a:cubicBezTo>
                    <a:cubicBezTo>
                      <a:pt x="128" y="48430"/>
                      <a:pt x="1518" y="48430"/>
                      <a:pt x="1717" y="48430"/>
                    </a:cubicBezTo>
                    <a:cubicBezTo>
                      <a:pt x="2908" y="48430"/>
                      <a:pt x="3107" y="48032"/>
                      <a:pt x="3702" y="46045"/>
                    </a:cubicBezTo>
                    <a:cubicBezTo>
                      <a:pt x="7077" y="34319"/>
                      <a:pt x="12240" y="30542"/>
                      <a:pt x="16409" y="30542"/>
                    </a:cubicBezTo>
                    <a:cubicBezTo>
                      <a:pt x="17402" y="30542"/>
                      <a:pt x="19586" y="30542"/>
                      <a:pt x="19586" y="34517"/>
                    </a:cubicBezTo>
                    <a:cubicBezTo>
                      <a:pt x="19586" y="37101"/>
                      <a:pt x="18791" y="39884"/>
                      <a:pt x="18196" y="41076"/>
                    </a:cubicBezTo>
                    <a:cubicBezTo>
                      <a:pt x="17203" y="44256"/>
                      <a:pt x="11445" y="58964"/>
                      <a:pt x="9460" y="64330"/>
                    </a:cubicBezTo>
                    <a:cubicBezTo>
                      <a:pt x="8269" y="67709"/>
                      <a:pt x="6680" y="71883"/>
                      <a:pt x="6680" y="74466"/>
                    </a:cubicBezTo>
                    <a:cubicBezTo>
                      <a:pt x="6680" y="80429"/>
                      <a:pt x="10850" y="84802"/>
                      <a:pt x="17005" y="84802"/>
                    </a:cubicBezTo>
                    <a:cubicBezTo>
                      <a:pt x="28719" y="84802"/>
                      <a:pt x="33484" y="66516"/>
                      <a:pt x="33484" y="65324"/>
                    </a:cubicBezTo>
                    <a:cubicBezTo>
                      <a:pt x="33484" y="64131"/>
                      <a:pt x="32292" y="64131"/>
                      <a:pt x="31895" y="64131"/>
                    </a:cubicBezTo>
                    <a:cubicBezTo>
                      <a:pt x="30704" y="64131"/>
                      <a:pt x="30704" y="64529"/>
                      <a:pt x="30108" y="66318"/>
                    </a:cubicBezTo>
                    <a:cubicBezTo>
                      <a:pt x="27726" y="74268"/>
                      <a:pt x="23556" y="82019"/>
                      <a:pt x="17203" y="82019"/>
                    </a:cubicBezTo>
                    <a:cubicBezTo>
                      <a:pt x="15019" y="82019"/>
                      <a:pt x="14225" y="80826"/>
                      <a:pt x="14225" y="77845"/>
                    </a:cubicBezTo>
                    <a:cubicBezTo>
                      <a:pt x="14225" y="74665"/>
                      <a:pt x="15019" y="72876"/>
                      <a:pt x="17799" y="653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DCD8AAA-13CD-632C-594D-1FD22FF7BA32}"/>
                  </a:ext>
                </a:extLst>
              </p:cNvPr>
              <p:cNvSpPr/>
              <p:nvPr/>
            </p:nvSpPr>
            <p:spPr>
              <a:xfrm>
                <a:off x="4772312" y="4078324"/>
                <a:ext cx="45267" cy="62010"/>
              </a:xfrm>
              <a:custGeom>
                <a:avLst/>
                <a:gdLst>
                  <a:gd name="connsiteX0" fmla="*/ 45201 w 45267"/>
                  <a:gd name="connsiteY0" fmla="*/ 2719 h 62010"/>
                  <a:gd name="connsiteX1" fmla="*/ 45400 w 45267"/>
                  <a:gd name="connsiteY1" fmla="*/ 1327 h 62010"/>
                  <a:gd name="connsiteX2" fmla="*/ 44010 w 45267"/>
                  <a:gd name="connsiteY2" fmla="*/ 135 h 62010"/>
                  <a:gd name="connsiteX3" fmla="*/ 32693 w 45267"/>
                  <a:gd name="connsiteY3" fmla="*/ 930 h 62010"/>
                  <a:gd name="connsiteX4" fmla="*/ 30906 w 45267"/>
                  <a:gd name="connsiteY4" fmla="*/ 3116 h 62010"/>
                  <a:gd name="connsiteX5" fmla="*/ 33090 w 45267"/>
                  <a:gd name="connsiteY5" fmla="*/ 4309 h 62010"/>
                  <a:gd name="connsiteX6" fmla="*/ 37259 w 45267"/>
                  <a:gd name="connsiteY6" fmla="*/ 5501 h 62010"/>
                  <a:gd name="connsiteX7" fmla="*/ 37061 w 45267"/>
                  <a:gd name="connsiteY7" fmla="*/ 7489 h 62010"/>
                  <a:gd name="connsiteX8" fmla="*/ 31899 w 45267"/>
                  <a:gd name="connsiteY8" fmla="*/ 27563 h 62010"/>
                  <a:gd name="connsiteX9" fmla="*/ 22964 w 45267"/>
                  <a:gd name="connsiteY9" fmla="*/ 22395 h 62010"/>
                  <a:gd name="connsiteX10" fmla="*/ 132 w 45267"/>
                  <a:gd name="connsiteY10" fmla="*/ 47636 h 62010"/>
                  <a:gd name="connsiteX11" fmla="*/ 13434 w 45267"/>
                  <a:gd name="connsiteY11" fmla="*/ 62145 h 62010"/>
                  <a:gd name="connsiteX12" fmla="*/ 25942 w 45267"/>
                  <a:gd name="connsiteY12" fmla="*/ 55984 h 62010"/>
                  <a:gd name="connsiteX13" fmla="*/ 35075 w 45267"/>
                  <a:gd name="connsiteY13" fmla="*/ 62145 h 62010"/>
                  <a:gd name="connsiteX14" fmla="*/ 42024 w 45267"/>
                  <a:gd name="connsiteY14" fmla="*/ 57574 h 62010"/>
                  <a:gd name="connsiteX15" fmla="*/ 45201 w 45267"/>
                  <a:gd name="connsiteY15" fmla="*/ 48829 h 62010"/>
                  <a:gd name="connsiteX16" fmla="*/ 43613 w 45267"/>
                  <a:gd name="connsiteY16" fmla="*/ 47636 h 62010"/>
                  <a:gd name="connsiteX17" fmla="*/ 41826 w 45267"/>
                  <a:gd name="connsiteY17" fmla="*/ 50220 h 62010"/>
                  <a:gd name="connsiteX18" fmla="*/ 35274 w 45267"/>
                  <a:gd name="connsiteY18" fmla="*/ 59760 h 62010"/>
                  <a:gd name="connsiteX19" fmla="*/ 32494 w 45267"/>
                  <a:gd name="connsiteY19" fmla="*/ 55388 h 62010"/>
                  <a:gd name="connsiteX20" fmla="*/ 32891 w 45267"/>
                  <a:gd name="connsiteY20" fmla="*/ 51810 h 62010"/>
                  <a:gd name="connsiteX21" fmla="*/ 26340 w 45267"/>
                  <a:gd name="connsiteY21" fmla="*/ 50220 h 62010"/>
                  <a:gd name="connsiteX22" fmla="*/ 21773 w 45267"/>
                  <a:gd name="connsiteY22" fmla="*/ 56183 h 62010"/>
                  <a:gd name="connsiteX23" fmla="*/ 13633 w 45267"/>
                  <a:gd name="connsiteY23" fmla="*/ 59760 h 62010"/>
                  <a:gd name="connsiteX24" fmla="*/ 7279 w 45267"/>
                  <a:gd name="connsiteY24" fmla="*/ 51214 h 62010"/>
                  <a:gd name="connsiteX25" fmla="*/ 11846 w 45267"/>
                  <a:gd name="connsiteY25" fmla="*/ 33326 h 62010"/>
                  <a:gd name="connsiteX26" fmla="*/ 22964 w 45267"/>
                  <a:gd name="connsiteY26" fmla="*/ 24979 h 62010"/>
                  <a:gd name="connsiteX27" fmla="*/ 30707 w 45267"/>
                  <a:gd name="connsiteY27" fmla="*/ 32531 h 62010"/>
                  <a:gd name="connsiteX28" fmla="*/ 30509 w 45267"/>
                  <a:gd name="connsiteY28" fmla="*/ 33724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201" y="2719"/>
                    </a:moveTo>
                    <a:cubicBezTo>
                      <a:pt x="45201" y="2520"/>
                      <a:pt x="45400" y="1526"/>
                      <a:pt x="45400" y="1327"/>
                    </a:cubicBezTo>
                    <a:cubicBezTo>
                      <a:pt x="45400" y="930"/>
                      <a:pt x="45201" y="135"/>
                      <a:pt x="44010" y="135"/>
                    </a:cubicBezTo>
                    <a:cubicBezTo>
                      <a:pt x="42223" y="135"/>
                      <a:pt x="34877" y="731"/>
                      <a:pt x="32693" y="930"/>
                    </a:cubicBezTo>
                    <a:cubicBezTo>
                      <a:pt x="32097" y="1129"/>
                      <a:pt x="30906" y="1129"/>
                      <a:pt x="30906" y="3116"/>
                    </a:cubicBezTo>
                    <a:cubicBezTo>
                      <a:pt x="30906" y="4309"/>
                      <a:pt x="32097" y="4309"/>
                      <a:pt x="33090" y="4309"/>
                    </a:cubicBezTo>
                    <a:cubicBezTo>
                      <a:pt x="37259" y="4309"/>
                      <a:pt x="37259" y="4905"/>
                      <a:pt x="37259" y="5501"/>
                    </a:cubicBezTo>
                    <a:cubicBezTo>
                      <a:pt x="37259" y="6097"/>
                      <a:pt x="37259" y="6694"/>
                      <a:pt x="37061" y="7489"/>
                    </a:cubicBezTo>
                    <a:lnTo>
                      <a:pt x="31899" y="27563"/>
                    </a:lnTo>
                    <a:cubicBezTo>
                      <a:pt x="30112" y="24780"/>
                      <a:pt x="27134" y="22395"/>
                      <a:pt x="22964" y="22395"/>
                    </a:cubicBezTo>
                    <a:cubicBezTo>
                      <a:pt x="11647" y="22395"/>
                      <a:pt x="132" y="34916"/>
                      <a:pt x="132" y="47636"/>
                    </a:cubicBezTo>
                    <a:cubicBezTo>
                      <a:pt x="132" y="56183"/>
                      <a:pt x="5890" y="62145"/>
                      <a:pt x="13434" y="62145"/>
                    </a:cubicBezTo>
                    <a:cubicBezTo>
                      <a:pt x="18199" y="62145"/>
                      <a:pt x="22369" y="59562"/>
                      <a:pt x="25942" y="55984"/>
                    </a:cubicBezTo>
                    <a:cubicBezTo>
                      <a:pt x="27729" y="61350"/>
                      <a:pt x="32693" y="62145"/>
                      <a:pt x="35075" y="62145"/>
                    </a:cubicBezTo>
                    <a:cubicBezTo>
                      <a:pt x="38252" y="62145"/>
                      <a:pt x="40436" y="60357"/>
                      <a:pt x="42024" y="57574"/>
                    </a:cubicBezTo>
                    <a:cubicBezTo>
                      <a:pt x="44010" y="54195"/>
                      <a:pt x="45201" y="49028"/>
                      <a:pt x="45201" y="48829"/>
                    </a:cubicBezTo>
                    <a:cubicBezTo>
                      <a:pt x="45201" y="47636"/>
                      <a:pt x="44010" y="47636"/>
                      <a:pt x="43613" y="47636"/>
                    </a:cubicBezTo>
                    <a:cubicBezTo>
                      <a:pt x="42421" y="47636"/>
                      <a:pt x="42421" y="48034"/>
                      <a:pt x="41826" y="50220"/>
                    </a:cubicBezTo>
                    <a:cubicBezTo>
                      <a:pt x="40635" y="54593"/>
                      <a:pt x="39046" y="59760"/>
                      <a:pt x="35274" y="59760"/>
                    </a:cubicBezTo>
                    <a:cubicBezTo>
                      <a:pt x="33090" y="59760"/>
                      <a:pt x="32494" y="57773"/>
                      <a:pt x="32494" y="55388"/>
                    </a:cubicBezTo>
                    <a:cubicBezTo>
                      <a:pt x="32494" y="53798"/>
                      <a:pt x="32494" y="53003"/>
                      <a:pt x="32891" y="51810"/>
                    </a:cubicBezTo>
                    <a:close/>
                    <a:moveTo>
                      <a:pt x="26340" y="50220"/>
                    </a:moveTo>
                    <a:cubicBezTo>
                      <a:pt x="25744" y="52804"/>
                      <a:pt x="23758" y="54593"/>
                      <a:pt x="21773" y="56183"/>
                    </a:cubicBezTo>
                    <a:cubicBezTo>
                      <a:pt x="20979" y="56978"/>
                      <a:pt x="17604" y="59760"/>
                      <a:pt x="13633" y="59760"/>
                    </a:cubicBezTo>
                    <a:cubicBezTo>
                      <a:pt x="10456" y="59760"/>
                      <a:pt x="7279" y="57375"/>
                      <a:pt x="7279" y="51214"/>
                    </a:cubicBezTo>
                    <a:cubicBezTo>
                      <a:pt x="7279" y="46444"/>
                      <a:pt x="9860" y="36904"/>
                      <a:pt x="11846" y="33326"/>
                    </a:cubicBezTo>
                    <a:cubicBezTo>
                      <a:pt x="16015" y="26171"/>
                      <a:pt x="20383" y="24979"/>
                      <a:pt x="22964" y="24979"/>
                    </a:cubicBezTo>
                    <a:cubicBezTo>
                      <a:pt x="29119" y="24979"/>
                      <a:pt x="30707" y="31538"/>
                      <a:pt x="30707" y="32531"/>
                    </a:cubicBezTo>
                    <a:cubicBezTo>
                      <a:pt x="30707" y="32929"/>
                      <a:pt x="30509" y="33525"/>
                      <a:pt x="30509" y="3372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C61CC9-8D1D-1844-911B-B21C2A8068AF}"/>
                  </a:ext>
                </a:extLst>
              </p:cNvPr>
              <p:cNvSpPr/>
              <p:nvPr/>
            </p:nvSpPr>
            <p:spPr>
              <a:xfrm>
                <a:off x="3875249" y="3532026"/>
                <a:ext cx="83586" cy="84071"/>
              </a:xfrm>
              <a:custGeom>
                <a:avLst/>
                <a:gdLst>
                  <a:gd name="connsiteX0" fmla="*/ 44336 w 83586"/>
                  <a:gd name="connsiteY0" fmla="*/ 44613 h 84071"/>
                  <a:gd name="connsiteX1" fmla="*/ 79478 w 83586"/>
                  <a:gd name="connsiteY1" fmla="*/ 44613 h 84071"/>
                  <a:gd name="connsiteX2" fmla="*/ 83648 w 83586"/>
                  <a:gd name="connsiteY2" fmla="*/ 42029 h 84071"/>
                  <a:gd name="connsiteX3" fmla="*/ 79478 w 83586"/>
                  <a:gd name="connsiteY3" fmla="*/ 39644 h 84071"/>
                  <a:gd name="connsiteX4" fmla="*/ 44336 w 83586"/>
                  <a:gd name="connsiteY4" fmla="*/ 39644 h 84071"/>
                  <a:gd name="connsiteX5" fmla="*/ 44336 w 83586"/>
                  <a:gd name="connsiteY5" fmla="*/ 4267 h 84071"/>
                  <a:gd name="connsiteX6" fmla="*/ 41954 w 83586"/>
                  <a:gd name="connsiteY6" fmla="*/ 93 h 84071"/>
                  <a:gd name="connsiteX7" fmla="*/ 39373 w 83586"/>
                  <a:gd name="connsiteY7" fmla="*/ 4267 h 84071"/>
                  <a:gd name="connsiteX8" fmla="*/ 39373 w 83586"/>
                  <a:gd name="connsiteY8" fmla="*/ 39644 h 84071"/>
                  <a:gd name="connsiteX9" fmla="*/ 4032 w 83586"/>
                  <a:gd name="connsiteY9" fmla="*/ 39644 h 84071"/>
                  <a:gd name="connsiteX10" fmla="*/ 61 w 83586"/>
                  <a:gd name="connsiteY10" fmla="*/ 42029 h 84071"/>
                  <a:gd name="connsiteX11" fmla="*/ 4032 w 83586"/>
                  <a:gd name="connsiteY11" fmla="*/ 44613 h 84071"/>
                  <a:gd name="connsiteX12" fmla="*/ 39373 w 83586"/>
                  <a:gd name="connsiteY12" fmla="*/ 44613 h 84071"/>
                  <a:gd name="connsiteX13" fmla="*/ 39373 w 83586"/>
                  <a:gd name="connsiteY13" fmla="*/ 79991 h 84071"/>
                  <a:gd name="connsiteX14" fmla="*/ 41954 w 83586"/>
                  <a:gd name="connsiteY14" fmla="*/ 84165 h 84071"/>
                  <a:gd name="connsiteX15" fmla="*/ 44336 w 83586"/>
                  <a:gd name="connsiteY15" fmla="*/ 79991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336" y="44613"/>
                    </a:moveTo>
                    <a:lnTo>
                      <a:pt x="79478" y="44613"/>
                    </a:lnTo>
                    <a:cubicBezTo>
                      <a:pt x="81265" y="44613"/>
                      <a:pt x="83648" y="44613"/>
                      <a:pt x="83648" y="42029"/>
                    </a:cubicBezTo>
                    <a:cubicBezTo>
                      <a:pt x="83648" y="39644"/>
                      <a:pt x="81265" y="39644"/>
                      <a:pt x="79478" y="39644"/>
                    </a:cubicBezTo>
                    <a:lnTo>
                      <a:pt x="44336" y="39644"/>
                    </a:lnTo>
                    <a:lnTo>
                      <a:pt x="44336" y="4267"/>
                    </a:lnTo>
                    <a:cubicBezTo>
                      <a:pt x="44336" y="2478"/>
                      <a:pt x="44336" y="93"/>
                      <a:pt x="41954" y="93"/>
                    </a:cubicBezTo>
                    <a:cubicBezTo>
                      <a:pt x="39373" y="93"/>
                      <a:pt x="39373" y="2478"/>
                      <a:pt x="39373" y="4267"/>
                    </a:cubicBezTo>
                    <a:lnTo>
                      <a:pt x="39373" y="39644"/>
                    </a:lnTo>
                    <a:lnTo>
                      <a:pt x="4032" y="39644"/>
                    </a:lnTo>
                    <a:cubicBezTo>
                      <a:pt x="2444" y="39644"/>
                      <a:pt x="61" y="39644"/>
                      <a:pt x="61" y="42029"/>
                    </a:cubicBezTo>
                    <a:cubicBezTo>
                      <a:pt x="61" y="44613"/>
                      <a:pt x="2444" y="44613"/>
                      <a:pt x="4032" y="44613"/>
                    </a:cubicBezTo>
                    <a:lnTo>
                      <a:pt x="39373" y="44613"/>
                    </a:lnTo>
                    <a:lnTo>
                      <a:pt x="39373" y="79991"/>
                    </a:lnTo>
                    <a:cubicBezTo>
                      <a:pt x="39373" y="81780"/>
                      <a:pt x="39373" y="84165"/>
                      <a:pt x="41954" y="84165"/>
                    </a:cubicBezTo>
                    <a:cubicBezTo>
                      <a:pt x="44336" y="84165"/>
                      <a:pt x="44336" y="81780"/>
                      <a:pt x="44336" y="7999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E8FC8C-2E04-B626-A8CB-D8AC564B3095}"/>
                  </a:ext>
                </a:extLst>
              </p:cNvPr>
              <p:cNvSpPr/>
              <p:nvPr/>
            </p:nvSpPr>
            <p:spPr>
              <a:xfrm>
                <a:off x="3878624" y="4074649"/>
                <a:ext cx="76835" cy="4968"/>
              </a:xfrm>
              <a:custGeom>
                <a:avLst/>
                <a:gdLst>
                  <a:gd name="connsiteX0" fmla="*/ 72529 w 76835"/>
                  <a:gd name="connsiteY0" fmla="*/ 5101 h 4968"/>
                  <a:gd name="connsiteX1" fmla="*/ 76897 w 76835"/>
                  <a:gd name="connsiteY1" fmla="*/ 2517 h 4968"/>
                  <a:gd name="connsiteX2" fmla="*/ 72529 w 76835"/>
                  <a:gd name="connsiteY2" fmla="*/ 132 h 4968"/>
                  <a:gd name="connsiteX3" fmla="*/ 4429 w 76835"/>
                  <a:gd name="connsiteY3" fmla="*/ 132 h 4968"/>
                  <a:gd name="connsiteX4" fmla="*/ 61 w 76835"/>
                  <a:gd name="connsiteY4" fmla="*/ 2517 h 4968"/>
                  <a:gd name="connsiteX5" fmla="*/ 4429 w 76835"/>
                  <a:gd name="connsiteY5" fmla="*/ 5101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529" y="5101"/>
                    </a:moveTo>
                    <a:cubicBezTo>
                      <a:pt x="74713" y="5101"/>
                      <a:pt x="76897" y="5101"/>
                      <a:pt x="76897" y="2517"/>
                    </a:cubicBezTo>
                    <a:cubicBezTo>
                      <a:pt x="76897" y="132"/>
                      <a:pt x="74713" y="132"/>
                      <a:pt x="72529" y="132"/>
                    </a:cubicBezTo>
                    <a:lnTo>
                      <a:pt x="4429" y="132"/>
                    </a:lnTo>
                    <a:cubicBezTo>
                      <a:pt x="2245" y="132"/>
                      <a:pt x="61" y="132"/>
                      <a:pt x="61" y="2517"/>
                    </a:cubicBezTo>
                    <a:cubicBezTo>
                      <a:pt x="61" y="5101"/>
                      <a:pt x="2245" y="5101"/>
                      <a:pt x="4429" y="510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AC5D6E4-EC8A-5563-FE62-E0CAE557DD37}"/>
                  </a:ext>
                </a:extLst>
              </p:cNvPr>
              <p:cNvSpPr/>
              <p:nvPr/>
            </p:nvSpPr>
            <p:spPr>
              <a:xfrm>
                <a:off x="3860774" y="3787628"/>
                <a:ext cx="55393" cy="57041"/>
              </a:xfrm>
              <a:custGeom>
                <a:avLst/>
                <a:gdLst>
                  <a:gd name="connsiteX0" fmla="*/ 55454 w 55393"/>
                  <a:gd name="connsiteY0" fmla="*/ 8857 h 57041"/>
                  <a:gd name="connsiteX1" fmla="*/ 49894 w 55393"/>
                  <a:gd name="connsiteY1" fmla="*/ 112 h 57041"/>
                  <a:gd name="connsiteX2" fmla="*/ 43740 w 55393"/>
                  <a:gd name="connsiteY2" fmla="*/ 6074 h 57041"/>
                  <a:gd name="connsiteX3" fmla="*/ 45725 w 55393"/>
                  <a:gd name="connsiteY3" fmla="*/ 9850 h 57041"/>
                  <a:gd name="connsiteX4" fmla="*/ 49894 w 55393"/>
                  <a:gd name="connsiteY4" fmla="*/ 20185 h 57041"/>
                  <a:gd name="connsiteX5" fmla="*/ 27658 w 55393"/>
                  <a:gd name="connsiteY5" fmla="*/ 54371 h 57041"/>
                  <a:gd name="connsiteX6" fmla="*/ 18326 w 55393"/>
                  <a:gd name="connsiteY6" fmla="*/ 43439 h 57041"/>
                  <a:gd name="connsiteX7" fmla="*/ 25474 w 55393"/>
                  <a:gd name="connsiteY7" fmla="*/ 16608 h 57041"/>
                  <a:gd name="connsiteX8" fmla="*/ 27062 w 55393"/>
                  <a:gd name="connsiteY8" fmla="*/ 10447 h 57041"/>
                  <a:gd name="connsiteX9" fmla="*/ 16738 w 55393"/>
                  <a:gd name="connsiteY9" fmla="*/ 112 h 57041"/>
                  <a:gd name="connsiteX10" fmla="*/ 60 w 55393"/>
                  <a:gd name="connsiteY10" fmla="*/ 19390 h 57041"/>
                  <a:gd name="connsiteX11" fmla="*/ 1649 w 55393"/>
                  <a:gd name="connsiteY11" fmla="*/ 20782 h 57041"/>
                  <a:gd name="connsiteX12" fmla="*/ 3634 w 55393"/>
                  <a:gd name="connsiteY12" fmla="*/ 18397 h 57041"/>
                  <a:gd name="connsiteX13" fmla="*/ 16341 w 55393"/>
                  <a:gd name="connsiteY13" fmla="*/ 2894 h 57041"/>
                  <a:gd name="connsiteX14" fmla="*/ 19517 w 55393"/>
                  <a:gd name="connsiteY14" fmla="*/ 6869 h 57041"/>
                  <a:gd name="connsiteX15" fmla="*/ 17333 w 55393"/>
                  <a:gd name="connsiteY15" fmla="*/ 15614 h 57041"/>
                  <a:gd name="connsiteX16" fmla="*/ 10186 w 55393"/>
                  <a:gd name="connsiteY16" fmla="*/ 41452 h 57041"/>
                  <a:gd name="connsiteX17" fmla="*/ 27062 w 55393"/>
                  <a:gd name="connsiteY17" fmla="*/ 57153 h 57041"/>
                  <a:gd name="connsiteX18" fmla="*/ 55454 w 55393"/>
                  <a:gd name="connsiteY18" fmla="*/ 885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93" h="57041">
                    <a:moveTo>
                      <a:pt x="55454" y="8857"/>
                    </a:moveTo>
                    <a:cubicBezTo>
                      <a:pt x="55454" y="2099"/>
                      <a:pt x="52078" y="112"/>
                      <a:pt x="49894" y="112"/>
                    </a:cubicBezTo>
                    <a:cubicBezTo>
                      <a:pt x="46718" y="112"/>
                      <a:pt x="43740" y="3292"/>
                      <a:pt x="43740" y="6074"/>
                    </a:cubicBezTo>
                    <a:cubicBezTo>
                      <a:pt x="43740" y="7664"/>
                      <a:pt x="44335" y="8459"/>
                      <a:pt x="45725" y="9850"/>
                    </a:cubicBezTo>
                    <a:cubicBezTo>
                      <a:pt x="48306" y="12434"/>
                      <a:pt x="49894" y="15614"/>
                      <a:pt x="49894" y="20185"/>
                    </a:cubicBezTo>
                    <a:cubicBezTo>
                      <a:pt x="49894" y="25552"/>
                      <a:pt x="42350" y="54371"/>
                      <a:pt x="27658" y="54371"/>
                    </a:cubicBezTo>
                    <a:cubicBezTo>
                      <a:pt x="21106" y="54371"/>
                      <a:pt x="18326" y="49998"/>
                      <a:pt x="18326" y="43439"/>
                    </a:cubicBezTo>
                    <a:cubicBezTo>
                      <a:pt x="18326" y="36284"/>
                      <a:pt x="21701" y="27142"/>
                      <a:pt x="25474" y="16608"/>
                    </a:cubicBezTo>
                    <a:cubicBezTo>
                      <a:pt x="26466" y="14620"/>
                      <a:pt x="27062" y="12832"/>
                      <a:pt x="27062" y="10447"/>
                    </a:cubicBezTo>
                    <a:cubicBezTo>
                      <a:pt x="27062" y="4683"/>
                      <a:pt x="23091" y="112"/>
                      <a:pt x="16738" y="112"/>
                    </a:cubicBezTo>
                    <a:cubicBezTo>
                      <a:pt x="4825" y="112"/>
                      <a:pt x="60" y="18397"/>
                      <a:pt x="60" y="19390"/>
                    </a:cubicBezTo>
                    <a:cubicBezTo>
                      <a:pt x="60" y="20782"/>
                      <a:pt x="1450" y="20782"/>
                      <a:pt x="1649" y="20782"/>
                    </a:cubicBezTo>
                    <a:cubicBezTo>
                      <a:pt x="2840" y="20782"/>
                      <a:pt x="3038" y="20384"/>
                      <a:pt x="3634" y="18397"/>
                    </a:cubicBezTo>
                    <a:cubicBezTo>
                      <a:pt x="7406" y="5677"/>
                      <a:pt x="12767" y="2894"/>
                      <a:pt x="16341" y="2894"/>
                    </a:cubicBezTo>
                    <a:cubicBezTo>
                      <a:pt x="17333" y="2894"/>
                      <a:pt x="19517" y="2894"/>
                      <a:pt x="19517" y="6869"/>
                    </a:cubicBezTo>
                    <a:cubicBezTo>
                      <a:pt x="19517" y="10049"/>
                      <a:pt x="18326" y="13428"/>
                      <a:pt x="17333" y="15614"/>
                    </a:cubicBezTo>
                    <a:cubicBezTo>
                      <a:pt x="11774" y="30322"/>
                      <a:pt x="10186" y="36086"/>
                      <a:pt x="10186" y="41452"/>
                    </a:cubicBezTo>
                    <a:cubicBezTo>
                      <a:pt x="10186" y="55166"/>
                      <a:pt x="21304" y="57153"/>
                      <a:pt x="27062" y="57153"/>
                    </a:cubicBezTo>
                    <a:cubicBezTo>
                      <a:pt x="48306" y="57153"/>
                      <a:pt x="55454" y="15415"/>
                      <a:pt x="55454" y="88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74CB6AF-CAE3-06F8-3D94-229CF0874779}"/>
                  </a:ext>
                </a:extLst>
              </p:cNvPr>
              <p:cNvSpPr/>
              <p:nvPr/>
            </p:nvSpPr>
            <p:spPr>
              <a:xfrm>
                <a:off x="3923572" y="3800955"/>
                <a:ext cx="45267" cy="62010"/>
              </a:xfrm>
              <a:custGeom>
                <a:avLst/>
                <a:gdLst>
                  <a:gd name="connsiteX0" fmla="*/ 45134 w 45267"/>
                  <a:gd name="connsiteY0" fmla="*/ 2697 h 62010"/>
                  <a:gd name="connsiteX1" fmla="*/ 45333 w 45267"/>
                  <a:gd name="connsiteY1" fmla="*/ 1306 h 62010"/>
                  <a:gd name="connsiteX2" fmla="*/ 43943 w 45267"/>
                  <a:gd name="connsiteY2" fmla="*/ 113 h 62010"/>
                  <a:gd name="connsiteX3" fmla="*/ 32626 w 45267"/>
                  <a:gd name="connsiteY3" fmla="*/ 908 h 62010"/>
                  <a:gd name="connsiteX4" fmla="*/ 30839 w 45267"/>
                  <a:gd name="connsiteY4" fmla="*/ 3094 h 62010"/>
                  <a:gd name="connsiteX5" fmla="*/ 33023 w 45267"/>
                  <a:gd name="connsiteY5" fmla="*/ 4287 h 62010"/>
                  <a:gd name="connsiteX6" fmla="*/ 37193 w 45267"/>
                  <a:gd name="connsiteY6" fmla="*/ 5479 h 62010"/>
                  <a:gd name="connsiteX7" fmla="*/ 36994 w 45267"/>
                  <a:gd name="connsiteY7" fmla="*/ 7467 h 62010"/>
                  <a:gd name="connsiteX8" fmla="*/ 31832 w 45267"/>
                  <a:gd name="connsiteY8" fmla="*/ 27541 h 62010"/>
                  <a:gd name="connsiteX9" fmla="*/ 22897 w 45267"/>
                  <a:gd name="connsiteY9" fmla="*/ 22373 h 62010"/>
                  <a:gd name="connsiteX10" fmla="*/ 65 w 45267"/>
                  <a:gd name="connsiteY10" fmla="*/ 47615 h 62010"/>
                  <a:gd name="connsiteX11" fmla="*/ 13367 w 45267"/>
                  <a:gd name="connsiteY11" fmla="*/ 62124 h 62010"/>
                  <a:gd name="connsiteX12" fmla="*/ 25876 w 45267"/>
                  <a:gd name="connsiteY12" fmla="*/ 55962 h 62010"/>
                  <a:gd name="connsiteX13" fmla="*/ 35009 w 45267"/>
                  <a:gd name="connsiteY13" fmla="*/ 62124 h 62010"/>
                  <a:gd name="connsiteX14" fmla="*/ 41958 w 45267"/>
                  <a:gd name="connsiteY14" fmla="*/ 57552 h 62010"/>
                  <a:gd name="connsiteX15" fmla="*/ 45134 w 45267"/>
                  <a:gd name="connsiteY15" fmla="*/ 48807 h 62010"/>
                  <a:gd name="connsiteX16" fmla="*/ 43546 w 45267"/>
                  <a:gd name="connsiteY16" fmla="*/ 47615 h 62010"/>
                  <a:gd name="connsiteX17" fmla="*/ 41759 w 45267"/>
                  <a:gd name="connsiteY17" fmla="*/ 50198 h 62010"/>
                  <a:gd name="connsiteX18" fmla="*/ 35207 w 45267"/>
                  <a:gd name="connsiteY18" fmla="*/ 59739 h 62010"/>
                  <a:gd name="connsiteX19" fmla="*/ 32428 w 45267"/>
                  <a:gd name="connsiteY19" fmla="*/ 55366 h 62010"/>
                  <a:gd name="connsiteX20" fmla="*/ 32825 w 45267"/>
                  <a:gd name="connsiteY20" fmla="*/ 51788 h 62010"/>
                  <a:gd name="connsiteX21" fmla="*/ 26273 w 45267"/>
                  <a:gd name="connsiteY21" fmla="*/ 50198 h 62010"/>
                  <a:gd name="connsiteX22" fmla="*/ 21706 w 45267"/>
                  <a:gd name="connsiteY22" fmla="*/ 56161 h 62010"/>
                  <a:gd name="connsiteX23" fmla="*/ 13566 w 45267"/>
                  <a:gd name="connsiteY23" fmla="*/ 59739 h 62010"/>
                  <a:gd name="connsiteX24" fmla="*/ 7213 w 45267"/>
                  <a:gd name="connsiteY24" fmla="*/ 51192 h 62010"/>
                  <a:gd name="connsiteX25" fmla="*/ 11779 w 45267"/>
                  <a:gd name="connsiteY25" fmla="*/ 33305 h 62010"/>
                  <a:gd name="connsiteX26" fmla="*/ 22897 w 45267"/>
                  <a:gd name="connsiteY26" fmla="*/ 24957 h 62010"/>
                  <a:gd name="connsiteX27" fmla="*/ 30641 w 45267"/>
                  <a:gd name="connsiteY27" fmla="*/ 32510 h 62010"/>
                  <a:gd name="connsiteX28" fmla="*/ 30442 w 45267"/>
                  <a:gd name="connsiteY28" fmla="*/ 33702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134" y="2697"/>
                    </a:moveTo>
                    <a:cubicBezTo>
                      <a:pt x="45134" y="2498"/>
                      <a:pt x="45333" y="1504"/>
                      <a:pt x="45333" y="1306"/>
                    </a:cubicBezTo>
                    <a:cubicBezTo>
                      <a:pt x="45333" y="908"/>
                      <a:pt x="45134" y="113"/>
                      <a:pt x="43943" y="113"/>
                    </a:cubicBezTo>
                    <a:cubicBezTo>
                      <a:pt x="42156" y="113"/>
                      <a:pt x="34810" y="709"/>
                      <a:pt x="32626" y="908"/>
                    </a:cubicBezTo>
                    <a:cubicBezTo>
                      <a:pt x="32030" y="1107"/>
                      <a:pt x="30839" y="1107"/>
                      <a:pt x="30839" y="3094"/>
                    </a:cubicBezTo>
                    <a:cubicBezTo>
                      <a:pt x="30839" y="4287"/>
                      <a:pt x="32030" y="4287"/>
                      <a:pt x="33023" y="4287"/>
                    </a:cubicBezTo>
                    <a:cubicBezTo>
                      <a:pt x="37193" y="4287"/>
                      <a:pt x="37193" y="4883"/>
                      <a:pt x="37193" y="5479"/>
                    </a:cubicBezTo>
                    <a:cubicBezTo>
                      <a:pt x="37193" y="6076"/>
                      <a:pt x="37193" y="6672"/>
                      <a:pt x="36994" y="7467"/>
                    </a:cubicBezTo>
                    <a:lnTo>
                      <a:pt x="31832" y="27541"/>
                    </a:lnTo>
                    <a:cubicBezTo>
                      <a:pt x="30045" y="24758"/>
                      <a:pt x="27067" y="22373"/>
                      <a:pt x="22897" y="22373"/>
                    </a:cubicBezTo>
                    <a:cubicBezTo>
                      <a:pt x="11581" y="22373"/>
                      <a:pt x="65" y="34895"/>
                      <a:pt x="65" y="47615"/>
                    </a:cubicBezTo>
                    <a:cubicBezTo>
                      <a:pt x="65" y="56161"/>
                      <a:pt x="5823" y="62124"/>
                      <a:pt x="13367" y="62124"/>
                    </a:cubicBezTo>
                    <a:cubicBezTo>
                      <a:pt x="18132" y="62124"/>
                      <a:pt x="22302" y="59540"/>
                      <a:pt x="25876" y="55962"/>
                    </a:cubicBezTo>
                    <a:cubicBezTo>
                      <a:pt x="27663" y="61329"/>
                      <a:pt x="32626" y="62124"/>
                      <a:pt x="35009" y="62124"/>
                    </a:cubicBezTo>
                    <a:cubicBezTo>
                      <a:pt x="38185" y="62124"/>
                      <a:pt x="40369" y="60335"/>
                      <a:pt x="41958" y="57552"/>
                    </a:cubicBezTo>
                    <a:cubicBezTo>
                      <a:pt x="43943" y="54173"/>
                      <a:pt x="45134" y="49006"/>
                      <a:pt x="45134" y="48807"/>
                    </a:cubicBezTo>
                    <a:cubicBezTo>
                      <a:pt x="45134" y="47615"/>
                      <a:pt x="43943" y="47615"/>
                      <a:pt x="43546" y="47615"/>
                    </a:cubicBezTo>
                    <a:cubicBezTo>
                      <a:pt x="42355" y="47615"/>
                      <a:pt x="42355" y="48012"/>
                      <a:pt x="41759" y="50198"/>
                    </a:cubicBezTo>
                    <a:cubicBezTo>
                      <a:pt x="40568" y="54571"/>
                      <a:pt x="38979" y="59739"/>
                      <a:pt x="35207" y="59739"/>
                    </a:cubicBezTo>
                    <a:cubicBezTo>
                      <a:pt x="33023" y="59739"/>
                      <a:pt x="32428" y="57751"/>
                      <a:pt x="32428" y="55366"/>
                    </a:cubicBezTo>
                    <a:cubicBezTo>
                      <a:pt x="32428" y="53776"/>
                      <a:pt x="32428" y="52981"/>
                      <a:pt x="32825" y="51788"/>
                    </a:cubicBezTo>
                    <a:close/>
                    <a:moveTo>
                      <a:pt x="26273" y="50198"/>
                    </a:moveTo>
                    <a:cubicBezTo>
                      <a:pt x="25677" y="52782"/>
                      <a:pt x="23692" y="54571"/>
                      <a:pt x="21706" y="56161"/>
                    </a:cubicBezTo>
                    <a:cubicBezTo>
                      <a:pt x="20912" y="56956"/>
                      <a:pt x="17537" y="59739"/>
                      <a:pt x="13566" y="59739"/>
                    </a:cubicBezTo>
                    <a:cubicBezTo>
                      <a:pt x="10389" y="59739"/>
                      <a:pt x="7213" y="57353"/>
                      <a:pt x="7213" y="51192"/>
                    </a:cubicBezTo>
                    <a:cubicBezTo>
                      <a:pt x="7213" y="46422"/>
                      <a:pt x="9794" y="36882"/>
                      <a:pt x="11779" y="33305"/>
                    </a:cubicBezTo>
                    <a:cubicBezTo>
                      <a:pt x="15949" y="26149"/>
                      <a:pt x="20316" y="24957"/>
                      <a:pt x="22897" y="24957"/>
                    </a:cubicBezTo>
                    <a:cubicBezTo>
                      <a:pt x="29052" y="24957"/>
                      <a:pt x="30641" y="31516"/>
                      <a:pt x="30641" y="32510"/>
                    </a:cubicBezTo>
                    <a:cubicBezTo>
                      <a:pt x="30641" y="32907"/>
                      <a:pt x="30442" y="33503"/>
                      <a:pt x="30442" y="3370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D907470-BAD4-F5DD-E867-1E78A3C3B4DC}"/>
                  </a:ext>
                </a:extLst>
              </p:cNvPr>
              <p:cNvSpPr/>
              <p:nvPr/>
            </p:nvSpPr>
            <p:spPr>
              <a:xfrm flipV="1">
                <a:off x="6605508" y="3458613"/>
                <a:ext cx="2148427" cy="716847"/>
              </a:xfrm>
              <a:custGeom>
                <a:avLst/>
                <a:gdLst>
                  <a:gd name="connsiteX0" fmla="*/ 276 w 2148427"/>
                  <a:gd name="connsiteY0" fmla="*/ 716985 h 716847"/>
                  <a:gd name="connsiteX1" fmla="*/ 207952 w 2148427"/>
                  <a:gd name="connsiteY1" fmla="*/ 716985 h 716847"/>
                  <a:gd name="connsiteX2" fmla="*/ 508743 w 2148427"/>
                  <a:gd name="connsiteY2" fmla="*/ 716985 h 716847"/>
                  <a:gd name="connsiteX3" fmla="*/ 873962 w 2148427"/>
                  <a:gd name="connsiteY3" fmla="*/ 716985 h 716847"/>
                  <a:gd name="connsiteX4" fmla="*/ 1275018 w 2148427"/>
                  <a:gd name="connsiteY4" fmla="*/ 716985 h 716847"/>
                  <a:gd name="connsiteX5" fmla="*/ 1640237 w 2148427"/>
                  <a:gd name="connsiteY5" fmla="*/ 716985 h 716847"/>
                  <a:gd name="connsiteX6" fmla="*/ 1941029 w 2148427"/>
                  <a:gd name="connsiteY6" fmla="*/ 716985 h 716847"/>
                  <a:gd name="connsiteX7" fmla="*/ 2148704 w 2148427"/>
                  <a:gd name="connsiteY7" fmla="*/ 716985 h 716847"/>
                  <a:gd name="connsiteX8" fmla="*/ 2148704 w 2148427"/>
                  <a:gd name="connsiteY8" fmla="*/ 509091 h 716847"/>
                  <a:gd name="connsiteX9" fmla="*/ 2148704 w 2148427"/>
                  <a:gd name="connsiteY9" fmla="*/ 208032 h 716847"/>
                  <a:gd name="connsiteX10" fmla="*/ 2148704 w 2148427"/>
                  <a:gd name="connsiteY10" fmla="*/ 138 h 71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8427" h="716847">
                    <a:moveTo>
                      <a:pt x="276" y="716985"/>
                    </a:moveTo>
                    <a:lnTo>
                      <a:pt x="207952" y="716985"/>
                    </a:lnTo>
                    <a:moveTo>
                      <a:pt x="508743" y="716985"/>
                    </a:moveTo>
                    <a:lnTo>
                      <a:pt x="873962" y="716985"/>
                    </a:lnTo>
                    <a:moveTo>
                      <a:pt x="1275018" y="716985"/>
                    </a:moveTo>
                    <a:lnTo>
                      <a:pt x="1640237" y="716985"/>
                    </a:lnTo>
                    <a:moveTo>
                      <a:pt x="1941029" y="716985"/>
                    </a:moveTo>
                    <a:lnTo>
                      <a:pt x="2148704" y="716985"/>
                    </a:lnTo>
                    <a:lnTo>
                      <a:pt x="2148704" y="509091"/>
                    </a:lnTo>
                    <a:moveTo>
                      <a:pt x="2148704" y="208032"/>
                    </a:moveTo>
                    <a:lnTo>
                      <a:pt x="2148704" y="138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5B9A799-1466-67AC-6879-999E405F3516}"/>
                  </a:ext>
                </a:extLst>
              </p:cNvPr>
              <p:cNvSpPr/>
              <p:nvPr/>
            </p:nvSpPr>
            <p:spPr>
              <a:xfrm flipV="1">
                <a:off x="6808171" y="3385323"/>
                <a:ext cx="310818" cy="112940"/>
              </a:xfrm>
              <a:custGeom>
                <a:avLst/>
                <a:gdLst>
                  <a:gd name="connsiteX0" fmla="*/ 276 w 310818"/>
                  <a:gd name="connsiteY0" fmla="*/ 37742 h 112940"/>
                  <a:gd name="connsiteX1" fmla="*/ 46388 w 310818"/>
                  <a:gd name="connsiteY1" fmla="*/ 113019 h 112940"/>
                  <a:gd name="connsiteX2" fmla="*/ 92499 w 310818"/>
                  <a:gd name="connsiteY2" fmla="*/ 37742 h 112940"/>
                  <a:gd name="connsiteX3" fmla="*/ 73688 w 310818"/>
                  <a:gd name="connsiteY3" fmla="*/ 79 h 112940"/>
                  <a:gd name="connsiteX4" fmla="*/ 54925 w 310818"/>
                  <a:gd name="connsiteY4" fmla="*/ 37742 h 112940"/>
                  <a:gd name="connsiteX5" fmla="*/ 101037 w 310818"/>
                  <a:gd name="connsiteY5" fmla="*/ 113019 h 112940"/>
                  <a:gd name="connsiteX6" fmla="*/ 147148 w 310818"/>
                  <a:gd name="connsiteY6" fmla="*/ 37742 h 112940"/>
                  <a:gd name="connsiteX7" fmla="*/ 128336 w 310818"/>
                  <a:gd name="connsiteY7" fmla="*/ 79 h 112940"/>
                  <a:gd name="connsiteX8" fmla="*/ 109574 w 310818"/>
                  <a:gd name="connsiteY8" fmla="*/ 37742 h 112940"/>
                  <a:gd name="connsiteX9" fmla="*/ 155686 w 310818"/>
                  <a:gd name="connsiteY9" fmla="*/ 113019 h 112940"/>
                  <a:gd name="connsiteX10" fmla="*/ 201797 w 310818"/>
                  <a:gd name="connsiteY10" fmla="*/ 37742 h 112940"/>
                  <a:gd name="connsiteX11" fmla="*/ 182985 w 310818"/>
                  <a:gd name="connsiteY11" fmla="*/ 79 h 112940"/>
                  <a:gd name="connsiteX12" fmla="*/ 164223 w 310818"/>
                  <a:gd name="connsiteY12" fmla="*/ 37742 h 112940"/>
                  <a:gd name="connsiteX13" fmla="*/ 210334 w 310818"/>
                  <a:gd name="connsiteY13" fmla="*/ 113019 h 112940"/>
                  <a:gd name="connsiteX14" fmla="*/ 256446 w 310818"/>
                  <a:gd name="connsiteY14" fmla="*/ 37742 h 112940"/>
                  <a:gd name="connsiteX15" fmla="*/ 237634 w 310818"/>
                  <a:gd name="connsiteY15" fmla="*/ 79 h 112940"/>
                  <a:gd name="connsiteX16" fmla="*/ 218872 w 310818"/>
                  <a:gd name="connsiteY16" fmla="*/ 37742 h 112940"/>
                  <a:gd name="connsiteX17" fmla="*/ 264983 w 310818"/>
                  <a:gd name="connsiteY17" fmla="*/ 113019 h 112940"/>
                  <a:gd name="connsiteX18" fmla="*/ 311095 w 310818"/>
                  <a:gd name="connsiteY18" fmla="*/ 37742 h 112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0818" h="112940">
                    <a:moveTo>
                      <a:pt x="276" y="37742"/>
                    </a:moveTo>
                    <a:cubicBezTo>
                      <a:pt x="276" y="79331"/>
                      <a:pt x="20925" y="113019"/>
                      <a:pt x="46388" y="113019"/>
                    </a:cubicBezTo>
                    <a:cubicBezTo>
                      <a:pt x="71851" y="113019"/>
                      <a:pt x="92499" y="79331"/>
                      <a:pt x="92499" y="37742"/>
                    </a:cubicBezTo>
                    <a:cubicBezTo>
                      <a:pt x="92499" y="16973"/>
                      <a:pt x="84061" y="79"/>
                      <a:pt x="73688" y="79"/>
                    </a:cubicBezTo>
                    <a:cubicBezTo>
                      <a:pt x="63314" y="79"/>
                      <a:pt x="54925" y="16973"/>
                      <a:pt x="54925" y="37742"/>
                    </a:cubicBezTo>
                    <a:cubicBezTo>
                      <a:pt x="54925" y="79331"/>
                      <a:pt x="75574" y="113019"/>
                      <a:pt x="101037" y="113019"/>
                    </a:cubicBezTo>
                    <a:cubicBezTo>
                      <a:pt x="126500" y="113019"/>
                      <a:pt x="147148" y="79331"/>
                      <a:pt x="147148" y="37742"/>
                    </a:cubicBezTo>
                    <a:cubicBezTo>
                      <a:pt x="147148" y="16973"/>
                      <a:pt x="138710" y="79"/>
                      <a:pt x="128336" y="79"/>
                    </a:cubicBezTo>
                    <a:cubicBezTo>
                      <a:pt x="117962" y="79"/>
                      <a:pt x="109574" y="16973"/>
                      <a:pt x="109574" y="37742"/>
                    </a:cubicBezTo>
                    <a:cubicBezTo>
                      <a:pt x="109574" y="79331"/>
                      <a:pt x="130222" y="113019"/>
                      <a:pt x="155686" y="113019"/>
                    </a:cubicBezTo>
                    <a:cubicBezTo>
                      <a:pt x="181149" y="113019"/>
                      <a:pt x="201797" y="79331"/>
                      <a:pt x="201797" y="37742"/>
                    </a:cubicBezTo>
                    <a:cubicBezTo>
                      <a:pt x="201797" y="16973"/>
                      <a:pt x="193409" y="79"/>
                      <a:pt x="182985" y="79"/>
                    </a:cubicBezTo>
                    <a:cubicBezTo>
                      <a:pt x="172611" y="79"/>
                      <a:pt x="164223" y="16973"/>
                      <a:pt x="164223" y="37742"/>
                    </a:cubicBezTo>
                    <a:cubicBezTo>
                      <a:pt x="164223" y="79331"/>
                      <a:pt x="184871" y="113019"/>
                      <a:pt x="210334" y="113019"/>
                    </a:cubicBezTo>
                    <a:cubicBezTo>
                      <a:pt x="235797" y="113019"/>
                      <a:pt x="256446" y="79331"/>
                      <a:pt x="256446" y="37742"/>
                    </a:cubicBezTo>
                    <a:cubicBezTo>
                      <a:pt x="256446" y="16973"/>
                      <a:pt x="248057" y="79"/>
                      <a:pt x="237634" y="79"/>
                    </a:cubicBezTo>
                    <a:cubicBezTo>
                      <a:pt x="227260" y="79"/>
                      <a:pt x="218872" y="16973"/>
                      <a:pt x="218872" y="37742"/>
                    </a:cubicBezTo>
                    <a:cubicBezTo>
                      <a:pt x="218872" y="79331"/>
                      <a:pt x="239520" y="113019"/>
                      <a:pt x="264983" y="113019"/>
                    </a:cubicBezTo>
                    <a:cubicBezTo>
                      <a:pt x="290446" y="113019"/>
                      <a:pt x="311095" y="79331"/>
                      <a:pt x="311095" y="37742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0BEC0EB-0344-FC37-703A-569102D11574}"/>
                  </a:ext>
                </a:extLst>
              </p:cNvPr>
              <p:cNvSpPr/>
              <p:nvPr/>
            </p:nvSpPr>
            <p:spPr>
              <a:xfrm flipV="1">
                <a:off x="6585456" y="3438539"/>
                <a:ext cx="40105" cy="40098"/>
              </a:xfrm>
              <a:custGeom>
                <a:avLst/>
                <a:gdLst>
                  <a:gd name="connsiteX0" fmla="*/ 40382 w 40105"/>
                  <a:gd name="connsiteY0" fmla="*/ 20106 h 40098"/>
                  <a:gd name="connsiteX1" fmla="*/ 20329 w 40105"/>
                  <a:gd name="connsiteY1" fmla="*/ 40179 h 40098"/>
                  <a:gd name="connsiteX2" fmla="*/ 277 w 40105"/>
                  <a:gd name="connsiteY2" fmla="*/ 20106 h 40098"/>
                  <a:gd name="connsiteX3" fmla="*/ 20329 w 40105"/>
                  <a:gd name="connsiteY3" fmla="*/ 81 h 40098"/>
                  <a:gd name="connsiteX4" fmla="*/ 40382 w 40105"/>
                  <a:gd name="connsiteY4" fmla="*/ 20106 h 4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098">
                    <a:moveTo>
                      <a:pt x="40382" y="20106"/>
                    </a:moveTo>
                    <a:cubicBezTo>
                      <a:pt x="40382" y="31236"/>
                      <a:pt x="31398" y="40179"/>
                      <a:pt x="20329" y="40179"/>
                    </a:cubicBezTo>
                    <a:cubicBezTo>
                      <a:pt x="9261" y="40179"/>
                      <a:pt x="277" y="31236"/>
                      <a:pt x="277" y="20106"/>
                    </a:cubicBezTo>
                    <a:cubicBezTo>
                      <a:pt x="277" y="9025"/>
                      <a:pt x="9261" y="81"/>
                      <a:pt x="20329" y="81"/>
                    </a:cubicBezTo>
                    <a:cubicBezTo>
                      <a:pt x="31398" y="81"/>
                      <a:pt x="40382" y="9025"/>
                      <a:pt x="40382" y="20106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02A3763-FF03-E7D3-CB4B-B40D8615731B}"/>
                  </a:ext>
                </a:extLst>
              </p:cNvPr>
              <p:cNvSpPr/>
              <p:nvPr/>
            </p:nvSpPr>
            <p:spPr>
              <a:xfrm>
                <a:off x="6897914" y="3249052"/>
                <a:ext cx="76041" cy="86059"/>
              </a:xfrm>
              <a:custGeom>
                <a:avLst/>
                <a:gdLst>
                  <a:gd name="connsiteX0" fmla="*/ 42390 w 76041"/>
                  <a:gd name="connsiteY0" fmla="*/ 9810 h 86059"/>
                  <a:gd name="connsiteX1" fmla="*/ 55693 w 76041"/>
                  <a:gd name="connsiteY1" fmla="*/ 4047 h 86059"/>
                  <a:gd name="connsiteX2" fmla="*/ 60458 w 76041"/>
                  <a:gd name="connsiteY2" fmla="*/ 1662 h 86059"/>
                  <a:gd name="connsiteX3" fmla="*/ 58472 w 76041"/>
                  <a:gd name="connsiteY3" fmla="*/ 72 h 86059"/>
                  <a:gd name="connsiteX4" fmla="*/ 39809 w 76041"/>
                  <a:gd name="connsiteY4" fmla="*/ 469 h 86059"/>
                  <a:gd name="connsiteX5" fmla="*/ 23132 w 76041"/>
                  <a:gd name="connsiteY5" fmla="*/ 72 h 86059"/>
                  <a:gd name="connsiteX6" fmla="*/ 20749 w 76041"/>
                  <a:gd name="connsiteY6" fmla="*/ 2655 h 86059"/>
                  <a:gd name="connsiteX7" fmla="*/ 24323 w 76041"/>
                  <a:gd name="connsiteY7" fmla="*/ 4047 h 86059"/>
                  <a:gd name="connsiteX8" fmla="*/ 29088 w 76041"/>
                  <a:gd name="connsiteY8" fmla="*/ 4245 h 86059"/>
                  <a:gd name="connsiteX9" fmla="*/ 32463 w 76041"/>
                  <a:gd name="connsiteY9" fmla="*/ 6233 h 86059"/>
                  <a:gd name="connsiteX10" fmla="*/ 31867 w 76041"/>
                  <a:gd name="connsiteY10" fmla="*/ 8618 h 86059"/>
                  <a:gd name="connsiteX11" fmla="*/ 15190 w 76041"/>
                  <a:gd name="connsiteY11" fmla="*/ 76392 h 86059"/>
                  <a:gd name="connsiteX12" fmla="*/ 3674 w 76041"/>
                  <a:gd name="connsiteY12" fmla="*/ 82156 h 86059"/>
                  <a:gd name="connsiteX13" fmla="*/ 299 w 76041"/>
                  <a:gd name="connsiteY13" fmla="*/ 84740 h 86059"/>
                  <a:gd name="connsiteX14" fmla="*/ 3674 w 76041"/>
                  <a:gd name="connsiteY14" fmla="*/ 86131 h 86059"/>
                  <a:gd name="connsiteX15" fmla="*/ 61847 w 76041"/>
                  <a:gd name="connsiteY15" fmla="*/ 86131 h 86059"/>
                  <a:gd name="connsiteX16" fmla="*/ 65818 w 76041"/>
                  <a:gd name="connsiteY16" fmla="*/ 83945 h 86059"/>
                  <a:gd name="connsiteX17" fmla="*/ 75745 w 76041"/>
                  <a:gd name="connsiteY17" fmla="*/ 56716 h 86059"/>
                  <a:gd name="connsiteX18" fmla="*/ 76341 w 76041"/>
                  <a:gd name="connsiteY18" fmla="*/ 54927 h 86059"/>
                  <a:gd name="connsiteX19" fmla="*/ 74753 w 76041"/>
                  <a:gd name="connsiteY19" fmla="*/ 53536 h 86059"/>
                  <a:gd name="connsiteX20" fmla="*/ 72569 w 76041"/>
                  <a:gd name="connsiteY20" fmla="*/ 56318 h 86059"/>
                  <a:gd name="connsiteX21" fmla="*/ 41000 w 76041"/>
                  <a:gd name="connsiteY21" fmla="*/ 82156 h 86059"/>
                  <a:gd name="connsiteX22" fmla="*/ 29286 w 76041"/>
                  <a:gd name="connsiteY22" fmla="*/ 82156 h 86059"/>
                  <a:gd name="connsiteX23" fmla="*/ 26507 w 76041"/>
                  <a:gd name="connsiteY23" fmla="*/ 82156 h 86059"/>
                  <a:gd name="connsiteX24" fmla="*/ 24720 w 76041"/>
                  <a:gd name="connsiteY24" fmla="*/ 80765 h 86059"/>
                  <a:gd name="connsiteX25" fmla="*/ 25514 w 76041"/>
                  <a:gd name="connsiteY25" fmla="*/ 77982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390" y="9810"/>
                    </a:moveTo>
                    <a:cubicBezTo>
                      <a:pt x="43581" y="5438"/>
                      <a:pt x="43979" y="4047"/>
                      <a:pt x="55693" y="4047"/>
                    </a:cubicBezTo>
                    <a:cubicBezTo>
                      <a:pt x="59465" y="4047"/>
                      <a:pt x="60458" y="4047"/>
                      <a:pt x="60458" y="1662"/>
                    </a:cubicBezTo>
                    <a:cubicBezTo>
                      <a:pt x="60458" y="72"/>
                      <a:pt x="59068" y="72"/>
                      <a:pt x="58472" y="72"/>
                    </a:cubicBezTo>
                    <a:cubicBezTo>
                      <a:pt x="54303" y="72"/>
                      <a:pt x="43979" y="469"/>
                      <a:pt x="39809" y="469"/>
                    </a:cubicBezTo>
                    <a:cubicBezTo>
                      <a:pt x="36037" y="469"/>
                      <a:pt x="26904" y="72"/>
                      <a:pt x="23132" y="72"/>
                    </a:cubicBezTo>
                    <a:cubicBezTo>
                      <a:pt x="22337" y="72"/>
                      <a:pt x="20749" y="72"/>
                      <a:pt x="20749" y="2655"/>
                    </a:cubicBezTo>
                    <a:cubicBezTo>
                      <a:pt x="20749" y="4047"/>
                      <a:pt x="21940" y="4047"/>
                      <a:pt x="24323" y="4047"/>
                    </a:cubicBezTo>
                    <a:cubicBezTo>
                      <a:pt x="24521" y="4047"/>
                      <a:pt x="26904" y="4047"/>
                      <a:pt x="29088" y="4245"/>
                    </a:cubicBezTo>
                    <a:cubicBezTo>
                      <a:pt x="31272" y="4444"/>
                      <a:pt x="32463" y="4643"/>
                      <a:pt x="32463" y="6233"/>
                    </a:cubicBezTo>
                    <a:cubicBezTo>
                      <a:pt x="32463" y="6829"/>
                      <a:pt x="32265" y="7028"/>
                      <a:pt x="31867" y="8618"/>
                    </a:cubicBezTo>
                    <a:lnTo>
                      <a:pt x="15190" y="76392"/>
                    </a:lnTo>
                    <a:cubicBezTo>
                      <a:pt x="13800" y="81162"/>
                      <a:pt x="13602" y="82156"/>
                      <a:pt x="3674" y="82156"/>
                    </a:cubicBezTo>
                    <a:cubicBezTo>
                      <a:pt x="1490" y="82156"/>
                      <a:pt x="299" y="82156"/>
                      <a:pt x="299" y="84740"/>
                    </a:cubicBezTo>
                    <a:cubicBezTo>
                      <a:pt x="299" y="86131"/>
                      <a:pt x="1292" y="86131"/>
                      <a:pt x="3674" y="86131"/>
                    </a:cubicBezTo>
                    <a:lnTo>
                      <a:pt x="61847" y="86131"/>
                    </a:lnTo>
                    <a:cubicBezTo>
                      <a:pt x="65024" y="86131"/>
                      <a:pt x="65024" y="86131"/>
                      <a:pt x="65818" y="83945"/>
                    </a:cubicBezTo>
                    <a:lnTo>
                      <a:pt x="75745" y="56716"/>
                    </a:lnTo>
                    <a:cubicBezTo>
                      <a:pt x="76341" y="55325"/>
                      <a:pt x="76341" y="55126"/>
                      <a:pt x="76341" y="54927"/>
                    </a:cubicBezTo>
                    <a:cubicBezTo>
                      <a:pt x="76341" y="54530"/>
                      <a:pt x="75944" y="53536"/>
                      <a:pt x="74753" y="53536"/>
                    </a:cubicBezTo>
                    <a:cubicBezTo>
                      <a:pt x="73561" y="53536"/>
                      <a:pt x="73561" y="54331"/>
                      <a:pt x="72569" y="56318"/>
                    </a:cubicBezTo>
                    <a:cubicBezTo>
                      <a:pt x="68399" y="67846"/>
                      <a:pt x="62840" y="82156"/>
                      <a:pt x="41000" y="82156"/>
                    </a:cubicBezTo>
                    <a:lnTo>
                      <a:pt x="29286" y="82156"/>
                    </a:lnTo>
                    <a:cubicBezTo>
                      <a:pt x="27500" y="82156"/>
                      <a:pt x="27102" y="82156"/>
                      <a:pt x="26507" y="82156"/>
                    </a:cubicBezTo>
                    <a:cubicBezTo>
                      <a:pt x="25117" y="81957"/>
                      <a:pt x="24720" y="81758"/>
                      <a:pt x="24720" y="80765"/>
                    </a:cubicBezTo>
                    <a:cubicBezTo>
                      <a:pt x="24720" y="80367"/>
                      <a:pt x="24720" y="80168"/>
                      <a:pt x="25514" y="7798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5836108-F9CD-1A35-D8E4-677DDB1B1DAF}"/>
                  </a:ext>
                </a:extLst>
              </p:cNvPr>
              <p:cNvSpPr/>
              <p:nvPr/>
            </p:nvSpPr>
            <p:spPr>
              <a:xfrm>
                <a:off x="6983955" y="3315048"/>
                <a:ext cx="39708" cy="56047"/>
              </a:xfrm>
              <a:custGeom>
                <a:avLst/>
                <a:gdLst>
                  <a:gd name="connsiteX0" fmla="*/ 39816 w 39708"/>
                  <a:gd name="connsiteY0" fmla="*/ 2657 h 56047"/>
                  <a:gd name="connsiteX1" fmla="*/ 40014 w 39708"/>
                  <a:gd name="connsiteY1" fmla="*/ 1266 h 56047"/>
                  <a:gd name="connsiteX2" fmla="*/ 38823 w 39708"/>
                  <a:gd name="connsiteY2" fmla="*/ 73 h 56047"/>
                  <a:gd name="connsiteX3" fmla="*/ 32470 w 39708"/>
                  <a:gd name="connsiteY3" fmla="*/ 5837 h 56047"/>
                  <a:gd name="connsiteX4" fmla="*/ 23138 w 39708"/>
                  <a:gd name="connsiteY4" fmla="*/ 73 h 56047"/>
                  <a:gd name="connsiteX5" fmla="*/ 306 w 39708"/>
                  <a:gd name="connsiteY5" fmla="*/ 25315 h 56047"/>
                  <a:gd name="connsiteX6" fmla="*/ 13608 w 39708"/>
                  <a:gd name="connsiteY6" fmla="*/ 39823 h 56047"/>
                  <a:gd name="connsiteX7" fmla="*/ 24727 w 39708"/>
                  <a:gd name="connsiteY7" fmla="*/ 35053 h 56047"/>
                  <a:gd name="connsiteX8" fmla="*/ 21550 w 39708"/>
                  <a:gd name="connsiteY8" fmla="*/ 47972 h 56047"/>
                  <a:gd name="connsiteX9" fmla="*/ 14800 w 39708"/>
                  <a:gd name="connsiteY9" fmla="*/ 52941 h 56047"/>
                  <a:gd name="connsiteX10" fmla="*/ 12417 w 39708"/>
                  <a:gd name="connsiteY10" fmla="*/ 54929 h 56047"/>
                  <a:gd name="connsiteX11" fmla="*/ 13807 w 39708"/>
                  <a:gd name="connsiteY11" fmla="*/ 56121 h 56047"/>
                  <a:gd name="connsiteX12" fmla="*/ 22940 w 39708"/>
                  <a:gd name="connsiteY12" fmla="*/ 55724 h 56047"/>
                  <a:gd name="connsiteX13" fmla="*/ 32470 w 39708"/>
                  <a:gd name="connsiteY13" fmla="*/ 56121 h 56047"/>
                  <a:gd name="connsiteX14" fmla="*/ 34257 w 39708"/>
                  <a:gd name="connsiteY14" fmla="*/ 54134 h 56047"/>
                  <a:gd name="connsiteX15" fmla="*/ 31874 w 39708"/>
                  <a:gd name="connsiteY15" fmla="*/ 52941 h 56047"/>
                  <a:gd name="connsiteX16" fmla="*/ 27506 w 39708"/>
                  <a:gd name="connsiteY16" fmla="*/ 51947 h 56047"/>
                  <a:gd name="connsiteX17" fmla="*/ 28102 w 39708"/>
                  <a:gd name="connsiteY17" fmla="*/ 49960 h 56047"/>
                  <a:gd name="connsiteX18" fmla="*/ 26514 w 39708"/>
                  <a:gd name="connsiteY18" fmla="*/ 27898 h 56047"/>
                  <a:gd name="connsiteX19" fmla="*/ 24925 w 39708"/>
                  <a:gd name="connsiteY19" fmla="*/ 31078 h 56047"/>
                  <a:gd name="connsiteX20" fmla="*/ 13807 w 39708"/>
                  <a:gd name="connsiteY20" fmla="*/ 37438 h 56047"/>
                  <a:gd name="connsiteX21" fmla="*/ 7453 w 39708"/>
                  <a:gd name="connsiteY21" fmla="*/ 28892 h 56047"/>
                  <a:gd name="connsiteX22" fmla="*/ 12020 w 39708"/>
                  <a:gd name="connsiteY22" fmla="*/ 11004 h 56047"/>
                  <a:gd name="connsiteX23" fmla="*/ 23138 w 39708"/>
                  <a:gd name="connsiteY23" fmla="*/ 2657 h 56047"/>
                  <a:gd name="connsiteX24" fmla="*/ 30881 w 39708"/>
                  <a:gd name="connsiteY24" fmla="*/ 10209 h 56047"/>
                  <a:gd name="connsiteX25" fmla="*/ 30683 w 39708"/>
                  <a:gd name="connsiteY25" fmla="*/ 11601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816" y="2657"/>
                    </a:moveTo>
                    <a:cubicBezTo>
                      <a:pt x="39816" y="2259"/>
                      <a:pt x="40014" y="1862"/>
                      <a:pt x="40014" y="1266"/>
                    </a:cubicBezTo>
                    <a:cubicBezTo>
                      <a:pt x="40014" y="868"/>
                      <a:pt x="39617" y="73"/>
                      <a:pt x="38823" y="73"/>
                    </a:cubicBezTo>
                    <a:cubicBezTo>
                      <a:pt x="38029" y="73"/>
                      <a:pt x="34257" y="3054"/>
                      <a:pt x="32470" y="5837"/>
                    </a:cubicBezTo>
                    <a:cubicBezTo>
                      <a:pt x="31676" y="4247"/>
                      <a:pt x="28698" y="73"/>
                      <a:pt x="23138" y="73"/>
                    </a:cubicBezTo>
                    <a:cubicBezTo>
                      <a:pt x="11821" y="73"/>
                      <a:pt x="306" y="12594"/>
                      <a:pt x="306" y="25315"/>
                    </a:cubicBezTo>
                    <a:cubicBezTo>
                      <a:pt x="306" y="33861"/>
                      <a:pt x="6064" y="39823"/>
                      <a:pt x="13608" y="39823"/>
                    </a:cubicBezTo>
                    <a:cubicBezTo>
                      <a:pt x="18572" y="39823"/>
                      <a:pt x="22741" y="36643"/>
                      <a:pt x="24727" y="35053"/>
                    </a:cubicBezTo>
                    <a:cubicBezTo>
                      <a:pt x="24727" y="35252"/>
                      <a:pt x="21947" y="46382"/>
                      <a:pt x="21550" y="47972"/>
                    </a:cubicBezTo>
                    <a:cubicBezTo>
                      <a:pt x="20359" y="52742"/>
                      <a:pt x="20160" y="52941"/>
                      <a:pt x="14800" y="52941"/>
                    </a:cubicBezTo>
                    <a:cubicBezTo>
                      <a:pt x="13807" y="52941"/>
                      <a:pt x="12417" y="52941"/>
                      <a:pt x="12417" y="54929"/>
                    </a:cubicBezTo>
                    <a:cubicBezTo>
                      <a:pt x="12417" y="55525"/>
                      <a:pt x="13013" y="56121"/>
                      <a:pt x="13807" y="56121"/>
                    </a:cubicBezTo>
                    <a:cubicBezTo>
                      <a:pt x="16785" y="56121"/>
                      <a:pt x="19962" y="55724"/>
                      <a:pt x="22940" y="55724"/>
                    </a:cubicBezTo>
                    <a:cubicBezTo>
                      <a:pt x="25918" y="55724"/>
                      <a:pt x="29690" y="56121"/>
                      <a:pt x="32470" y="56121"/>
                    </a:cubicBezTo>
                    <a:cubicBezTo>
                      <a:pt x="33264" y="56121"/>
                      <a:pt x="34257" y="55922"/>
                      <a:pt x="34257" y="54134"/>
                    </a:cubicBezTo>
                    <a:cubicBezTo>
                      <a:pt x="34257" y="52941"/>
                      <a:pt x="32867" y="52941"/>
                      <a:pt x="31874" y="52941"/>
                    </a:cubicBezTo>
                    <a:cubicBezTo>
                      <a:pt x="29889" y="52941"/>
                      <a:pt x="27506" y="52941"/>
                      <a:pt x="27506" y="51947"/>
                    </a:cubicBezTo>
                    <a:cubicBezTo>
                      <a:pt x="27506" y="51550"/>
                      <a:pt x="27506" y="51550"/>
                      <a:pt x="28102" y="49960"/>
                    </a:cubicBezTo>
                    <a:close/>
                    <a:moveTo>
                      <a:pt x="26514" y="27898"/>
                    </a:moveTo>
                    <a:cubicBezTo>
                      <a:pt x="26116" y="29488"/>
                      <a:pt x="26116" y="29488"/>
                      <a:pt x="24925" y="31078"/>
                    </a:cubicBezTo>
                    <a:cubicBezTo>
                      <a:pt x="21550" y="35053"/>
                      <a:pt x="17381" y="37438"/>
                      <a:pt x="13807" y="37438"/>
                    </a:cubicBezTo>
                    <a:cubicBezTo>
                      <a:pt x="10630" y="37438"/>
                      <a:pt x="7453" y="35053"/>
                      <a:pt x="7453" y="28892"/>
                    </a:cubicBezTo>
                    <a:cubicBezTo>
                      <a:pt x="7453" y="24122"/>
                      <a:pt x="10035" y="14582"/>
                      <a:pt x="12020" y="11004"/>
                    </a:cubicBezTo>
                    <a:cubicBezTo>
                      <a:pt x="16189" y="3849"/>
                      <a:pt x="20557" y="2657"/>
                      <a:pt x="23138" y="2657"/>
                    </a:cubicBezTo>
                    <a:cubicBezTo>
                      <a:pt x="29293" y="2657"/>
                      <a:pt x="30881" y="9414"/>
                      <a:pt x="30881" y="10209"/>
                    </a:cubicBezTo>
                    <a:cubicBezTo>
                      <a:pt x="30881" y="10607"/>
                      <a:pt x="30683" y="11203"/>
                      <a:pt x="30683" y="116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D059FA3-649D-4D77-D09E-E5D8157AC298}"/>
                  </a:ext>
                </a:extLst>
              </p:cNvPr>
              <p:cNvSpPr/>
              <p:nvPr/>
            </p:nvSpPr>
            <p:spPr>
              <a:xfrm flipV="1">
                <a:off x="7474181" y="3383336"/>
                <a:ext cx="411082" cy="150504"/>
              </a:xfrm>
              <a:custGeom>
                <a:avLst/>
                <a:gdLst>
                  <a:gd name="connsiteX0" fmla="*/ 276 w 411082"/>
                  <a:gd name="connsiteY0" fmla="*/ 75309 h 150504"/>
                  <a:gd name="connsiteX1" fmla="*/ 39141 w 411082"/>
                  <a:gd name="connsiteY1" fmla="*/ 150586 h 150504"/>
                  <a:gd name="connsiteX2" fmla="*/ 106794 w 411082"/>
                  <a:gd name="connsiteY2" fmla="*/ 81 h 150504"/>
                  <a:gd name="connsiteX3" fmla="*/ 174497 w 411082"/>
                  <a:gd name="connsiteY3" fmla="*/ 150586 h 150504"/>
                  <a:gd name="connsiteX4" fmla="*/ 242150 w 411082"/>
                  <a:gd name="connsiteY4" fmla="*/ 81 h 150504"/>
                  <a:gd name="connsiteX5" fmla="*/ 309853 w 411082"/>
                  <a:gd name="connsiteY5" fmla="*/ 150586 h 150504"/>
                  <a:gd name="connsiteX6" fmla="*/ 377507 w 411082"/>
                  <a:gd name="connsiteY6" fmla="*/ 81 h 150504"/>
                  <a:gd name="connsiteX7" fmla="*/ 411358 w 411082"/>
                  <a:gd name="connsiteY7" fmla="*/ 75309 h 15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1082" h="150504">
                    <a:moveTo>
                      <a:pt x="276" y="75309"/>
                    </a:moveTo>
                    <a:lnTo>
                      <a:pt x="39141" y="150586"/>
                    </a:lnTo>
                    <a:lnTo>
                      <a:pt x="106794" y="81"/>
                    </a:lnTo>
                    <a:lnTo>
                      <a:pt x="174497" y="150586"/>
                    </a:lnTo>
                    <a:lnTo>
                      <a:pt x="242150" y="81"/>
                    </a:lnTo>
                    <a:lnTo>
                      <a:pt x="309853" y="150586"/>
                    </a:lnTo>
                    <a:lnTo>
                      <a:pt x="377507" y="81"/>
                    </a:lnTo>
                    <a:lnTo>
                      <a:pt x="411358" y="75309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45A45FF-B5C0-E2A5-1361-9F3203031AEE}"/>
                  </a:ext>
                </a:extLst>
              </p:cNvPr>
              <p:cNvSpPr/>
              <p:nvPr/>
            </p:nvSpPr>
            <p:spPr>
              <a:xfrm>
                <a:off x="7610190" y="3249052"/>
                <a:ext cx="89939" cy="88841"/>
              </a:xfrm>
              <a:custGeom>
                <a:avLst/>
                <a:gdLst>
                  <a:gd name="connsiteX0" fmla="*/ 42446 w 89939"/>
                  <a:gd name="connsiteY0" fmla="*/ 8817 h 88841"/>
                  <a:gd name="connsiteX1" fmla="*/ 46020 w 89939"/>
                  <a:gd name="connsiteY1" fmla="*/ 4047 h 88841"/>
                  <a:gd name="connsiteX2" fmla="*/ 53565 w 89939"/>
                  <a:gd name="connsiteY2" fmla="*/ 4047 h 88841"/>
                  <a:gd name="connsiteX3" fmla="*/ 76596 w 89939"/>
                  <a:gd name="connsiteY3" fmla="*/ 16369 h 88841"/>
                  <a:gd name="connsiteX4" fmla="*/ 69647 w 89939"/>
                  <a:gd name="connsiteY4" fmla="*/ 34257 h 88841"/>
                  <a:gd name="connsiteX5" fmla="*/ 48403 w 89939"/>
                  <a:gd name="connsiteY5" fmla="*/ 41611 h 88841"/>
                  <a:gd name="connsiteX6" fmla="*/ 34306 w 89939"/>
                  <a:gd name="connsiteY6" fmla="*/ 41611 h 88841"/>
                  <a:gd name="connsiteX7" fmla="*/ 60514 w 89939"/>
                  <a:gd name="connsiteY7" fmla="*/ 43201 h 88841"/>
                  <a:gd name="connsiteX8" fmla="*/ 88310 w 89939"/>
                  <a:gd name="connsiteY8" fmla="*/ 18953 h 88841"/>
                  <a:gd name="connsiteX9" fmla="*/ 60315 w 89939"/>
                  <a:gd name="connsiteY9" fmla="*/ 72 h 88841"/>
                  <a:gd name="connsiteX10" fmla="*/ 24577 w 89939"/>
                  <a:gd name="connsiteY10" fmla="*/ 72 h 88841"/>
                  <a:gd name="connsiteX11" fmla="*/ 20805 w 89939"/>
                  <a:gd name="connsiteY11" fmla="*/ 2655 h 88841"/>
                  <a:gd name="connsiteX12" fmla="*/ 24379 w 89939"/>
                  <a:gd name="connsiteY12" fmla="*/ 4047 h 88841"/>
                  <a:gd name="connsiteX13" fmla="*/ 29144 w 89939"/>
                  <a:gd name="connsiteY13" fmla="*/ 4245 h 88841"/>
                  <a:gd name="connsiteX14" fmla="*/ 32519 w 89939"/>
                  <a:gd name="connsiteY14" fmla="*/ 6233 h 88841"/>
                  <a:gd name="connsiteX15" fmla="*/ 32122 w 89939"/>
                  <a:gd name="connsiteY15" fmla="*/ 8618 h 88841"/>
                  <a:gd name="connsiteX16" fmla="*/ 15246 w 89939"/>
                  <a:gd name="connsiteY16" fmla="*/ 76392 h 88841"/>
                  <a:gd name="connsiteX17" fmla="*/ 3730 w 89939"/>
                  <a:gd name="connsiteY17" fmla="*/ 82156 h 88841"/>
                  <a:gd name="connsiteX18" fmla="*/ 355 w 89939"/>
                  <a:gd name="connsiteY18" fmla="*/ 84740 h 88841"/>
                  <a:gd name="connsiteX19" fmla="*/ 2142 w 89939"/>
                  <a:gd name="connsiteY19" fmla="*/ 86131 h 88841"/>
                  <a:gd name="connsiteX20" fmla="*/ 18026 w 89939"/>
                  <a:gd name="connsiteY20" fmla="*/ 85734 h 88841"/>
                  <a:gd name="connsiteX21" fmla="*/ 33909 w 89939"/>
                  <a:gd name="connsiteY21" fmla="*/ 86131 h 88841"/>
                  <a:gd name="connsiteX22" fmla="*/ 36490 w 89939"/>
                  <a:gd name="connsiteY22" fmla="*/ 83547 h 88841"/>
                  <a:gd name="connsiteX23" fmla="*/ 32916 w 89939"/>
                  <a:gd name="connsiteY23" fmla="*/ 82156 h 88841"/>
                  <a:gd name="connsiteX24" fmla="*/ 24776 w 89939"/>
                  <a:gd name="connsiteY24" fmla="*/ 79970 h 88841"/>
                  <a:gd name="connsiteX25" fmla="*/ 25173 w 89939"/>
                  <a:gd name="connsiteY25" fmla="*/ 77783 h 88841"/>
                  <a:gd name="connsiteX26" fmla="*/ 33512 w 89939"/>
                  <a:gd name="connsiteY26" fmla="*/ 44393 h 88841"/>
                  <a:gd name="connsiteX27" fmla="*/ 48403 w 89939"/>
                  <a:gd name="connsiteY27" fmla="*/ 44393 h 88841"/>
                  <a:gd name="connsiteX28" fmla="*/ 62102 w 89939"/>
                  <a:gd name="connsiteY28" fmla="*/ 55921 h 88841"/>
                  <a:gd name="connsiteX29" fmla="*/ 60315 w 89939"/>
                  <a:gd name="connsiteY29" fmla="*/ 64666 h 88841"/>
                  <a:gd name="connsiteX30" fmla="*/ 58330 w 89939"/>
                  <a:gd name="connsiteY30" fmla="*/ 75200 h 88841"/>
                  <a:gd name="connsiteX31" fmla="*/ 75206 w 89939"/>
                  <a:gd name="connsiteY31" fmla="*/ 88914 h 88841"/>
                  <a:gd name="connsiteX32" fmla="*/ 90295 w 89939"/>
                  <a:gd name="connsiteY32" fmla="*/ 74405 h 88841"/>
                  <a:gd name="connsiteX33" fmla="*/ 88707 w 89939"/>
                  <a:gd name="connsiteY33" fmla="*/ 72815 h 88841"/>
                  <a:gd name="connsiteX34" fmla="*/ 87118 w 89939"/>
                  <a:gd name="connsiteY34" fmla="*/ 74603 h 88841"/>
                  <a:gd name="connsiteX35" fmla="*/ 75603 w 89939"/>
                  <a:gd name="connsiteY35" fmla="*/ 86131 h 88841"/>
                  <a:gd name="connsiteX36" fmla="*/ 70639 w 89939"/>
                  <a:gd name="connsiteY36" fmla="*/ 78380 h 88841"/>
                  <a:gd name="connsiteX37" fmla="*/ 71831 w 89939"/>
                  <a:gd name="connsiteY37" fmla="*/ 64070 h 88841"/>
                  <a:gd name="connsiteX38" fmla="*/ 72426 w 89939"/>
                  <a:gd name="connsiteY38" fmla="*/ 58107 h 88841"/>
                  <a:gd name="connsiteX39" fmla="*/ 60514 w 89939"/>
                  <a:gd name="connsiteY39" fmla="*/ 43201 h 8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9939" h="88841">
                    <a:moveTo>
                      <a:pt x="42446" y="8817"/>
                    </a:moveTo>
                    <a:cubicBezTo>
                      <a:pt x="43240" y="5835"/>
                      <a:pt x="43439" y="4444"/>
                      <a:pt x="46020" y="4047"/>
                    </a:cubicBezTo>
                    <a:cubicBezTo>
                      <a:pt x="47013" y="4047"/>
                      <a:pt x="50984" y="4047"/>
                      <a:pt x="53565" y="4047"/>
                    </a:cubicBezTo>
                    <a:cubicBezTo>
                      <a:pt x="62499" y="4047"/>
                      <a:pt x="76596" y="4047"/>
                      <a:pt x="76596" y="16369"/>
                    </a:cubicBezTo>
                    <a:cubicBezTo>
                      <a:pt x="76596" y="20742"/>
                      <a:pt x="74412" y="29487"/>
                      <a:pt x="69647" y="34257"/>
                    </a:cubicBezTo>
                    <a:cubicBezTo>
                      <a:pt x="66271" y="37636"/>
                      <a:pt x="59719" y="41611"/>
                      <a:pt x="48403" y="41611"/>
                    </a:cubicBezTo>
                    <a:lnTo>
                      <a:pt x="34306" y="41611"/>
                    </a:lnTo>
                    <a:close/>
                    <a:moveTo>
                      <a:pt x="60514" y="43201"/>
                    </a:moveTo>
                    <a:cubicBezTo>
                      <a:pt x="73220" y="40418"/>
                      <a:pt x="88310" y="31673"/>
                      <a:pt x="88310" y="18953"/>
                    </a:cubicBezTo>
                    <a:cubicBezTo>
                      <a:pt x="88310" y="8220"/>
                      <a:pt x="76794" y="72"/>
                      <a:pt x="60315" y="72"/>
                    </a:cubicBezTo>
                    <a:lnTo>
                      <a:pt x="24577" y="72"/>
                    </a:lnTo>
                    <a:cubicBezTo>
                      <a:pt x="21996" y="72"/>
                      <a:pt x="20805" y="72"/>
                      <a:pt x="20805" y="2655"/>
                    </a:cubicBezTo>
                    <a:cubicBezTo>
                      <a:pt x="20805" y="4047"/>
                      <a:pt x="21996" y="4047"/>
                      <a:pt x="24379" y="4047"/>
                    </a:cubicBezTo>
                    <a:cubicBezTo>
                      <a:pt x="24577" y="4047"/>
                      <a:pt x="26960" y="4047"/>
                      <a:pt x="29144" y="4245"/>
                    </a:cubicBezTo>
                    <a:cubicBezTo>
                      <a:pt x="31526" y="4444"/>
                      <a:pt x="32519" y="4643"/>
                      <a:pt x="32519" y="6233"/>
                    </a:cubicBezTo>
                    <a:cubicBezTo>
                      <a:pt x="32519" y="6829"/>
                      <a:pt x="32519" y="7028"/>
                      <a:pt x="32122" y="8618"/>
                    </a:cubicBezTo>
                    <a:lnTo>
                      <a:pt x="15246" y="76392"/>
                    </a:lnTo>
                    <a:cubicBezTo>
                      <a:pt x="13856" y="81162"/>
                      <a:pt x="13658" y="82156"/>
                      <a:pt x="3730" y="82156"/>
                    </a:cubicBezTo>
                    <a:cubicBezTo>
                      <a:pt x="1547" y="82156"/>
                      <a:pt x="355" y="82156"/>
                      <a:pt x="355" y="84740"/>
                    </a:cubicBezTo>
                    <a:cubicBezTo>
                      <a:pt x="355" y="86131"/>
                      <a:pt x="1944" y="86131"/>
                      <a:pt x="2142" y="86131"/>
                    </a:cubicBezTo>
                    <a:cubicBezTo>
                      <a:pt x="5716" y="86131"/>
                      <a:pt x="14452" y="85734"/>
                      <a:pt x="18026" y="85734"/>
                    </a:cubicBezTo>
                    <a:cubicBezTo>
                      <a:pt x="21599" y="85734"/>
                      <a:pt x="30534" y="86131"/>
                      <a:pt x="33909" y="86131"/>
                    </a:cubicBezTo>
                    <a:cubicBezTo>
                      <a:pt x="34902" y="86131"/>
                      <a:pt x="36490" y="86131"/>
                      <a:pt x="36490" y="83547"/>
                    </a:cubicBezTo>
                    <a:cubicBezTo>
                      <a:pt x="36490" y="82156"/>
                      <a:pt x="35299" y="82156"/>
                      <a:pt x="32916" y="82156"/>
                    </a:cubicBezTo>
                    <a:cubicBezTo>
                      <a:pt x="28350" y="82156"/>
                      <a:pt x="24776" y="82156"/>
                      <a:pt x="24776" y="79970"/>
                    </a:cubicBezTo>
                    <a:cubicBezTo>
                      <a:pt x="24776" y="79175"/>
                      <a:pt x="24975" y="78578"/>
                      <a:pt x="25173" y="77783"/>
                    </a:cubicBezTo>
                    <a:lnTo>
                      <a:pt x="33512" y="44393"/>
                    </a:lnTo>
                    <a:lnTo>
                      <a:pt x="48403" y="44393"/>
                    </a:lnTo>
                    <a:cubicBezTo>
                      <a:pt x="59918" y="44393"/>
                      <a:pt x="62102" y="51548"/>
                      <a:pt x="62102" y="55921"/>
                    </a:cubicBezTo>
                    <a:cubicBezTo>
                      <a:pt x="62102" y="57710"/>
                      <a:pt x="61109" y="61685"/>
                      <a:pt x="60315" y="64666"/>
                    </a:cubicBezTo>
                    <a:cubicBezTo>
                      <a:pt x="59521" y="68045"/>
                      <a:pt x="58330" y="72815"/>
                      <a:pt x="58330" y="75200"/>
                    </a:cubicBezTo>
                    <a:cubicBezTo>
                      <a:pt x="58330" y="88914"/>
                      <a:pt x="73419" y="88914"/>
                      <a:pt x="75206" y="88914"/>
                    </a:cubicBezTo>
                    <a:cubicBezTo>
                      <a:pt x="85728" y="88914"/>
                      <a:pt x="90295" y="76193"/>
                      <a:pt x="90295" y="74405"/>
                    </a:cubicBezTo>
                    <a:cubicBezTo>
                      <a:pt x="90295" y="72815"/>
                      <a:pt x="88905" y="72815"/>
                      <a:pt x="88707" y="72815"/>
                    </a:cubicBezTo>
                    <a:cubicBezTo>
                      <a:pt x="87515" y="72815"/>
                      <a:pt x="87317" y="73808"/>
                      <a:pt x="87118" y="74603"/>
                    </a:cubicBezTo>
                    <a:cubicBezTo>
                      <a:pt x="83942" y="83945"/>
                      <a:pt x="78581" y="86131"/>
                      <a:pt x="75603" y="86131"/>
                    </a:cubicBezTo>
                    <a:cubicBezTo>
                      <a:pt x="71433" y="86131"/>
                      <a:pt x="70639" y="83348"/>
                      <a:pt x="70639" y="78380"/>
                    </a:cubicBezTo>
                    <a:cubicBezTo>
                      <a:pt x="70639" y="74603"/>
                      <a:pt x="71433" y="68045"/>
                      <a:pt x="71831" y="64070"/>
                    </a:cubicBezTo>
                    <a:cubicBezTo>
                      <a:pt x="72029" y="62281"/>
                      <a:pt x="72426" y="59896"/>
                      <a:pt x="72426" y="58107"/>
                    </a:cubicBezTo>
                    <a:cubicBezTo>
                      <a:pt x="72426" y="48368"/>
                      <a:pt x="63889" y="44592"/>
                      <a:pt x="60514" y="432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42694EE-86AF-BB4E-2331-AC352A7F628A}"/>
                  </a:ext>
                </a:extLst>
              </p:cNvPr>
              <p:cNvSpPr/>
              <p:nvPr/>
            </p:nvSpPr>
            <p:spPr>
              <a:xfrm>
                <a:off x="7706928" y="3315048"/>
                <a:ext cx="35142" cy="39750"/>
              </a:xfrm>
              <a:custGeom>
                <a:avLst/>
                <a:gdLst>
                  <a:gd name="connsiteX0" fmla="*/ 31931 w 35142"/>
                  <a:gd name="connsiteY0" fmla="*/ 5837 h 39750"/>
                  <a:gd name="connsiteX1" fmla="*/ 28357 w 35142"/>
                  <a:gd name="connsiteY1" fmla="*/ 10011 h 39750"/>
                  <a:gd name="connsiteX2" fmla="*/ 31137 w 35142"/>
                  <a:gd name="connsiteY2" fmla="*/ 12793 h 39750"/>
                  <a:gd name="connsiteX3" fmla="*/ 35505 w 35142"/>
                  <a:gd name="connsiteY3" fmla="*/ 7824 h 39750"/>
                  <a:gd name="connsiteX4" fmla="*/ 23791 w 35142"/>
                  <a:gd name="connsiteY4" fmla="*/ 73 h 39750"/>
                  <a:gd name="connsiteX5" fmla="*/ 7510 w 35142"/>
                  <a:gd name="connsiteY5" fmla="*/ 12992 h 39750"/>
                  <a:gd name="connsiteX6" fmla="*/ 10488 w 35142"/>
                  <a:gd name="connsiteY6" fmla="*/ 19352 h 39750"/>
                  <a:gd name="connsiteX7" fmla="*/ 20614 w 35142"/>
                  <a:gd name="connsiteY7" fmla="*/ 22532 h 39750"/>
                  <a:gd name="connsiteX8" fmla="*/ 27960 w 35142"/>
                  <a:gd name="connsiteY8" fmla="*/ 28495 h 39750"/>
                  <a:gd name="connsiteX9" fmla="*/ 23394 w 35142"/>
                  <a:gd name="connsiteY9" fmla="*/ 35451 h 39750"/>
                  <a:gd name="connsiteX10" fmla="*/ 14459 w 35142"/>
                  <a:gd name="connsiteY10" fmla="*/ 37438 h 39750"/>
                  <a:gd name="connsiteX11" fmla="*/ 3937 w 35142"/>
                  <a:gd name="connsiteY11" fmla="*/ 33662 h 39750"/>
                  <a:gd name="connsiteX12" fmla="*/ 8900 w 35142"/>
                  <a:gd name="connsiteY12" fmla="*/ 28693 h 39750"/>
                  <a:gd name="connsiteX13" fmla="*/ 5326 w 35142"/>
                  <a:gd name="connsiteY13" fmla="*/ 25513 h 39750"/>
                  <a:gd name="connsiteX14" fmla="*/ 363 w 35142"/>
                  <a:gd name="connsiteY14" fmla="*/ 31277 h 39750"/>
                  <a:gd name="connsiteX15" fmla="*/ 14459 w 35142"/>
                  <a:gd name="connsiteY15" fmla="*/ 39823 h 39750"/>
                  <a:gd name="connsiteX16" fmla="*/ 33718 w 35142"/>
                  <a:gd name="connsiteY16" fmla="*/ 25315 h 39750"/>
                  <a:gd name="connsiteX17" fmla="*/ 21607 w 35142"/>
                  <a:gd name="connsiteY17" fmla="*/ 14979 h 39750"/>
                  <a:gd name="connsiteX18" fmla="*/ 18033 w 35142"/>
                  <a:gd name="connsiteY18" fmla="*/ 14383 h 39750"/>
                  <a:gd name="connsiteX19" fmla="*/ 13069 w 35142"/>
                  <a:gd name="connsiteY19" fmla="*/ 9812 h 39750"/>
                  <a:gd name="connsiteX20" fmla="*/ 16643 w 35142"/>
                  <a:gd name="connsiteY20" fmla="*/ 4247 h 39750"/>
                  <a:gd name="connsiteX21" fmla="*/ 23592 w 35142"/>
                  <a:gd name="connsiteY21" fmla="*/ 2657 h 39750"/>
                  <a:gd name="connsiteX22" fmla="*/ 31931 w 35142"/>
                  <a:gd name="connsiteY22" fmla="*/ 5837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142" h="39750">
                    <a:moveTo>
                      <a:pt x="31931" y="5837"/>
                    </a:moveTo>
                    <a:cubicBezTo>
                      <a:pt x="29747" y="6433"/>
                      <a:pt x="28357" y="8222"/>
                      <a:pt x="28357" y="10011"/>
                    </a:cubicBezTo>
                    <a:cubicBezTo>
                      <a:pt x="28357" y="11998"/>
                      <a:pt x="30144" y="12793"/>
                      <a:pt x="31137" y="12793"/>
                    </a:cubicBezTo>
                    <a:cubicBezTo>
                      <a:pt x="32130" y="12793"/>
                      <a:pt x="35505" y="12197"/>
                      <a:pt x="35505" y="7824"/>
                    </a:cubicBezTo>
                    <a:cubicBezTo>
                      <a:pt x="35505" y="2061"/>
                      <a:pt x="29151" y="73"/>
                      <a:pt x="23791" y="73"/>
                    </a:cubicBezTo>
                    <a:cubicBezTo>
                      <a:pt x="9893" y="73"/>
                      <a:pt x="7510" y="10209"/>
                      <a:pt x="7510" y="12992"/>
                    </a:cubicBezTo>
                    <a:cubicBezTo>
                      <a:pt x="7510" y="16172"/>
                      <a:pt x="9297" y="18358"/>
                      <a:pt x="10488" y="19352"/>
                    </a:cubicBezTo>
                    <a:cubicBezTo>
                      <a:pt x="12871" y="21141"/>
                      <a:pt x="14459" y="21538"/>
                      <a:pt x="20614" y="22532"/>
                    </a:cubicBezTo>
                    <a:cubicBezTo>
                      <a:pt x="22401" y="22930"/>
                      <a:pt x="27960" y="24122"/>
                      <a:pt x="27960" y="28495"/>
                    </a:cubicBezTo>
                    <a:cubicBezTo>
                      <a:pt x="27960" y="29886"/>
                      <a:pt x="27166" y="33265"/>
                      <a:pt x="23394" y="35451"/>
                    </a:cubicBezTo>
                    <a:cubicBezTo>
                      <a:pt x="20018" y="37438"/>
                      <a:pt x="15651" y="37438"/>
                      <a:pt x="14459" y="37438"/>
                    </a:cubicBezTo>
                    <a:cubicBezTo>
                      <a:pt x="11084" y="37438"/>
                      <a:pt x="5922" y="36643"/>
                      <a:pt x="3937" y="33662"/>
                    </a:cubicBezTo>
                    <a:cubicBezTo>
                      <a:pt x="6915" y="33463"/>
                      <a:pt x="8900" y="31078"/>
                      <a:pt x="8900" y="28693"/>
                    </a:cubicBezTo>
                    <a:cubicBezTo>
                      <a:pt x="8900" y="26507"/>
                      <a:pt x="7312" y="25513"/>
                      <a:pt x="5326" y="25513"/>
                    </a:cubicBezTo>
                    <a:cubicBezTo>
                      <a:pt x="2745" y="25513"/>
                      <a:pt x="363" y="27501"/>
                      <a:pt x="363" y="31277"/>
                    </a:cubicBezTo>
                    <a:cubicBezTo>
                      <a:pt x="363" y="36643"/>
                      <a:pt x="5922" y="39823"/>
                      <a:pt x="14459" y="39823"/>
                    </a:cubicBezTo>
                    <a:cubicBezTo>
                      <a:pt x="30740" y="39823"/>
                      <a:pt x="33718" y="28693"/>
                      <a:pt x="33718" y="25315"/>
                    </a:cubicBezTo>
                    <a:cubicBezTo>
                      <a:pt x="33718" y="17166"/>
                      <a:pt x="24783" y="15576"/>
                      <a:pt x="21607" y="14979"/>
                    </a:cubicBezTo>
                    <a:cubicBezTo>
                      <a:pt x="20813" y="14781"/>
                      <a:pt x="18430" y="14582"/>
                      <a:pt x="18033" y="14383"/>
                    </a:cubicBezTo>
                    <a:cubicBezTo>
                      <a:pt x="14658" y="13787"/>
                      <a:pt x="13069" y="11799"/>
                      <a:pt x="13069" y="9812"/>
                    </a:cubicBezTo>
                    <a:cubicBezTo>
                      <a:pt x="13069" y="7824"/>
                      <a:pt x="14658" y="5439"/>
                      <a:pt x="16643" y="4247"/>
                    </a:cubicBezTo>
                    <a:cubicBezTo>
                      <a:pt x="19026" y="2856"/>
                      <a:pt x="22202" y="2657"/>
                      <a:pt x="23592" y="2657"/>
                    </a:cubicBezTo>
                    <a:cubicBezTo>
                      <a:pt x="25578" y="2657"/>
                      <a:pt x="30144" y="2856"/>
                      <a:pt x="31931" y="583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269CBF1-240E-316F-2B0F-CC56A47BBA47}"/>
                  </a:ext>
                </a:extLst>
              </p:cNvPr>
              <p:cNvSpPr/>
              <p:nvPr/>
            </p:nvSpPr>
            <p:spPr>
              <a:xfrm flipV="1">
                <a:off x="8245469" y="3308059"/>
                <a:ext cx="300791" cy="301058"/>
              </a:xfrm>
              <a:custGeom>
                <a:avLst/>
                <a:gdLst>
                  <a:gd name="connsiteX0" fmla="*/ 150672 w 300791"/>
                  <a:gd name="connsiteY0" fmla="*/ 301140 h 301058"/>
                  <a:gd name="connsiteX1" fmla="*/ 276 w 300791"/>
                  <a:gd name="connsiteY1" fmla="*/ 150586 h 301058"/>
                  <a:gd name="connsiteX2" fmla="*/ 150672 w 300791"/>
                  <a:gd name="connsiteY2" fmla="*/ 81 h 301058"/>
                  <a:gd name="connsiteX3" fmla="*/ 301068 w 300791"/>
                  <a:gd name="connsiteY3" fmla="*/ 150586 h 301058"/>
                  <a:gd name="connsiteX4" fmla="*/ 150672 w 300791"/>
                  <a:gd name="connsiteY4" fmla="*/ 301140 h 30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058">
                    <a:moveTo>
                      <a:pt x="150672" y="301140"/>
                    </a:moveTo>
                    <a:cubicBezTo>
                      <a:pt x="67582" y="301140"/>
                      <a:pt x="276" y="233763"/>
                      <a:pt x="276" y="150586"/>
                    </a:cubicBezTo>
                    <a:cubicBezTo>
                      <a:pt x="276" y="67458"/>
                      <a:pt x="67582" y="81"/>
                      <a:pt x="150672" y="81"/>
                    </a:cubicBezTo>
                    <a:cubicBezTo>
                      <a:pt x="233712" y="81"/>
                      <a:pt x="301068" y="67458"/>
                      <a:pt x="301068" y="150586"/>
                    </a:cubicBezTo>
                    <a:cubicBezTo>
                      <a:pt x="301068" y="233763"/>
                      <a:pt x="233712" y="301140"/>
                      <a:pt x="150672" y="301140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DD87064-50CB-E2C8-179A-CD39CFC02D3E}"/>
                  </a:ext>
                </a:extLst>
              </p:cNvPr>
              <p:cNvSpPr/>
              <p:nvPr/>
            </p:nvSpPr>
            <p:spPr>
              <a:xfrm>
                <a:off x="8456664" y="3420127"/>
                <a:ext cx="4963" cy="76916"/>
              </a:xfrm>
              <a:custGeom>
                <a:avLst/>
                <a:gdLst>
                  <a:gd name="connsiteX0" fmla="*/ 5389 w 4963"/>
                  <a:gd name="connsiteY0" fmla="*/ 4458 h 76916"/>
                  <a:gd name="connsiteX1" fmla="*/ 2807 w 4963"/>
                  <a:gd name="connsiteY1" fmla="*/ 85 h 76916"/>
                  <a:gd name="connsiteX2" fmla="*/ 425 w 4963"/>
                  <a:gd name="connsiteY2" fmla="*/ 4458 h 76916"/>
                  <a:gd name="connsiteX3" fmla="*/ 425 w 4963"/>
                  <a:gd name="connsiteY3" fmla="*/ 72629 h 76916"/>
                  <a:gd name="connsiteX4" fmla="*/ 2807 w 4963"/>
                  <a:gd name="connsiteY4" fmla="*/ 77002 h 76916"/>
                  <a:gd name="connsiteX5" fmla="*/ 5389 w 4963"/>
                  <a:gd name="connsiteY5" fmla="*/ 72629 h 7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63" h="76916">
                    <a:moveTo>
                      <a:pt x="5389" y="4458"/>
                    </a:moveTo>
                    <a:cubicBezTo>
                      <a:pt x="5389" y="2271"/>
                      <a:pt x="5389" y="85"/>
                      <a:pt x="2807" y="85"/>
                    </a:cubicBezTo>
                    <a:cubicBezTo>
                      <a:pt x="425" y="85"/>
                      <a:pt x="425" y="2271"/>
                      <a:pt x="425" y="4458"/>
                    </a:cubicBezTo>
                    <a:lnTo>
                      <a:pt x="425" y="72629"/>
                    </a:lnTo>
                    <a:cubicBezTo>
                      <a:pt x="425" y="74816"/>
                      <a:pt x="425" y="77002"/>
                      <a:pt x="2807" y="77002"/>
                    </a:cubicBezTo>
                    <a:cubicBezTo>
                      <a:pt x="5389" y="77002"/>
                      <a:pt x="5389" y="74816"/>
                      <a:pt x="5389" y="72629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0F1D3B40-73B7-793D-3521-0A0D4940CB17}"/>
                  </a:ext>
                </a:extLst>
              </p:cNvPr>
              <p:cNvSpPr/>
              <p:nvPr/>
            </p:nvSpPr>
            <p:spPr>
              <a:xfrm>
                <a:off x="8290508" y="3416748"/>
                <a:ext cx="83983" cy="83674"/>
              </a:xfrm>
              <a:custGeom>
                <a:avLst/>
                <a:gdLst>
                  <a:gd name="connsiteX0" fmla="*/ 44888 w 83983"/>
                  <a:gd name="connsiteY0" fmla="*/ 39438 h 83674"/>
                  <a:gd name="connsiteX1" fmla="*/ 44888 w 83983"/>
                  <a:gd name="connsiteY1" fmla="*/ 4259 h 83674"/>
                  <a:gd name="connsiteX2" fmla="*/ 42307 w 83983"/>
                  <a:gd name="connsiteY2" fmla="*/ 85 h 83674"/>
                  <a:gd name="connsiteX3" fmla="*/ 39925 w 83983"/>
                  <a:gd name="connsiteY3" fmla="*/ 4259 h 83674"/>
                  <a:gd name="connsiteX4" fmla="*/ 39925 w 83983"/>
                  <a:gd name="connsiteY4" fmla="*/ 39438 h 83674"/>
                  <a:gd name="connsiteX5" fmla="*/ 4584 w 83983"/>
                  <a:gd name="connsiteY5" fmla="*/ 39438 h 83674"/>
                  <a:gd name="connsiteX6" fmla="*/ 415 w 83983"/>
                  <a:gd name="connsiteY6" fmla="*/ 41823 h 83674"/>
                  <a:gd name="connsiteX7" fmla="*/ 4584 w 83983"/>
                  <a:gd name="connsiteY7" fmla="*/ 44407 h 83674"/>
                  <a:gd name="connsiteX8" fmla="*/ 39925 w 83983"/>
                  <a:gd name="connsiteY8" fmla="*/ 44407 h 83674"/>
                  <a:gd name="connsiteX9" fmla="*/ 39925 w 83983"/>
                  <a:gd name="connsiteY9" fmla="*/ 79785 h 83674"/>
                  <a:gd name="connsiteX10" fmla="*/ 42307 w 83983"/>
                  <a:gd name="connsiteY10" fmla="*/ 83760 h 83674"/>
                  <a:gd name="connsiteX11" fmla="*/ 44888 w 83983"/>
                  <a:gd name="connsiteY11" fmla="*/ 79785 h 83674"/>
                  <a:gd name="connsiteX12" fmla="*/ 44888 w 83983"/>
                  <a:gd name="connsiteY12" fmla="*/ 44407 h 83674"/>
                  <a:gd name="connsiteX13" fmla="*/ 80229 w 83983"/>
                  <a:gd name="connsiteY13" fmla="*/ 44407 h 83674"/>
                  <a:gd name="connsiteX14" fmla="*/ 84398 w 83983"/>
                  <a:gd name="connsiteY14" fmla="*/ 41823 h 83674"/>
                  <a:gd name="connsiteX15" fmla="*/ 80229 w 83983"/>
                  <a:gd name="connsiteY15" fmla="*/ 39438 h 8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983" h="83674">
                    <a:moveTo>
                      <a:pt x="44888" y="39438"/>
                    </a:moveTo>
                    <a:lnTo>
                      <a:pt x="44888" y="4259"/>
                    </a:lnTo>
                    <a:cubicBezTo>
                      <a:pt x="44888" y="2470"/>
                      <a:pt x="44888" y="85"/>
                      <a:pt x="42307" y="85"/>
                    </a:cubicBezTo>
                    <a:cubicBezTo>
                      <a:pt x="39925" y="85"/>
                      <a:pt x="39925" y="2470"/>
                      <a:pt x="39925" y="4259"/>
                    </a:cubicBezTo>
                    <a:lnTo>
                      <a:pt x="39925" y="39438"/>
                    </a:lnTo>
                    <a:lnTo>
                      <a:pt x="4584" y="39438"/>
                    </a:lnTo>
                    <a:cubicBezTo>
                      <a:pt x="2797" y="39438"/>
                      <a:pt x="415" y="39438"/>
                      <a:pt x="415" y="41823"/>
                    </a:cubicBezTo>
                    <a:cubicBezTo>
                      <a:pt x="415" y="44407"/>
                      <a:pt x="2797" y="44407"/>
                      <a:pt x="4584" y="44407"/>
                    </a:cubicBezTo>
                    <a:lnTo>
                      <a:pt x="39925" y="44407"/>
                    </a:lnTo>
                    <a:lnTo>
                      <a:pt x="39925" y="79785"/>
                    </a:lnTo>
                    <a:cubicBezTo>
                      <a:pt x="39925" y="81375"/>
                      <a:pt x="39925" y="83760"/>
                      <a:pt x="42307" y="83760"/>
                    </a:cubicBezTo>
                    <a:cubicBezTo>
                      <a:pt x="44888" y="83760"/>
                      <a:pt x="44888" y="81375"/>
                      <a:pt x="44888" y="79785"/>
                    </a:cubicBezTo>
                    <a:lnTo>
                      <a:pt x="44888" y="44407"/>
                    </a:lnTo>
                    <a:lnTo>
                      <a:pt x="80229" y="44407"/>
                    </a:lnTo>
                    <a:cubicBezTo>
                      <a:pt x="82016" y="44407"/>
                      <a:pt x="84398" y="44407"/>
                      <a:pt x="84398" y="41823"/>
                    </a:cubicBezTo>
                    <a:cubicBezTo>
                      <a:pt x="84398" y="39438"/>
                      <a:pt x="82016" y="39438"/>
                      <a:pt x="80229" y="39438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C060E10-4F20-1E1C-DAF6-D2E7ECB16F88}"/>
                  </a:ext>
                </a:extLst>
              </p:cNvPr>
              <p:cNvSpPr/>
              <p:nvPr/>
            </p:nvSpPr>
            <p:spPr>
              <a:xfrm>
                <a:off x="8117154" y="3157601"/>
                <a:ext cx="74651" cy="57041"/>
              </a:xfrm>
              <a:custGeom>
                <a:avLst/>
                <a:gdLst>
                  <a:gd name="connsiteX0" fmla="*/ 75047 w 74651"/>
                  <a:gd name="connsiteY0" fmla="*/ 8807 h 57041"/>
                  <a:gd name="connsiteX1" fmla="*/ 69885 w 74651"/>
                  <a:gd name="connsiteY1" fmla="*/ 62 h 57041"/>
                  <a:gd name="connsiteX2" fmla="*/ 63333 w 74651"/>
                  <a:gd name="connsiteY2" fmla="*/ 6025 h 57041"/>
                  <a:gd name="connsiteX3" fmla="*/ 65120 w 74651"/>
                  <a:gd name="connsiteY3" fmla="*/ 9801 h 57041"/>
                  <a:gd name="connsiteX4" fmla="*/ 69488 w 74651"/>
                  <a:gd name="connsiteY4" fmla="*/ 20335 h 57041"/>
                  <a:gd name="connsiteX5" fmla="*/ 63333 w 74651"/>
                  <a:gd name="connsiteY5" fmla="*/ 38421 h 57041"/>
                  <a:gd name="connsiteX6" fmla="*/ 48840 w 74651"/>
                  <a:gd name="connsiteY6" fmla="*/ 47961 h 57041"/>
                  <a:gd name="connsiteX7" fmla="*/ 36729 w 74651"/>
                  <a:gd name="connsiteY7" fmla="*/ 36632 h 57041"/>
                  <a:gd name="connsiteX8" fmla="*/ 40898 w 74651"/>
                  <a:gd name="connsiteY8" fmla="*/ 21726 h 57041"/>
                  <a:gd name="connsiteX9" fmla="*/ 38714 w 74651"/>
                  <a:gd name="connsiteY9" fmla="*/ 19142 h 57041"/>
                  <a:gd name="connsiteX10" fmla="*/ 35339 w 74651"/>
                  <a:gd name="connsiteY10" fmla="*/ 21130 h 57041"/>
                  <a:gd name="connsiteX11" fmla="*/ 32361 w 74651"/>
                  <a:gd name="connsiteY11" fmla="*/ 36434 h 57041"/>
                  <a:gd name="connsiteX12" fmla="*/ 15286 w 74651"/>
                  <a:gd name="connsiteY12" fmla="*/ 47961 h 57041"/>
                  <a:gd name="connsiteX13" fmla="*/ 4366 w 74651"/>
                  <a:gd name="connsiteY13" fmla="*/ 33452 h 57041"/>
                  <a:gd name="connsiteX14" fmla="*/ 17272 w 74651"/>
                  <a:gd name="connsiteY14" fmla="*/ 2845 h 57041"/>
                  <a:gd name="connsiteX15" fmla="*/ 14889 w 74651"/>
                  <a:gd name="connsiteY15" fmla="*/ 460 h 57041"/>
                  <a:gd name="connsiteX16" fmla="*/ 11514 w 74651"/>
                  <a:gd name="connsiteY16" fmla="*/ 3242 h 57041"/>
                  <a:gd name="connsiteX17" fmla="*/ 395 w 74651"/>
                  <a:gd name="connsiteY17" fmla="*/ 39017 h 57041"/>
                  <a:gd name="connsiteX18" fmla="*/ 13499 w 74651"/>
                  <a:gd name="connsiteY18" fmla="*/ 57104 h 57041"/>
                  <a:gd name="connsiteX19" fmla="*/ 32956 w 74651"/>
                  <a:gd name="connsiteY19" fmla="*/ 43787 h 57041"/>
                  <a:gd name="connsiteX20" fmla="*/ 46854 w 74651"/>
                  <a:gd name="connsiteY20" fmla="*/ 57104 h 57041"/>
                  <a:gd name="connsiteX21" fmla="*/ 67106 w 74651"/>
                  <a:gd name="connsiteY21" fmla="*/ 40011 h 57041"/>
                  <a:gd name="connsiteX22" fmla="*/ 75047 w 74651"/>
                  <a:gd name="connsiteY22" fmla="*/ 880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5047" y="8807"/>
                    </a:moveTo>
                    <a:cubicBezTo>
                      <a:pt x="75047" y="3242"/>
                      <a:pt x="72665" y="62"/>
                      <a:pt x="69885" y="62"/>
                    </a:cubicBezTo>
                    <a:cubicBezTo>
                      <a:pt x="66709" y="62"/>
                      <a:pt x="63333" y="3043"/>
                      <a:pt x="63333" y="6025"/>
                    </a:cubicBezTo>
                    <a:cubicBezTo>
                      <a:pt x="63333" y="7217"/>
                      <a:pt x="63929" y="8608"/>
                      <a:pt x="65120" y="9801"/>
                    </a:cubicBezTo>
                    <a:cubicBezTo>
                      <a:pt x="67304" y="11590"/>
                      <a:pt x="69488" y="14968"/>
                      <a:pt x="69488" y="20335"/>
                    </a:cubicBezTo>
                    <a:cubicBezTo>
                      <a:pt x="69488" y="25303"/>
                      <a:pt x="67106" y="32459"/>
                      <a:pt x="63333" y="38421"/>
                    </a:cubicBezTo>
                    <a:cubicBezTo>
                      <a:pt x="59561" y="43787"/>
                      <a:pt x="54796" y="47961"/>
                      <a:pt x="48840" y="47961"/>
                    </a:cubicBezTo>
                    <a:cubicBezTo>
                      <a:pt x="41692" y="47961"/>
                      <a:pt x="37920" y="43589"/>
                      <a:pt x="36729" y="36632"/>
                    </a:cubicBezTo>
                    <a:cubicBezTo>
                      <a:pt x="38118" y="33452"/>
                      <a:pt x="40898" y="25303"/>
                      <a:pt x="40898" y="21726"/>
                    </a:cubicBezTo>
                    <a:cubicBezTo>
                      <a:pt x="40898" y="20335"/>
                      <a:pt x="40302" y="19142"/>
                      <a:pt x="38714" y="19142"/>
                    </a:cubicBezTo>
                    <a:cubicBezTo>
                      <a:pt x="37721" y="19142"/>
                      <a:pt x="36332" y="19341"/>
                      <a:pt x="35339" y="21130"/>
                    </a:cubicBezTo>
                    <a:cubicBezTo>
                      <a:pt x="33949" y="23713"/>
                      <a:pt x="32361" y="31862"/>
                      <a:pt x="32361" y="36434"/>
                    </a:cubicBezTo>
                    <a:cubicBezTo>
                      <a:pt x="28191" y="42396"/>
                      <a:pt x="23228" y="47961"/>
                      <a:pt x="15286" y="47961"/>
                    </a:cubicBezTo>
                    <a:cubicBezTo>
                      <a:pt x="6947" y="47961"/>
                      <a:pt x="4366" y="40607"/>
                      <a:pt x="4366" y="33452"/>
                    </a:cubicBezTo>
                    <a:cubicBezTo>
                      <a:pt x="4366" y="17751"/>
                      <a:pt x="17272" y="4633"/>
                      <a:pt x="17272" y="2845"/>
                    </a:cubicBezTo>
                    <a:cubicBezTo>
                      <a:pt x="17272" y="1453"/>
                      <a:pt x="16080" y="460"/>
                      <a:pt x="14889" y="460"/>
                    </a:cubicBezTo>
                    <a:cubicBezTo>
                      <a:pt x="13102" y="460"/>
                      <a:pt x="12308" y="2248"/>
                      <a:pt x="11514" y="3242"/>
                    </a:cubicBezTo>
                    <a:cubicBezTo>
                      <a:pt x="5160" y="12583"/>
                      <a:pt x="395" y="27688"/>
                      <a:pt x="395" y="39017"/>
                    </a:cubicBezTo>
                    <a:cubicBezTo>
                      <a:pt x="395" y="47762"/>
                      <a:pt x="3175" y="57104"/>
                      <a:pt x="13499" y="57104"/>
                    </a:cubicBezTo>
                    <a:cubicBezTo>
                      <a:pt x="22434" y="57104"/>
                      <a:pt x="28390" y="50744"/>
                      <a:pt x="32956" y="43787"/>
                    </a:cubicBezTo>
                    <a:cubicBezTo>
                      <a:pt x="34148" y="51141"/>
                      <a:pt x="38913" y="57104"/>
                      <a:pt x="46854" y="57104"/>
                    </a:cubicBezTo>
                    <a:cubicBezTo>
                      <a:pt x="56583" y="57104"/>
                      <a:pt x="62539" y="49352"/>
                      <a:pt x="67106" y="40011"/>
                    </a:cubicBezTo>
                    <a:cubicBezTo>
                      <a:pt x="70084" y="33850"/>
                      <a:pt x="75047" y="16558"/>
                      <a:pt x="75047" y="880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FFC1AA2-8C40-1068-DE56-7A5D27982C28}"/>
                  </a:ext>
                </a:extLst>
              </p:cNvPr>
              <p:cNvSpPr/>
              <p:nvPr/>
            </p:nvSpPr>
            <p:spPr>
              <a:xfrm>
                <a:off x="8199864" y="3193200"/>
                <a:ext cx="37723" cy="39750"/>
              </a:xfrm>
              <a:custGeom>
                <a:avLst/>
                <a:gdLst>
                  <a:gd name="connsiteX0" fmla="*/ 14101 w 37723"/>
                  <a:gd name="connsiteY0" fmla="*/ 18945 h 39750"/>
                  <a:gd name="connsiteX1" fmla="*/ 28396 w 37723"/>
                  <a:gd name="connsiteY1" fmla="*/ 16957 h 39750"/>
                  <a:gd name="connsiteX2" fmla="*/ 36139 w 37723"/>
                  <a:gd name="connsiteY2" fmla="*/ 7815 h 39750"/>
                  <a:gd name="connsiteX3" fmla="*/ 25219 w 37723"/>
                  <a:gd name="connsiteY3" fmla="*/ 64 h 39750"/>
                  <a:gd name="connsiteX4" fmla="*/ 402 w 37723"/>
                  <a:gd name="connsiteY4" fmla="*/ 23317 h 39750"/>
                  <a:gd name="connsiteX5" fmla="*/ 16285 w 37723"/>
                  <a:gd name="connsiteY5" fmla="*/ 39814 h 39750"/>
                  <a:gd name="connsiteX6" fmla="*/ 38125 w 37723"/>
                  <a:gd name="connsiteY6" fmla="*/ 29876 h 39750"/>
                  <a:gd name="connsiteX7" fmla="*/ 36536 w 37723"/>
                  <a:gd name="connsiteY7" fmla="*/ 28485 h 39750"/>
                  <a:gd name="connsiteX8" fmla="*/ 35147 w 37723"/>
                  <a:gd name="connsiteY8" fmla="*/ 29280 h 39750"/>
                  <a:gd name="connsiteX9" fmla="*/ 16484 w 37723"/>
                  <a:gd name="connsiteY9" fmla="*/ 37429 h 39750"/>
                  <a:gd name="connsiteX10" fmla="*/ 7549 w 37723"/>
                  <a:gd name="connsiteY10" fmla="*/ 26696 h 39750"/>
                  <a:gd name="connsiteX11" fmla="*/ 8542 w 37723"/>
                  <a:gd name="connsiteY11" fmla="*/ 18945 h 39750"/>
                  <a:gd name="connsiteX12" fmla="*/ 9336 w 37723"/>
                  <a:gd name="connsiteY12" fmla="*/ 16361 h 39750"/>
                  <a:gd name="connsiteX13" fmla="*/ 25219 w 37723"/>
                  <a:gd name="connsiteY13" fmla="*/ 2647 h 39750"/>
                  <a:gd name="connsiteX14" fmla="*/ 32367 w 37723"/>
                  <a:gd name="connsiteY14" fmla="*/ 7815 h 39750"/>
                  <a:gd name="connsiteX15" fmla="*/ 13704 w 37723"/>
                  <a:gd name="connsiteY15" fmla="*/ 16361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4101" y="18945"/>
                    </a:moveTo>
                    <a:cubicBezTo>
                      <a:pt x="16682" y="18945"/>
                      <a:pt x="23631" y="18746"/>
                      <a:pt x="28396" y="16957"/>
                    </a:cubicBezTo>
                    <a:cubicBezTo>
                      <a:pt x="34948" y="14771"/>
                      <a:pt x="36139" y="10597"/>
                      <a:pt x="36139" y="7815"/>
                    </a:cubicBezTo>
                    <a:cubicBezTo>
                      <a:pt x="36139" y="3045"/>
                      <a:pt x="31374" y="64"/>
                      <a:pt x="25219" y="64"/>
                    </a:cubicBezTo>
                    <a:cubicBezTo>
                      <a:pt x="14697" y="64"/>
                      <a:pt x="402" y="8212"/>
                      <a:pt x="402" y="23317"/>
                    </a:cubicBezTo>
                    <a:cubicBezTo>
                      <a:pt x="402" y="32261"/>
                      <a:pt x="5961" y="39814"/>
                      <a:pt x="16285" y="39814"/>
                    </a:cubicBezTo>
                    <a:cubicBezTo>
                      <a:pt x="31176" y="39814"/>
                      <a:pt x="38125" y="31069"/>
                      <a:pt x="38125" y="29876"/>
                    </a:cubicBezTo>
                    <a:cubicBezTo>
                      <a:pt x="38125" y="29479"/>
                      <a:pt x="37330" y="28485"/>
                      <a:pt x="36536" y="28485"/>
                    </a:cubicBezTo>
                    <a:cubicBezTo>
                      <a:pt x="36139" y="28485"/>
                      <a:pt x="35941" y="28684"/>
                      <a:pt x="35147" y="29280"/>
                    </a:cubicBezTo>
                    <a:cubicBezTo>
                      <a:pt x="28198" y="37429"/>
                      <a:pt x="18072" y="37429"/>
                      <a:pt x="16484" y="37429"/>
                    </a:cubicBezTo>
                    <a:cubicBezTo>
                      <a:pt x="11123" y="37429"/>
                      <a:pt x="7549" y="33851"/>
                      <a:pt x="7549" y="26696"/>
                    </a:cubicBezTo>
                    <a:cubicBezTo>
                      <a:pt x="7549" y="25504"/>
                      <a:pt x="7549" y="23715"/>
                      <a:pt x="8542" y="18945"/>
                    </a:cubicBezTo>
                    <a:close/>
                    <a:moveTo>
                      <a:pt x="9336" y="16361"/>
                    </a:moveTo>
                    <a:cubicBezTo>
                      <a:pt x="12910" y="3641"/>
                      <a:pt x="22837" y="2647"/>
                      <a:pt x="25219" y="2647"/>
                    </a:cubicBezTo>
                    <a:cubicBezTo>
                      <a:pt x="28992" y="2647"/>
                      <a:pt x="32367" y="4436"/>
                      <a:pt x="32367" y="7815"/>
                    </a:cubicBezTo>
                    <a:cubicBezTo>
                      <a:pt x="32367" y="16361"/>
                      <a:pt x="17476" y="16361"/>
                      <a:pt x="13704" y="1636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0BB80C6-1F61-6A6D-67C2-B447FC5B22AB}"/>
                  </a:ext>
                </a:extLst>
              </p:cNvPr>
              <p:cNvSpPr/>
              <p:nvPr/>
            </p:nvSpPr>
            <p:spPr>
              <a:xfrm>
                <a:off x="8286833" y="3175091"/>
                <a:ext cx="13302" cy="13316"/>
              </a:xfrm>
              <a:custGeom>
                <a:avLst/>
                <a:gdLst>
                  <a:gd name="connsiteX0" fmla="*/ 13710 w 13302"/>
                  <a:gd name="connsiteY0" fmla="*/ 6621 h 13316"/>
                  <a:gd name="connsiteX1" fmla="*/ 6960 w 13302"/>
                  <a:gd name="connsiteY1" fmla="*/ 62 h 13316"/>
                  <a:gd name="connsiteX2" fmla="*/ 408 w 13302"/>
                  <a:gd name="connsiteY2" fmla="*/ 6621 h 13316"/>
                  <a:gd name="connsiteX3" fmla="*/ 6960 w 13302"/>
                  <a:gd name="connsiteY3" fmla="*/ 13378 h 13316"/>
                  <a:gd name="connsiteX4" fmla="*/ 13710 w 13302"/>
                  <a:gd name="connsiteY4" fmla="*/ 6621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710" y="6621"/>
                    </a:moveTo>
                    <a:cubicBezTo>
                      <a:pt x="13710" y="3043"/>
                      <a:pt x="10732" y="62"/>
                      <a:pt x="6960" y="62"/>
                    </a:cubicBezTo>
                    <a:cubicBezTo>
                      <a:pt x="3386" y="62"/>
                      <a:pt x="408" y="3043"/>
                      <a:pt x="408" y="6621"/>
                    </a:cubicBezTo>
                    <a:cubicBezTo>
                      <a:pt x="408" y="10397"/>
                      <a:pt x="3386" y="13378"/>
                      <a:pt x="6960" y="13378"/>
                    </a:cubicBezTo>
                    <a:cubicBezTo>
                      <a:pt x="10732" y="13378"/>
                      <a:pt x="13710" y="10397"/>
                      <a:pt x="13710" y="66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9144A98-E6DF-F13F-1B63-76C0A1C3FF1F}"/>
                  </a:ext>
                </a:extLst>
              </p:cNvPr>
              <p:cNvSpPr/>
              <p:nvPr/>
            </p:nvSpPr>
            <p:spPr>
              <a:xfrm>
                <a:off x="8343795" y="3127192"/>
                <a:ext cx="76041" cy="86059"/>
              </a:xfrm>
              <a:custGeom>
                <a:avLst/>
                <a:gdLst>
                  <a:gd name="connsiteX0" fmla="*/ 42504 w 76041"/>
                  <a:gd name="connsiteY0" fmla="*/ 9801 h 86059"/>
                  <a:gd name="connsiteX1" fmla="*/ 55806 w 76041"/>
                  <a:gd name="connsiteY1" fmla="*/ 4037 h 86059"/>
                  <a:gd name="connsiteX2" fmla="*/ 60571 w 76041"/>
                  <a:gd name="connsiteY2" fmla="*/ 1652 h 86059"/>
                  <a:gd name="connsiteX3" fmla="*/ 58586 w 76041"/>
                  <a:gd name="connsiteY3" fmla="*/ 62 h 86059"/>
                  <a:gd name="connsiteX4" fmla="*/ 39923 w 76041"/>
                  <a:gd name="connsiteY4" fmla="*/ 460 h 86059"/>
                  <a:gd name="connsiteX5" fmla="*/ 23245 w 76041"/>
                  <a:gd name="connsiteY5" fmla="*/ 62 h 86059"/>
                  <a:gd name="connsiteX6" fmla="*/ 20863 w 76041"/>
                  <a:gd name="connsiteY6" fmla="*/ 2646 h 86059"/>
                  <a:gd name="connsiteX7" fmla="*/ 24437 w 76041"/>
                  <a:gd name="connsiteY7" fmla="*/ 4037 h 86059"/>
                  <a:gd name="connsiteX8" fmla="*/ 29202 w 76041"/>
                  <a:gd name="connsiteY8" fmla="*/ 4236 h 86059"/>
                  <a:gd name="connsiteX9" fmla="*/ 32577 w 76041"/>
                  <a:gd name="connsiteY9" fmla="*/ 6223 h 86059"/>
                  <a:gd name="connsiteX10" fmla="*/ 31981 w 76041"/>
                  <a:gd name="connsiteY10" fmla="*/ 8608 h 86059"/>
                  <a:gd name="connsiteX11" fmla="*/ 15304 w 76041"/>
                  <a:gd name="connsiteY11" fmla="*/ 76383 h 86059"/>
                  <a:gd name="connsiteX12" fmla="*/ 3788 w 76041"/>
                  <a:gd name="connsiteY12" fmla="*/ 82146 h 86059"/>
                  <a:gd name="connsiteX13" fmla="*/ 413 w 76041"/>
                  <a:gd name="connsiteY13" fmla="*/ 84730 h 86059"/>
                  <a:gd name="connsiteX14" fmla="*/ 3788 w 76041"/>
                  <a:gd name="connsiteY14" fmla="*/ 86121 h 86059"/>
                  <a:gd name="connsiteX15" fmla="*/ 61961 w 76041"/>
                  <a:gd name="connsiteY15" fmla="*/ 86121 h 86059"/>
                  <a:gd name="connsiteX16" fmla="*/ 65932 w 76041"/>
                  <a:gd name="connsiteY16" fmla="*/ 83935 h 86059"/>
                  <a:gd name="connsiteX17" fmla="*/ 75859 w 76041"/>
                  <a:gd name="connsiteY17" fmla="*/ 56706 h 86059"/>
                  <a:gd name="connsiteX18" fmla="*/ 76455 w 76041"/>
                  <a:gd name="connsiteY18" fmla="*/ 54917 h 86059"/>
                  <a:gd name="connsiteX19" fmla="*/ 74866 w 76041"/>
                  <a:gd name="connsiteY19" fmla="*/ 53526 h 86059"/>
                  <a:gd name="connsiteX20" fmla="*/ 72682 w 76041"/>
                  <a:gd name="connsiteY20" fmla="*/ 56309 h 86059"/>
                  <a:gd name="connsiteX21" fmla="*/ 41114 w 76041"/>
                  <a:gd name="connsiteY21" fmla="*/ 82146 h 86059"/>
                  <a:gd name="connsiteX22" fmla="*/ 29400 w 76041"/>
                  <a:gd name="connsiteY22" fmla="*/ 82146 h 86059"/>
                  <a:gd name="connsiteX23" fmla="*/ 26621 w 76041"/>
                  <a:gd name="connsiteY23" fmla="*/ 82146 h 86059"/>
                  <a:gd name="connsiteX24" fmla="*/ 24834 w 76041"/>
                  <a:gd name="connsiteY24" fmla="*/ 80755 h 86059"/>
                  <a:gd name="connsiteX25" fmla="*/ 25628 w 76041"/>
                  <a:gd name="connsiteY25" fmla="*/ 77973 h 86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041" h="86059">
                    <a:moveTo>
                      <a:pt x="42504" y="9801"/>
                    </a:moveTo>
                    <a:cubicBezTo>
                      <a:pt x="43695" y="5428"/>
                      <a:pt x="44092" y="4037"/>
                      <a:pt x="55806" y="4037"/>
                    </a:cubicBezTo>
                    <a:cubicBezTo>
                      <a:pt x="59579" y="4037"/>
                      <a:pt x="60571" y="4037"/>
                      <a:pt x="60571" y="1652"/>
                    </a:cubicBezTo>
                    <a:cubicBezTo>
                      <a:pt x="60571" y="62"/>
                      <a:pt x="59182" y="62"/>
                      <a:pt x="58586" y="62"/>
                    </a:cubicBezTo>
                    <a:cubicBezTo>
                      <a:pt x="54417" y="62"/>
                      <a:pt x="44092" y="460"/>
                      <a:pt x="39923" y="460"/>
                    </a:cubicBezTo>
                    <a:cubicBezTo>
                      <a:pt x="36151" y="460"/>
                      <a:pt x="27018" y="62"/>
                      <a:pt x="23245" y="62"/>
                    </a:cubicBezTo>
                    <a:cubicBezTo>
                      <a:pt x="22451" y="62"/>
                      <a:pt x="20863" y="62"/>
                      <a:pt x="20863" y="2646"/>
                    </a:cubicBezTo>
                    <a:cubicBezTo>
                      <a:pt x="20863" y="4037"/>
                      <a:pt x="22054" y="4037"/>
                      <a:pt x="24437" y="4037"/>
                    </a:cubicBezTo>
                    <a:cubicBezTo>
                      <a:pt x="24635" y="4037"/>
                      <a:pt x="27018" y="4037"/>
                      <a:pt x="29202" y="4236"/>
                    </a:cubicBezTo>
                    <a:cubicBezTo>
                      <a:pt x="31386" y="4435"/>
                      <a:pt x="32577" y="4633"/>
                      <a:pt x="32577" y="6223"/>
                    </a:cubicBezTo>
                    <a:cubicBezTo>
                      <a:pt x="32577" y="6820"/>
                      <a:pt x="32378" y="7018"/>
                      <a:pt x="31981" y="8608"/>
                    </a:cubicBezTo>
                    <a:lnTo>
                      <a:pt x="15304" y="76383"/>
                    </a:lnTo>
                    <a:cubicBezTo>
                      <a:pt x="13914" y="81153"/>
                      <a:pt x="13715" y="82146"/>
                      <a:pt x="3788" y="82146"/>
                    </a:cubicBezTo>
                    <a:cubicBezTo>
                      <a:pt x="1604" y="82146"/>
                      <a:pt x="413" y="82146"/>
                      <a:pt x="413" y="84730"/>
                    </a:cubicBezTo>
                    <a:cubicBezTo>
                      <a:pt x="413" y="86121"/>
                      <a:pt x="1406" y="86121"/>
                      <a:pt x="3788" y="86121"/>
                    </a:cubicBezTo>
                    <a:lnTo>
                      <a:pt x="61961" y="86121"/>
                    </a:lnTo>
                    <a:cubicBezTo>
                      <a:pt x="65138" y="86121"/>
                      <a:pt x="65138" y="86121"/>
                      <a:pt x="65932" y="83935"/>
                    </a:cubicBezTo>
                    <a:lnTo>
                      <a:pt x="75859" y="56706"/>
                    </a:lnTo>
                    <a:cubicBezTo>
                      <a:pt x="76455" y="55315"/>
                      <a:pt x="76455" y="55116"/>
                      <a:pt x="76455" y="54917"/>
                    </a:cubicBezTo>
                    <a:cubicBezTo>
                      <a:pt x="76455" y="54520"/>
                      <a:pt x="76058" y="53526"/>
                      <a:pt x="74866" y="53526"/>
                    </a:cubicBezTo>
                    <a:cubicBezTo>
                      <a:pt x="73675" y="53526"/>
                      <a:pt x="73675" y="54321"/>
                      <a:pt x="72682" y="56309"/>
                    </a:cubicBezTo>
                    <a:cubicBezTo>
                      <a:pt x="68513" y="67836"/>
                      <a:pt x="62954" y="82146"/>
                      <a:pt x="41114" y="82146"/>
                    </a:cubicBezTo>
                    <a:lnTo>
                      <a:pt x="29400" y="82146"/>
                    </a:lnTo>
                    <a:cubicBezTo>
                      <a:pt x="27613" y="82146"/>
                      <a:pt x="27216" y="82146"/>
                      <a:pt x="26621" y="82146"/>
                    </a:cubicBezTo>
                    <a:cubicBezTo>
                      <a:pt x="25231" y="81948"/>
                      <a:pt x="24834" y="81749"/>
                      <a:pt x="24834" y="80755"/>
                    </a:cubicBezTo>
                    <a:cubicBezTo>
                      <a:pt x="24834" y="80358"/>
                      <a:pt x="24834" y="80159"/>
                      <a:pt x="25628" y="7797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58C24DF-61DB-CE94-0271-08F54A70EC7D}"/>
                  </a:ext>
                </a:extLst>
              </p:cNvPr>
              <p:cNvSpPr/>
              <p:nvPr/>
            </p:nvSpPr>
            <p:spPr>
              <a:xfrm>
                <a:off x="8429836" y="3170940"/>
                <a:ext cx="45267" cy="62010"/>
              </a:xfrm>
              <a:custGeom>
                <a:avLst/>
                <a:gdLst>
                  <a:gd name="connsiteX0" fmla="*/ 45489 w 45267"/>
                  <a:gd name="connsiteY0" fmla="*/ 2647 h 62010"/>
                  <a:gd name="connsiteX1" fmla="*/ 45687 w 45267"/>
                  <a:gd name="connsiteY1" fmla="*/ 1256 h 62010"/>
                  <a:gd name="connsiteX2" fmla="*/ 44298 w 45267"/>
                  <a:gd name="connsiteY2" fmla="*/ 64 h 62010"/>
                  <a:gd name="connsiteX3" fmla="*/ 32981 w 45267"/>
                  <a:gd name="connsiteY3" fmla="*/ 859 h 62010"/>
                  <a:gd name="connsiteX4" fmla="*/ 31194 w 45267"/>
                  <a:gd name="connsiteY4" fmla="*/ 3045 h 62010"/>
                  <a:gd name="connsiteX5" fmla="*/ 33378 w 45267"/>
                  <a:gd name="connsiteY5" fmla="*/ 4237 h 62010"/>
                  <a:gd name="connsiteX6" fmla="*/ 37547 w 45267"/>
                  <a:gd name="connsiteY6" fmla="*/ 5430 h 62010"/>
                  <a:gd name="connsiteX7" fmla="*/ 37349 w 45267"/>
                  <a:gd name="connsiteY7" fmla="*/ 7417 h 62010"/>
                  <a:gd name="connsiteX8" fmla="*/ 32187 w 45267"/>
                  <a:gd name="connsiteY8" fmla="*/ 27491 h 62010"/>
                  <a:gd name="connsiteX9" fmla="*/ 23252 w 45267"/>
                  <a:gd name="connsiteY9" fmla="*/ 22324 h 62010"/>
                  <a:gd name="connsiteX10" fmla="*/ 420 w 45267"/>
                  <a:gd name="connsiteY10" fmla="*/ 47565 h 62010"/>
                  <a:gd name="connsiteX11" fmla="*/ 13722 w 45267"/>
                  <a:gd name="connsiteY11" fmla="*/ 62074 h 62010"/>
                  <a:gd name="connsiteX12" fmla="*/ 26230 w 45267"/>
                  <a:gd name="connsiteY12" fmla="*/ 55913 h 62010"/>
                  <a:gd name="connsiteX13" fmla="*/ 35363 w 45267"/>
                  <a:gd name="connsiteY13" fmla="*/ 62074 h 62010"/>
                  <a:gd name="connsiteX14" fmla="*/ 42312 w 45267"/>
                  <a:gd name="connsiteY14" fmla="*/ 57503 h 62010"/>
                  <a:gd name="connsiteX15" fmla="*/ 45489 w 45267"/>
                  <a:gd name="connsiteY15" fmla="*/ 48758 h 62010"/>
                  <a:gd name="connsiteX16" fmla="*/ 43901 w 45267"/>
                  <a:gd name="connsiteY16" fmla="*/ 47565 h 62010"/>
                  <a:gd name="connsiteX17" fmla="*/ 42114 w 45267"/>
                  <a:gd name="connsiteY17" fmla="*/ 50149 h 62010"/>
                  <a:gd name="connsiteX18" fmla="*/ 35562 w 45267"/>
                  <a:gd name="connsiteY18" fmla="*/ 59689 h 62010"/>
                  <a:gd name="connsiteX19" fmla="*/ 32782 w 45267"/>
                  <a:gd name="connsiteY19" fmla="*/ 55316 h 62010"/>
                  <a:gd name="connsiteX20" fmla="*/ 33179 w 45267"/>
                  <a:gd name="connsiteY20" fmla="*/ 51739 h 62010"/>
                  <a:gd name="connsiteX21" fmla="*/ 26627 w 45267"/>
                  <a:gd name="connsiteY21" fmla="*/ 50149 h 62010"/>
                  <a:gd name="connsiteX22" fmla="*/ 22061 w 45267"/>
                  <a:gd name="connsiteY22" fmla="*/ 56111 h 62010"/>
                  <a:gd name="connsiteX23" fmla="*/ 13921 w 45267"/>
                  <a:gd name="connsiteY23" fmla="*/ 59689 h 62010"/>
                  <a:gd name="connsiteX24" fmla="*/ 7567 w 45267"/>
                  <a:gd name="connsiteY24" fmla="*/ 51143 h 62010"/>
                  <a:gd name="connsiteX25" fmla="*/ 12134 w 45267"/>
                  <a:gd name="connsiteY25" fmla="*/ 33255 h 62010"/>
                  <a:gd name="connsiteX26" fmla="*/ 23252 w 45267"/>
                  <a:gd name="connsiteY26" fmla="*/ 24907 h 62010"/>
                  <a:gd name="connsiteX27" fmla="*/ 30995 w 45267"/>
                  <a:gd name="connsiteY27" fmla="*/ 32460 h 62010"/>
                  <a:gd name="connsiteX28" fmla="*/ 30797 w 45267"/>
                  <a:gd name="connsiteY28" fmla="*/ 3365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489" y="2647"/>
                    </a:moveTo>
                    <a:cubicBezTo>
                      <a:pt x="45489" y="2449"/>
                      <a:pt x="45687" y="1455"/>
                      <a:pt x="45687" y="1256"/>
                    </a:cubicBezTo>
                    <a:cubicBezTo>
                      <a:pt x="45687" y="859"/>
                      <a:pt x="45489" y="64"/>
                      <a:pt x="44298" y="64"/>
                    </a:cubicBezTo>
                    <a:cubicBezTo>
                      <a:pt x="42511" y="64"/>
                      <a:pt x="35165" y="660"/>
                      <a:pt x="32981" y="859"/>
                    </a:cubicBezTo>
                    <a:cubicBezTo>
                      <a:pt x="32385" y="1057"/>
                      <a:pt x="31194" y="1057"/>
                      <a:pt x="31194" y="3045"/>
                    </a:cubicBezTo>
                    <a:cubicBezTo>
                      <a:pt x="31194" y="4237"/>
                      <a:pt x="32385" y="4237"/>
                      <a:pt x="33378" y="4237"/>
                    </a:cubicBezTo>
                    <a:cubicBezTo>
                      <a:pt x="37547" y="4237"/>
                      <a:pt x="37547" y="4834"/>
                      <a:pt x="37547" y="5430"/>
                    </a:cubicBezTo>
                    <a:cubicBezTo>
                      <a:pt x="37547" y="6026"/>
                      <a:pt x="37547" y="6622"/>
                      <a:pt x="37349" y="7417"/>
                    </a:cubicBezTo>
                    <a:lnTo>
                      <a:pt x="32187" y="27491"/>
                    </a:lnTo>
                    <a:cubicBezTo>
                      <a:pt x="30400" y="24709"/>
                      <a:pt x="27422" y="22324"/>
                      <a:pt x="23252" y="22324"/>
                    </a:cubicBezTo>
                    <a:cubicBezTo>
                      <a:pt x="11935" y="22324"/>
                      <a:pt x="420" y="34845"/>
                      <a:pt x="420" y="47565"/>
                    </a:cubicBezTo>
                    <a:cubicBezTo>
                      <a:pt x="420" y="56111"/>
                      <a:pt x="6177" y="62074"/>
                      <a:pt x="13722" y="62074"/>
                    </a:cubicBezTo>
                    <a:cubicBezTo>
                      <a:pt x="18487" y="62074"/>
                      <a:pt x="22656" y="59490"/>
                      <a:pt x="26230" y="55913"/>
                    </a:cubicBezTo>
                    <a:cubicBezTo>
                      <a:pt x="28017" y="61279"/>
                      <a:pt x="32981" y="62074"/>
                      <a:pt x="35363" y="62074"/>
                    </a:cubicBezTo>
                    <a:cubicBezTo>
                      <a:pt x="38540" y="62074"/>
                      <a:pt x="40724" y="60285"/>
                      <a:pt x="42312" y="57503"/>
                    </a:cubicBezTo>
                    <a:cubicBezTo>
                      <a:pt x="44298" y="54124"/>
                      <a:pt x="45489" y="48956"/>
                      <a:pt x="45489" y="48758"/>
                    </a:cubicBezTo>
                    <a:cubicBezTo>
                      <a:pt x="45489" y="47565"/>
                      <a:pt x="44298" y="47565"/>
                      <a:pt x="43901" y="47565"/>
                    </a:cubicBezTo>
                    <a:cubicBezTo>
                      <a:pt x="42709" y="47565"/>
                      <a:pt x="42709" y="47963"/>
                      <a:pt x="42114" y="50149"/>
                    </a:cubicBezTo>
                    <a:cubicBezTo>
                      <a:pt x="40922" y="54521"/>
                      <a:pt x="39334" y="59689"/>
                      <a:pt x="35562" y="59689"/>
                    </a:cubicBezTo>
                    <a:cubicBezTo>
                      <a:pt x="33378" y="59689"/>
                      <a:pt x="32782" y="57701"/>
                      <a:pt x="32782" y="55316"/>
                    </a:cubicBezTo>
                    <a:cubicBezTo>
                      <a:pt x="32782" y="53726"/>
                      <a:pt x="32782" y="52931"/>
                      <a:pt x="33179" y="51739"/>
                    </a:cubicBezTo>
                    <a:close/>
                    <a:moveTo>
                      <a:pt x="26627" y="50149"/>
                    </a:moveTo>
                    <a:cubicBezTo>
                      <a:pt x="26032" y="52733"/>
                      <a:pt x="24046" y="54521"/>
                      <a:pt x="22061" y="56111"/>
                    </a:cubicBezTo>
                    <a:cubicBezTo>
                      <a:pt x="21267" y="56906"/>
                      <a:pt x="17891" y="59689"/>
                      <a:pt x="13921" y="59689"/>
                    </a:cubicBezTo>
                    <a:cubicBezTo>
                      <a:pt x="10744" y="59689"/>
                      <a:pt x="7567" y="57304"/>
                      <a:pt x="7567" y="51143"/>
                    </a:cubicBezTo>
                    <a:cubicBezTo>
                      <a:pt x="7567" y="46373"/>
                      <a:pt x="10148" y="36833"/>
                      <a:pt x="12134" y="33255"/>
                    </a:cubicBezTo>
                    <a:cubicBezTo>
                      <a:pt x="16303" y="26100"/>
                      <a:pt x="20671" y="24907"/>
                      <a:pt x="23252" y="24907"/>
                    </a:cubicBezTo>
                    <a:cubicBezTo>
                      <a:pt x="29407" y="24907"/>
                      <a:pt x="30995" y="31466"/>
                      <a:pt x="30995" y="32460"/>
                    </a:cubicBezTo>
                    <a:cubicBezTo>
                      <a:pt x="30995" y="32858"/>
                      <a:pt x="30797" y="33454"/>
                      <a:pt x="30797" y="336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D8D2846-6E33-8ED0-DDA3-2FFDF30D4D29}"/>
                  </a:ext>
                </a:extLst>
              </p:cNvPr>
              <p:cNvSpPr/>
              <p:nvPr/>
            </p:nvSpPr>
            <p:spPr>
              <a:xfrm>
                <a:off x="8522036" y="3175091"/>
                <a:ext cx="13302" cy="13316"/>
              </a:xfrm>
              <a:custGeom>
                <a:avLst/>
                <a:gdLst>
                  <a:gd name="connsiteX0" fmla="*/ 13729 w 13302"/>
                  <a:gd name="connsiteY0" fmla="*/ 6621 h 13316"/>
                  <a:gd name="connsiteX1" fmla="*/ 6978 w 13302"/>
                  <a:gd name="connsiteY1" fmla="*/ 62 h 13316"/>
                  <a:gd name="connsiteX2" fmla="*/ 427 w 13302"/>
                  <a:gd name="connsiteY2" fmla="*/ 6621 h 13316"/>
                  <a:gd name="connsiteX3" fmla="*/ 6978 w 13302"/>
                  <a:gd name="connsiteY3" fmla="*/ 13378 h 13316"/>
                  <a:gd name="connsiteX4" fmla="*/ 13729 w 13302"/>
                  <a:gd name="connsiteY4" fmla="*/ 6621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2" h="13316">
                    <a:moveTo>
                      <a:pt x="13729" y="6621"/>
                    </a:moveTo>
                    <a:cubicBezTo>
                      <a:pt x="13729" y="3043"/>
                      <a:pt x="10751" y="62"/>
                      <a:pt x="6978" y="62"/>
                    </a:cubicBezTo>
                    <a:cubicBezTo>
                      <a:pt x="3405" y="62"/>
                      <a:pt x="427" y="3043"/>
                      <a:pt x="427" y="6621"/>
                    </a:cubicBezTo>
                    <a:cubicBezTo>
                      <a:pt x="427" y="10397"/>
                      <a:pt x="3405" y="13378"/>
                      <a:pt x="6978" y="13378"/>
                    </a:cubicBezTo>
                    <a:cubicBezTo>
                      <a:pt x="10751" y="13378"/>
                      <a:pt x="13729" y="10397"/>
                      <a:pt x="13729" y="66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B0DB3FC-1AAE-8849-57D6-71DD84698F63}"/>
                  </a:ext>
                </a:extLst>
              </p:cNvPr>
              <p:cNvSpPr/>
              <p:nvPr/>
            </p:nvSpPr>
            <p:spPr>
              <a:xfrm>
                <a:off x="8577621" y="3129975"/>
                <a:ext cx="33355" cy="84668"/>
              </a:xfrm>
              <a:custGeom>
                <a:avLst/>
                <a:gdLst>
                  <a:gd name="connsiteX0" fmla="*/ 32595 w 33355"/>
                  <a:gd name="connsiteY0" fmla="*/ 4633 h 84668"/>
                  <a:gd name="connsiteX1" fmla="*/ 28029 w 33355"/>
                  <a:gd name="connsiteY1" fmla="*/ 62 h 84668"/>
                  <a:gd name="connsiteX2" fmla="*/ 21080 w 33355"/>
                  <a:gd name="connsiteY2" fmla="*/ 6820 h 84668"/>
                  <a:gd name="connsiteX3" fmla="*/ 25845 w 33355"/>
                  <a:gd name="connsiteY3" fmla="*/ 11192 h 84668"/>
                  <a:gd name="connsiteX4" fmla="*/ 32595 w 33355"/>
                  <a:gd name="connsiteY4" fmla="*/ 4633 h 84668"/>
                  <a:gd name="connsiteX5" fmla="*/ 23065 w 33355"/>
                  <a:gd name="connsiteY5" fmla="*/ 51936 h 84668"/>
                  <a:gd name="connsiteX6" fmla="*/ 25845 w 33355"/>
                  <a:gd name="connsiteY6" fmla="*/ 44582 h 84668"/>
                  <a:gd name="connsiteX7" fmla="*/ 27433 w 33355"/>
                  <a:gd name="connsiteY7" fmla="*/ 38024 h 84668"/>
                  <a:gd name="connsiteX8" fmla="*/ 17109 w 33355"/>
                  <a:gd name="connsiteY8" fmla="*/ 27688 h 84668"/>
                  <a:gd name="connsiteX9" fmla="*/ 432 w 33355"/>
                  <a:gd name="connsiteY9" fmla="*/ 46967 h 84668"/>
                  <a:gd name="connsiteX10" fmla="*/ 2020 w 33355"/>
                  <a:gd name="connsiteY10" fmla="*/ 48359 h 84668"/>
                  <a:gd name="connsiteX11" fmla="*/ 4005 w 33355"/>
                  <a:gd name="connsiteY11" fmla="*/ 45974 h 84668"/>
                  <a:gd name="connsiteX12" fmla="*/ 16712 w 33355"/>
                  <a:gd name="connsiteY12" fmla="*/ 30471 h 84668"/>
                  <a:gd name="connsiteX13" fmla="*/ 19889 w 33355"/>
                  <a:gd name="connsiteY13" fmla="*/ 34446 h 84668"/>
                  <a:gd name="connsiteX14" fmla="*/ 18499 w 33355"/>
                  <a:gd name="connsiteY14" fmla="*/ 41005 h 84668"/>
                  <a:gd name="connsiteX15" fmla="*/ 9763 w 33355"/>
                  <a:gd name="connsiteY15" fmla="*/ 64259 h 84668"/>
                  <a:gd name="connsiteX16" fmla="*/ 6983 w 33355"/>
                  <a:gd name="connsiteY16" fmla="*/ 74395 h 84668"/>
                  <a:gd name="connsiteX17" fmla="*/ 17308 w 33355"/>
                  <a:gd name="connsiteY17" fmla="*/ 84730 h 84668"/>
                  <a:gd name="connsiteX18" fmla="*/ 33787 w 33355"/>
                  <a:gd name="connsiteY18" fmla="*/ 65253 h 84668"/>
                  <a:gd name="connsiteX19" fmla="*/ 32198 w 33355"/>
                  <a:gd name="connsiteY19" fmla="*/ 64060 h 84668"/>
                  <a:gd name="connsiteX20" fmla="*/ 30411 w 33355"/>
                  <a:gd name="connsiteY20" fmla="*/ 66246 h 84668"/>
                  <a:gd name="connsiteX21" fmla="*/ 17506 w 33355"/>
                  <a:gd name="connsiteY21" fmla="*/ 81948 h 84668"/>
                  <a:gd name="connsiteX22" fmla="*/ 14528 w 33355"/>
                  <a:gd name="connsiteY22" fmla="*/ 77774 h 84668"/>
                  <a:gd name="connsiteX23" fmla="*/ 18102 w 33355"/>
                  <a:gd name="connsiteY23" fmla="*/ 65253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595" y="4633"/>
                    </a:moveTo>
                    <a:cubicBezTo>
                      <a:pt x="32595" y="2050"/>
                      <a:pt x="30809" y="62"/>
                      <a:pt x="28029" y="62"/>
                    </a:cubicBezTo>
                    <a:cubicBezTo>
                      <a:pt x="24455" y="62"/>
                      <a:pt x="21080" y="3242"/>
                      <a:pt x="21080" y="6820"/>
                    </a:cubicBezTo>
                    <a:cubicBezTo>
                      <a:pt x="21080" y="9205"/>
                      <a:pt x="22867" y="11192"/>
                      <a:pt x="25845" y="11192"/>
                    </a:cubicBezTo>
                    <a:cubicBezTo>
                      <a:pt x="28823" y="11192"/>
                      <a:pt x="32595" y="8410"/>
                      <a:pt x="32595" y="4633"/>
                    </a:cubicBezTo>
                    <a:close/>
                    <a:moveTo>
                      <a:pt x="23065" y="51936"/>
                    </a:moveTo>
                    <a:cubicBezTo>
                      <a:pt x="24455" y="48359"/>
                      <a:pt x="24455" y="47961"/>
                      <a:pt x="25845" y="44582"/>
                    </a:cubicBezTo>
                    <a:cubicBezTo>
                      <a:pt x="26838" y="42197"/>
                      <a:pt x="27433" y="40409"/>
                      <a:pt x="27433" y="38024"/>
                    </a:cubicBezTo>
                    <a:cubicBezTo>
                      <a:pt x="27433" y="32260"/>
                      <a:pt x="23462" y="27688"/>
                      <a:pt x="17109" y="27688"/>
                    </a:cubicBezTo>
                    <a:cubicBezTo>
                      <a:pt x="5197" y="27688"/>
                      <a:pt x="432" y="45974"/>
                      <a:pt x="432" y="46967"/>
                    </a:cubicBezTo>
                    <a:cubicBezTo>
                      <a:pt x="432" y="48359"/>
                      <a:pt x="1821" y="48359"/>
                      <a:pt x="2020" y="48359"/>
                    </a:cubicBezTo>
                    <a:cubicBezTo>
                      <a:pt x="3211" y="48359"/>
                      <a:pt x="3410" y="47961"/>
                      <a:pt x="4005" y="45974"/>
                    </a:cubicBezTo>
                    <a:cubicBezTo>
                      <a:pt x="7381" y="34247"/>
                      <a:pt x="12543" y="30471"/>
                      <a:pt x="16712" y="30471"/>
                    </a:cubicBezTo>
                    <a:cubicBezTo>
                      <a:pt x="17705" y="30471"/>
                      <a:pt x="19889" y="30471"/>
                      <a:pt x="19889" y="34446"/>
                    </a:cubicBezTo>
                    <a:cubicBezTo>
                      <a:pt x="19889" y="37030"/>
                      <a:pt x="19095" y="39812"/>
                      <a:pt x="18499" y="41005"/>
                    </a:cubicBezTo>
                    <a:cubicBezTo>
                      <a:pt x="17506" y="44185"/>
                      <a:pt x="11748" y="58892"/>
                      <a:pt x="9763" y="64259"/>
                    </a:cubicBezTo>
                    <a:cubicBezTo>
                      <a:pt x="8572" y="67638"/>
                      <a:pt x="6983" y="71811"/>
                      <a:pt x="6983" y="74395"/>
                    </a:cubicBezTo>
                    <a:cubicBezTo>
                      <a:pt x="6983" y="80358"/>
                      <a:pt x="11153" y="84730"/>
                      <a:pt x="17308" y="84730"/>
                    </a:cubicBezTo>
                    <a:cubicBezTo>
                      <a:pt x="29022" y="84730"/>
                      <a:pt x="33787" y="66445"/>
                      <a:pt x="33787" y="65253"/>
                    </a:cubicBezTo>
                    <a:cubicBezTo>
                      <a:pt x="33787" y="64060"/>
                      <a:pt x="32595" y="64060"/>
                      <a:pt x="32198" y="64060"/>
                    </a:cubicBezTo>
                    <a:cubicBezTo>
                      <a:pt x="31007" y="64060"/>
                      <a:pt x="31007" y="64458"/>
                      <a:pt x="30411" y="66246"/>
                    </a:cubicBezTo>
                    <a:cubicBezTo>
                      <a:pt x="28029" y="74196"/>
                      <a:pt x="23860" y="81948"/>
                      <a:pt x="17506" y="81948"/>
                    </a:cubicBezTo>
                    <a:cubicBezTo>
                      <a:pt x="15322" y="81948"/>
                      <a:pt x="14528" y="80755"/>
                      <a:pt x="14528" y="77774"/>
                    </a:cubicBezTo>
                    <a:cubicBezTo>
                      <a:pt x="14528" y="74594"/>
                      <a:pt x="15322" y="72805"/>
                      <a:pt x="18102" y="652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1EEC19-3BFC-D473-62F0-F0A8D8674D1C}"/>
                  </a:ext>
                </a:extLst>
              </p:cNvPr>
              <p:cNvSpPr/>
              <p:nvPr/>
            </p:nvSpPr>
            <p:spPr>
              <a:xfrm>
                <a:off x="8622760" y="3170940"/>
                <a:ext cx="45267" cy="62010"/>
              </a:xfrm>
              <a:custGeom>
                <a:avLst/>
                <a:gdLst>
                  <a:gd name="connsiteX0" fmla="*/ 45504 w 45267"/>
                  <a:gd name="connsiteY0" fmla="*/ 2647 h 62010"/>
                  <a:gd name="connsiteX1" fmla="*/ 45703 w 45267"/>
                  <a:gd name="connsiteY1" fmla="*/ 1256 h 62010"/>
                  <a:gd name="connsiteX2" fmla="*/ 44313 w 45267"/>
                  <a:gd name="connsiteY2" fmla="*/ 64 h 62010"/>
                  <a:gd name="connsiteX3" fmla="*/ 32996 w 45267"/>
                  <a:gd name="connsiteY3" fmla="*/ 859 h 62010"/>
                  <a:gd name="connsiteX4" fmla="*/ 31209 w 45267"/>
                  <a:gd name="connsiteY4" fmla="*/ 3045 h 62010"/>
                  <a:gd name="connsiteX5" fmla="*/ 33393 w 45267"/>
                  <a:gd name="connsiteY5" fmla="*/ 4237 h 62010"/>
                  <a:gd name="connsiteX6" fmla="*/ 37562 w 45267"/>
                  <a:gd name="connsiteY6" fmla="*/ 5430 h 62010"/>
                  <a:gd name="connsiteX7" fmla="*/ 37364 w 45267"/>
                  <a:gd name="connsiteY7" fmla="*/ 7417 h 62010"/>
                  <a:gd name="connsiteX8" fmla="*/ 32202 w 45267"/>
                  <a:gd name="connsiteY8" fmla="*/ 27491 h 62010"/>
                  <a:gd name="connsiteX9" fmla="*/ 23267 w 45267"/>
                  <a:gd name="connsiteY9" fmla="*/ 22324 h 62010"/>
                  <a:gd name="connsiteX10" fmla="*/ 435 w 45267"/>
                  <a:gd name="connsiteY10" fmla="*/ 47565 h 62010"/>
                  <a:gd name="connsiteX11" fmla="*/ 13737 w 45267"/>
                  <a:gd name="connsiteY11" fmla="*/ 62074 h 62010"/>
                  <a:gd name="connsiteX12" fmla="*/ 26245 w 45267"/>
                  <a:gd name="connsiteY12" fmla="*/ 55913 h 62010"/>
                  <a:gd name="connsiteX13" fmla="*/ 35378 w 45267"/>
                  <a:gd name="connsiteY13" fmla="*/ 62074 h 62010"/>
                  <a:gd name="connsiteX14" fmla="*/ 42327 w 45267"/>
                  <a:gd name="connsiteY14" fmla="*/ 57503 h 62010"/>
                  <a:gd name="connsiteX15" fmla="*/ 45504 w 45267"/>
                  <a:gd name="connsiteY15" fmla="*/ 48758 h 62010"/>
                  <a:gd name="connsiteX16" fmla="*/ 43916 w 45267"/>
                  <a:gd name="connsiteY16" fmla="*/ 47565 h 62010"/>
                  <a:gd name="connsiteX17" fmla="*/ 42129 w 45267"/>
                  <a:gd name="connsiteY17" fmla="*/ 50149 h 62010"/>
                  <a:gd name="connsiteX18" fmla="*/ 35577 w 45267"/>
                  <a:gd name="connsiteY18" fmla="*/ 59689 h 62010"/>
                  <a:gd name="connsiteX19" fmla="*/ 32797 w 45267"/>
                  <a:gd name="connsiteY19" fmla="*/ 55316 h 62010"/>
                  <a:gd name="connsiteX20" fmla="*/ 33194 w 45267"/>
                  <a:gd name="connsiteY20" fmla="*/ 51739 h 62010"/>
                  <a:gd name="connsiteX21" fmla="*/ 26643 w 45267"/>
                  <a:gd name="connsiteY21" fmla="*/ 50149 h 62010"/>
                  <a:gd name="connsiteX22" fmla="*/ 22076 w 45267"/>
                  <a:gd name="connsiteY22" fmla="*/ 56111 h 62010"/>
                  <a:gd name="connsiteX23" fmla="*/ 13936 w 45267"/>
                  <a:gd name="connsiteY23" fmla="*/ 59689 h 62010"/>
                  <a:gd name="connsiteX24" fmla="*/ 7582 w 45267"/>
                  <a:gd name="connsiteY24" fmla="*/ 51143 h 62010"/>
                  <a:gd name="connsiteX25" fmla="*/ 12149 w 45267"/>
                  <a:gd name="connsiteY25" fmla="*/ 33255 h 62010"/>
                  <a:gd name="connsiteX26" fmla="*/ 23267 w 45267"/>
                  <a:gd name="connsiteY26" fmla="*/ 24907 h 62010"/>
                  <a:gd name="connsiteX27" fmla="*/ 31010 w 45267"/>
                  <a:gd name="connsiteY27" fmla="*/ 32460 h 62010"/>
                  <a:gd name="connsiteX28" fmla="*/ 30812 w 45267"/>
                  <a:gd name="connsiteY28" fmla="*/ 33653 h 62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267" h="62010">
                    <a:moveTo>
                      <a:pt x="45504" y="2647"/>
                    </a:moveTo>
                    <a:cubicBezTo>
                      <a:pt x="45504" y="2449"/>
                      <a:pt x="45703" y="1455"/>
                      <a:pt x="45703" y="1256"/>
                    </a:cubicBezTo>
                    <a:cubicBezTo>
                      <a:pt x="45703" y="859"/>
                      <a:pt x="45504" y="64"/>
                      <a:pt x="44313" y="64"/>
                    </a:cubicBezTo>
                    <a:cubicBezTo>
                      <a:pt x="42526" y="64"/>
                      <a:pt x="35180" y="660"/>
                      <a:pt x="32996" y="859"/>
                    </a:cubicBezTo>
                    <a:cubicBezTo>
                      <a:pt x="32400" y="1057"/>
                      <a:pt x="31209" y="1057"/>
                      <a:pt x="31209" y="3045"/>
                    </a:cubicBezTo>
                    <a:cubicBezTo>
                      <a:pt x="31209" y="4237"/>
                      <a:pt x="32400" y="4237"/>
                      <a:pt x="33393" y="4237"/>
                    </a:cubicBezTo>
                    <a:cubicBezTo>
                      <a:pt x="37562" y="4237"/>
                      <a:pt x="37562" y="4834"/>
                      <a:pt x="37562" y="5430"/>
                    </a:cubicBezTo>
                    <a:cubicBezTo>
                      <a:pt x="37562" y="6026"/>
                      <a:pt x="37562" y="6622"/>
                      <a:pt x="37364" y="7417"/>
                    </a:cubicBezTo>
                    <a:lnTo>
                      <a:pt x="32202" y="27491"/>
                    </a:lnTo>
                    <a:cubicBezTo>
                      <a:pt x="30415" y="24709"/>
                      <a:pt x="27437" y="22324"/>
                      <a:pt x="23267" y="22324"/>
                    </a:cubicBezTo>
                    <a:cubicBezTo>
                      <a:pt x="11950" y="22324"/>
                      <a:pt x="435" y="34845"/>
                      <a:pt x="435" y="47565"/>
                    </a:cubicBezTo>
                    <a:cubicBezTo>
                      <a:pt x="435" y="56111"/>
                      <a:pt x="6193" y="62074"/>
                      <a:pt x="13737" y="62074"/>
                    </a:cubicBezTo>
                    <a:cubicBezTo>
                      <a:pt x="18502" y="62074"/>
                      <a:pt x="22672" y="59490"/>
                      <a:pt x="26245" y="55913"/>
                    </a:cubicBezTo>
                    <a:cubicBezTo>
                      <a:pt x="28032" y="61279"/>
                      <a:pt x="32996" y="62074"/>
                      <a:pt x="35378" y="62074"/>
                    </a:cubicBezTo>
                    <a:cubicBezTo>
                      <a:pt x="38555" y="62074"/>
                      <a:pt x="40739" y="60285"/>
                      <a:pt x="42327" y="57503"/>
                    </a:cubicBezTo>
                    <a:cubicBezTo>
                      <a:pt x="44313" y="54124"/>
                      <a:pt x="45504" y="48956"/>
                      <a:pt x="45504" y="48758"/>
                    </a:cubicBezTo>
                    <a:cubicBezTo>
                      <a:pt x="45504" y="47565"/>
                      <a:pt x="44313" y="47565"/>
                      <a:pt x="43916" y="47565"/>
                    </a:cubicBezTo>
                    <a:cubicBezTo>
                      <a:pt x="42724" y="47565"/>
                      <a:pt x="42724" y="47963"/>
                      <a:pt x="42129" y="50149"/>
                    </a:cubicBezTo>
                    <a:cubicBezTo>
                      <a:pt x="40938" y="54521"/>
                      <a:pt x="39349" y="59689"/>
                      <a:pt x="35577" y="59689"/>
                    </a:cubicBezTo>
                    <a:cubicBezTo>
                      <a:pt x="33393" y="59689"/>
                      <a:pt x="32797" y="57701"/>
                      <a:pt x="32797" y="55316"/>
                    </a:cubicBezTo>
                    <a:cubicBezTo>
                      <a:pt x="32797" y="53726"/>
                      <a:pt x="32797" y="52931"/>
                      <a:pt x="33194" y="51739"/>
                    </a:cubicBezTo>
                    <a:close/>
                    <a:moveTo>
                      <a:pt x="26643" y="50149"/>
                    </a:moveTo>
                    <a:cubicBezTo>
                      <a:pt x="26047" y="52733"/>
                      <a:pt x="24061" y="54521"/>
                      <a:pt x="22076" y="56111"/>
                    </a:cubicBezTo>
                    <a:cubicBezTo>
                      <a:pt x="21282" y="56906"/>
                      <a:pt x="17907" y="59689"/>
                      <a:pt x="13936" y="59689"/>
                    </a:cubicBezTo>
                    <a:cubicBezTo>
                      <a:pt x="10759" y="59689"/>
                      <a:pt x="7582" y="57304"/>
                      <a:pt x="7582" y="51143"/>
                    </a:cubicBezTo>
                    <a:cubicBezTo>
                      <a:pt x="7582" y="46373"/>
                      <a:pt x="10164" y="36833"/>
                      <a:pt x="12149" y="33255"/>
                    </a:cubicBezTo>
                    <a:cubicBezTo>
                      <a:pt x="16318" y="26100"/>
                      <a:pt x="20686" y="24907"/>
                      <a:pt x="23267" y="24907"/>
                    </a:cubicBezTo>
                    <a:cubicBezTo>
                      <a:pt x="29422" y="24907"/>
                      <a:pt x="31010" y="31466"/>
                      <a:pt x="31010" y="32460"/>
                    </a:cubicBezTo>
                    <a:cubicBezTo>
                      <a:pt x="31010" y="32858"/>
                      <a:pt x="30812" y="33454"/>
                      <a:pt x="30812" y="33653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B4681EA-DA84-84BA-EAE9-726515F19907}"/>
                  </a:ext>
                </a:extLst>
              </p:cNvPr>
              <p:cNvSpPr/>
              <p:nvPr/>
            </p:nvSpPr>
            <p:spPr>
              <a:xfrm flipV="1">
                <a:off x="8603540" y="3666507"/>
                <a:ext cx="300791" cy="301058"/>
              </a:xfrm>
              <a:custGeom>
                <a:avLst/>
                <a:gdLst>
                  <a:gd name="connsiteX0" fmla="*/ 301067 w 300791"/>
                  <a:gd name="connsiteY0" fmla="*/ 150642 h 301058"/>
                  <a:gd name="connsiteX1" fmla="*/ 150671 w 300791"/>
                  <a:gd name="connsiteY1" fmla="*/ 301197 h 301058"/>
                  <a:gd name="connsiteX2" fmla="*/ 276 w 300791"/>
                  <a:gd name="connsiteY2" fmla="*/ 150642 h 301058"/>
                  <a:gd name="connsiteX3" fmla="*/ 150671 w 300791"/>
                  <a:gd name="connsiteY3" fmla="*/ 138 h 301058"/>
                  <a:gd name="connsiteX4" fmla="*/ 301067 w 300791"/>
                  <a:gd name="connsiteY4" fmla="*/ 150642 h 301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791" h="301058">
                    <a:moveTo>
                      <a:pt x="301067" y="150642"/>
                    </a:moveTo>
                    <a:cubicBezTo>
                      <a:pt x="301067" y="233820"/>
                      <a:pt x="233712" y="301197"/>
                      <a:pt x="150671" y="301197"/>
                    </a:cubicBezTo>
                    <a:cubicBezTo>
                      <a:pt x="67581" y="301197"/>
                      <a:pt x="276" y="233820"/>
                      <a:pt x="276" y="150642"/>
                    </a:cubicBezTo>
                    <a:cubicBezTo>
                      <a:pt x="276" y="67515"/>
                      <a:pt x="67581" y="138"/>
                      <a:pt x="150671" y="138"/>
                    </a:cubicBezTo>
                    <a:cubicBezTo>
                      <a:pt x="233712" y="138"/>
                      <a:pt x="301067" y="67515"/>
                      <a:pt x="301067" y="150642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68EF8A-64E8-8F8F-8DE6-3200A08B65AF}"/>
                  </a:ext>
                </a:extLst>
              </p:cNvPr>
              <p:cNvSpPr/>
              <p:nvPr/>
            </p:nvSpPr>
            <p:spPr>
              <a:xfrm>
                <a:off x="8715473" y="3877929"/>
                <a:ext cx="76835" cy="4968"/>
              </a:xfrm>
              <a:custGeom>
                <a:avLst/>
                <a:gdLst>
                  <a:gd name="connsiteX0" fmla="*/ 72910 w 76835"/>
                  <a:gd name="connsiteY0" fmla="*/ 5086 h 4968"/>
                  <a:gd name="connsiteX1" fmla="*/ 77278 w 76835"/>
                  <a:gd name="connsiteY1" fmla="*/ 2502 h 4968"/>
                  <a:gd name="connsiteX2" fmla="*/ 72910 w 76835"/>
                  <a:gd name="connsiteY2" fmla="*/ 117 h 4968"/>
                  <a:gd name="connsiteX3" fmla="*/ 4810 w 76835"/>
                  <a:gd name="connsiteY3" fmla="*/ 117 h 4968"/>
                  <a:gd name="connsiteX4" fmla="*/ 442 w 76835"/>
                  <a:gd name="connsiteY4" fmla="*/ 2502 h 4968"/>
                  <a:gd name="connsiteX5" fmla="*/ 4810 w 76835"/>
                  <a:gd name="connsiteY5" fmla="*/ 5086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910" y="5086"/>
                    </a:moveTo>
                    <a:cubicBezTo>
                      <a:pt x="75094" y="5086"/>
                      <a:pt x="77278" y="5086"/>
                      <a:pt x="77278" y="2502"/>
                    </a:cubicBezTo>
                    <a:cubicBezTo>
                      <a:pt x="77278" y="117"/>
                      <a:pt x="75094" y="117"/>
                      <a:pt x="72910" y="117"/>
                    </a:cubicBezTo>
                    <a:lnTo>
                      <a:pt x="4810" y="117"/>
                    </a:lnTo>
                    <a:cubicBezTo>
                      <a:pt x="2626" y="117"/>
                      <a:pt x="442" y="117"/>
                      <a:pt x="442" y="2502"/>
                    </a:cubicBezTo>
                    <a:cubicBezTo>
                      <a:pt x="442" y="5086"/>
                      <a:pt x="2626" y="5086"/>
                      <a:pt x="4810" y="5086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8BA3CFA-31CB-198A-6BA7-E1AA887AE137}"/>
                  </a:ext>
                </a:extLst>
              </p:cNvPr>
              <p:cNvSpPr/>
              <p:nvPr/>
            </p:nvSpPr>
            <p:spPr>
              <a:xfrm>
                <a:off x="8712098" y="3711599"/>
                <a:ext cx="83586" cy="84071"/>
              </a:xfrm>
              <a:custGeom>
                <a:avLst/>
                <a:gdLst>
                  <a:gd name="connsiteX0" fmla="*/ 44717 w 83586"/>
                  <a:gd name="connsiteY0" fmla="*/ 44627 h 84071"/>
                  <a:gd name="connsiteX1" fmla="*/ 79859 w 83586"/>
                  <a:gd name="connsiteY1" fmla="*/ 44627 h 84071"/>
                  <a:gd name="connsiteX2" fmla="*/ 84028 w 83586"/>
                  <a:gd name="connsiteY2" fmla="*/ 42044 h 84071"/>
                  <a:gd name="connsiteX3" fmla="*/ 79859 w 83586"/>
                  <a:gd name="connsiteY3" fmla="*/ 39659 h 84071"/>
                  <a:gd name="connsiteX4" fmla="*/ 44717 w 83586"/>
                  <a:gd name="connsiteY4" fmla="*/ 39659 h 84071"/>
                  <a:gd name="connsiteX5" fmla="*/ 44717 w 83586"/>
                  <a:gd name="connsiteY5" fmla="*/ 4281 h 84071"/>
                  <a:gd name="connsiteX6" fmla="*/ 42334 w 83586"/>
                  <a:gd name="connsiteY6" fmla="*/ 107 h 84071"/>
                  <a:gd name="connsiteX7" fmla="*/ 39753 w 83586"/>
                  <a:gd name="connsiteY7" fmla="*/ 4281 h 84071"/>
                  <a:gd name="connsiteX8" fmla="*/ 39753 w 83586"/>
                  <a:gd name="connsiteY8" fmla="*/ 39659 h 84071"/>
                  <a:gd name="connsiteX9" fmla="*/ 4413 w 83586"/>
                  <a:gd name="connsiteY9" fmla="*/ 39659 h 84071"/>
                  <a:gd name="connsiteX10" fmla="*/ 442 w 83586"/>
                  <a:gd name="connsiteY10" fmla="*/ 42044 h 84071"/>
                  <a:gd name="connsiteX11" fmla="*/ 4413 w 83586"/>
                  <a:gd name="connsiteY11" fmla="*/ 44627 h 84071"/>
                  <a:gd name="connsiteX12" fmla="*/ 39753 w 83586"/>
                  <a:gd name="connsiteY12" fmla="*/ 44627 h 84071"/>
                  <a:gd name="connsiteX13" fmla="*/ 39753 w 83586"/>
                  <a:gd name="connsiteY13" fmla="*/ 80005 h 84071"/>
                  <a:gd name="connsiteX14" fmla="*/ 42334 w 83586"/>
                  <a:gd name="connsiteY14" fmla="*/ 84179 h 84071"/>
                  <a:gd name="connsiteX15" fmla="*/ 44717 w 83586"/>
                  <a:gd name="connsiteY15" fmla="*/ 80005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717" y="44627"/>
                    </a:moveTo>
                    <a:lnTo>
                      <a:pt x="79859" y="44627"/>
                    </a:lnTo>
                    <a:cubicBezTo>
                      <a:pt x="81646" y="44627"/>
                      <a:pt x="84028" y="44627"/>
                      <a:pt x="84028" y="42044"/>
                    </a:cubicBezTo>
                    <a:cubicBezTo>
                      <a:pt x="84028" y="39659"/>
                      <a:pt x="81646" y="39659"/>
                      <a:pt x="79859" y="39659"/>
                    </a:cubicBezTo>
                    <a:lnTo>
                      <a:pt x="44717" y="39659"/>
                    </a:lnTo>
                    <a:lnTo>
                      <a:pt x="44717" y="4281"/>
                    </a:lnTo>
                    <a:cubicBezTo>
                      <a:pt x="44717" y="2492"/>
                      <a:pt x="44717" y="107"/>
                      <a:pt x="42334" y="107"/>
                    </a:cubicBezTo>
                    <a:cubicBezTo>
                      <a:pt x="39753" y="107"/>
                      <a:pt x="39753" y="2492"/>
                      <a:pt x="39753" y="4281"/>
                    </a:cubicBezTo>
                    <a:lnTo>
                      <a:pt x="39753" y="39659"/>
                    </a:lnTo>
                    <a:lnTo>
                      <a:pt x="4413" y="39659"/>
                    </a:lnTo>
                    <a:cubicBezTo>
                      <a:pt x="2824" y="39659"/>
                      <a:pt x="442" y="39659"/>
                      <a:pt x="442" y="42044"/>
                    </a:cubicBezTo>
                    <a:cubicBezTo>
                      <a:pt x="442" y="44627"/>
                      <a:pt x="2824" y="44627"/>
                      <a:pt x="4413" y="44627"/>
                    </a:cubicBezTo>
                    <a:lnTo>
                      <a:pt x="39753" y="44627"/>
                    </a:lnTo>
                    <a:lnTo>
                      <a:pt x="39753" y="80005"/>
                    </a:lnTo>
                    <a:cubicBezTo>
                      <a:pt x="39753" y="81794"/>
                      <a:pt x="39753" y="84179"/>
                      <a:pt x="42334" y="84179"/>
                    </a:cubicBezTo>
                    <a:cubicBezTo>
                      <a:pt x="44717" y="84179"/>
                      <a:pt x="44717" y="81794"/>
                      <a:pt x="44717" y="80005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8054977-B52C-5A45-376C-BDC1ADEBF711}"/>
                  </a:ext>
                </a:extLst>
              </p:cNvPr>
              <p:cNvSpPr/>
              <p:nvPr/>
            </p:nvSpPr>
            <p:spPr>
              <a:xfrm>
                <a:off x="8981683" y="3795670"/>
                <a:ext cx="74651" cy="57041"/>
              </a:xfrm>
              <a:custGeom>
                <a:avLst/>
                <a:gdLst>
                  <a:gd name="connsiteX0" fmla="*/ 75115 w 74651"/>
                  <a:gd name="connsiteY0" fmla="*/ 8857 h 57041"/>
                  <a:gd name="connsiteX1" fmla="*/ 69953 w 74651"/>
                  <a:gd name="connsiteY1" fmla="*/ 112 h 57041"/>
                  <a:gd name="connsiteX2" fmla="*/ 63401 w 74651"/>
                  <a:gd name="connsiteY2" fmla="*/ 6075 h 57041"/>
                  <a:gd name="connsiteX3" fmla="*/ 65188 w 74651"/>
                  <a:gd name="connsiteY3" fmla="*/ 9851 h 57041"/>
                  <a:gd name="connsiteX4" fmla="*/ 69556 w 74651"/>
                  <a:gd name="connsiteY4" fmla="*/ 20385 h 57041"/>
                  <a:gd name="connsiteX5" fmla="*/ 63401 w 74651"/>
                  <a:gd name="connsiteY5" fmla="*/ 38471 h 57041"/>
                  <a:gd name="connsiteX6" fmla="*/ 48908 w 74651"/>
                  <a:gd name="connsiteY6" fmla="*/ 48011 h 57041"/>
                  <a:gd name="connsiteX7" fmla="*/ 36797 w 74651"/>
                  <a:gd name="connsiteY7" fmla="*/ 36682 h 57041"/>
                  <a:gd name="connsiteX8" fmla="*/ 40966 w 74651"/>
                  <a:gd name="connsiteY8" fmla="*/ 21776 h 57041"/>
                  <a:gd name="connsiteX9" fmla="*/ 38782 w 74651"/>
                  <a:gd name="connsiteY9" fmla="*/ 19192 h 57041"/>
                  <a:gd name="connsiteX10" fmla="*/ 35407 w 74651"/>
                  <a:gd name="connsiteY10" fmla="*/ 21180 h 57041"/>
                  <a:gd name="connsiteX11" fmla="*/ 32429 w 74651"/>
                  <a:gd name="connsiteY11" fmla="*/ 36484 h 57041"/>
                  <a:gd name="connsiteX12" fmla="*/ 15354 w 74651"/>
                  <a:gd name="connsiteY12" fmla="*/ 48011 h 57041"/>
                  <a:gd name="connsiteX13" fmla="*/ 4434 w 74651"/>
                  <a:gd name="connsiteY13" fmla="*/ 33502 h 57041"/>
                  <a:gd name="connsiteX14" fmla="*/ 17340 w 74651"/>
                  <a:gd name="connsiteY14" fmla="*/ 2895 h 57041"/>
                  <a:gd name="connsiteX15" fmla="*/ 14957 w 74651"/>
                  <a:gd name="connsiteY15" fmla="*/ 510 h 57041"/>
                  <a:gd name="connsiteX16" fmla="*/ 11582 w 74651"/>
                  <a:gd name="connsiteY16" fmla="*/ 3292 h 57041"/>
                  <a:gd name="connsiteX17" fmla="*/ 463 w 74651"/>
                  <a:gd name="connsiteY17" fmla="*/ 39067 h 57041"/>
                  <a:gd name="connsiteX18" fmla="*/ 13567 w 74651"/>
                  <a:gd name="connsiteY18" fmla="*/ 57154 h 57041"/>
                  <a:gd name="connsiteX19" fmla="*/ 33024 w 74651"/>
                  <a:gd name="connsiteY19" fmla="*/ 43838 h 57041"/>
                  <a:gd name="connsiteX20" fmla="*/ 46922 w 74651"/>
                  <a:gd name="connsiteY20" fmla="*/ 57154 h 57041"/>
                  <a:gd name="connsiteX21" fmla="*/ 67174 w 74651"/>
                  <a:gd name="connsiteY21" fmla="*/ 40061 h 57041"/>
                  <a:gd name="connsiteX22" fmla="*/ 75115 w 74651"/>
                  <a:gd name="connsiteY22" fmla="*/ 8857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1" h="57041">
                    <a:moveTo>
                      <a:pt x="75115" y="8857"/>
                    </a:moveTo>
                    <a:cubicBezTo>
                      <a:pt x="75115" y="3292"/>
                      <a:pt x="72733" y="112"/>
                      <a:pt x="69953" y="112"/>
                    </a:cubicBezTo>
                    <a:cubicBezTo>
                      <a:pt x="66777" y="112"/>
                      <a:pt x="63401" y="3093"/>
                      <a:pt x="63401" y="6075"/>
                    </a:cubicBezTo>
                    <a:cubicBezTo>
                      <a:pt x="63401" y="7267"/>
                      <a:pt x="63997" y="8659"/>
                      <a:pt x="65188" y="9851"/>
                    </a:cubicBezTo>
                    <a:cubicBezTo>
                      <a:pt x="67372" y="11640"/>
                      <a:pt x="69556" y="15019"/>
                      <a:pt x="69556" y="20385"/>
                    </a:cubicBezTo>
                    <a:cubicBezTo>
                      <a:pt x="69556" y="25354"/>
                      <a:pt x="67174" y="32509"/>
                      <a:pt x="63401" y="38471"/>
                    </a:cubicBezTo>
                    <a:cubicBezTo>
                      <a:pt x="59629" y="43838"/>
                      <a:pt x="54864" y="48011"/>
                      <a:pt x="48908" y="48011"/>
                    </a:cubicBezTo>
                    <a:cubicBezTo>
                      <a:pt x="41760" y="48011"/>
                      <a:pt x="37988" y="43639"/>
                      <a:pt x="36797" y="36682"/>
                    </a:cubicBezTo>
                    <a:cubicBezTo>
                      <a:pt x="38187" y="33502"/>
                      <a:pt x="40966" y="25354"/>
                      <a:pt x="40966" y="21776"/>
                    </a:cubicBezTo>
                    <a:cubicBezTo>
                      <a:pt x="40966" y="20385"/>
                      <a:pt x="40370" y="19192"/>
                      <a:pt x="38782" y="19192"/>
                    </a:cubicBezTo>
                    <a:cubicBezTo>
                      <a:pt x="37789" y="19192"/>
                      <a:pt x="36400" y="19391"/>
                      <a:pt x="35407" y="21180"/>
                    </a:cubicBezTo>
                    <a:cubicBezTo>
                      <a:pt x="34017" y="23764"/>
                      <a:pt x="32429" y="31912"/>
                      <a:pt x="32429" y="36484"/>
                    </a:cubicBezTo>
                    <a:cubicBezTo>
                      <a:pt x="28259" y="42446"/>
                      <a:pt x="23296" y="48011"/>
                      <a:pt x="15354" y="48011"/>
                    </a:cubicBezTo>
                    <a:cubicBezTo>
                      <a:pt x="7015" y="48011"/>
                      <a:pt x="4434" y="40658"/>
                      <a:pt x="4434" y="33502"/>
                    </a:cubicBezTo>
                    <a:cubicBezTo>
                      <a:pt x="4434" y="17801"/>
                      <a:pt x="17340" y="4683"/>
                      <a:pt x="17340" y="2895"/>
                    </a:cubicBezTo>
                    <a:cubicBezTo>
                      <a:pt x="17340" y="1503"/>
                      <a:pt x="16148" y="510"/>
                      <a:pt x="14957" y="510"/>
                    </a:cubicBezTo>
                    <a:cubicBezTo>
                      <a:pt x="13170" y="510"/>
                      <a:pt x="12376" y="2298"/>
                      <a:pt x="11582" y="3292"/>
                    </a:cubicBezTo>
                    <a:cubicBezTo>
                      <a:pt x="5228" y="12634"/>
                      <a:pt x="463" y="27739"/>
                      <a:pt x="463" y="39067"/>
                    </a:cubicBezTo>
                    <a:cubicBezTo>
                      <a:pt x="463" y="47813"/>
                      <a:pt x="3243" y="57154"/>
                      <a:pt x="13567" y="57154"/>
                    </a:cubicBezTo>
                    <a:cubicBezTo>
                      <a:pt x="22502" y="57154"/>
                      <a:pt x="28458" y="50794"/>
                      <a:pt x="33024" y="43838"/>
                    </a:cubicBezTo>
                    <a:cubicBezTo>
                      <a:pt x="34216" y="51191"/>
                      <a:pt x="38981" y="57154"/>
                      <a:pt x="46922" y="57154"/>
                    </a:cubicBezTo>
                    <a:cubicBezTo>
                      <a:pt x="56651" y="57154"/>
                      <a:pt x="62607" y="49403"/>
                      <a:pt x="67174" y="40061"/>
                    </a:cubicBezTo>
                    <a:cubicBezTo>
                      <a:pt x="70152" y="33900"/>
                      <a:pt x="75115" y="16609"/>
                      <a:pt x="75115" y="885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B1BD398-A929-C207-D85D-E8DB45CD1652}"/>
                  </a:ext>
                </a:extLst>
              </p:cNvPr>
              <p:cNvSpPr/>
              <p:nvPr/>
            </p:nvSpPr>
            <p:spPr>
              <a:xfrm>
                <a:off x="9064381" y="3831270"/>
                <a:ext cx="37723" cy="39750"/>
              </a:xfrm>
              <a:custGeom>
                <a:avLst/>
                <a:gdLst>
                  <a:gd name="connsiteX0" fmla="*/ 14169 w 37723"/>
                  <a:gd name="connsiteY0" fmla="*/ 18995 h 39750"/>
                  <a:gd name="connsiteX1" fmla="*/ 28464 w 37723"/>
                  <a:gd name="connsiteY1" fmla="*/ 17008 h 39750"/>
                  <a:gd name="connsiteX2" fmla="*/ 36207 w 37723"/>
                  <a:gd name="connsiteY2" fmla="*/ 7865 h 39750"/>
                  <a:gd name="connsiteX3" fmla="*/ 25287 w 37723"/>
                  <a:gd name="connsiteY3" fmla="*/ 114 h 39750"/>
                  <a:gd name="connsiteX4" fmla="*/ 470 w 37723"/>
                  <a:gd name="connsiteY4" fmla="*/ 23368 h 39750"/>
                  <a:gd name="connsiteX5" fmla="*/ 16353 w 37723"/>
                  <a:gd name="connsiteY5" fmla="*/ 39864 h 39750"/>
                  <a:gd name="connsiteX6" fmla="*/ 38193 w 37723"/>
                  <a:gd name="connsiteY6" fmla="*/ 29926 h 39750"/>
                  <a:gd name="connsiteX7" fmla="*/ 36604 w 37723"/>
                  <a:gd name="connsiteY7" fmla="*/ 28535 h 39750"/>
                  <a:gd name="connsiteX8" fmla="*/ 35215 w 37723"/>
                  <a:gd name="connsiteY8" fmla="*/ 29330 h 39750"/>
                  <a:gd name="connsiteX9" fmla="*/ 16552 w 37723"/>
                  <a:gd name="connsiteY9" fmla="*/ 37479 h 39750"/>
                  <a:gd name="connsiteX10" fmla="*/ 7617 w 37723"/>
                  <a:gd name="connsiteY10" fmla="*/ 26746 h 39750"/>
                  <a:gd name="connsiteX11" fmla="*/ 8610 w 37723"/>
                  <a:gd name="connsiteY11" fmla="*/ 18995 h 39750"/>
                  <a:gd name="connsiteX12" fmla="*/ 9404 w 37723"/>
                  <a:gd name="connsiteY12" fmla="*/ 16411 h 39750"/>
                  <a:gd name="connsiteX13" fmla="*/ 25287 w 37723"/>
                  <a:gd name="connsiteY13" fmla="*/ 2697 h 39750"/>
                  <a:gd name="connsiteX14" fmla="*/ 32435 w 37723"/>
                  <a:gd name="connsiteY14" fmla="*/ 7865 h 39750"/>
                  <a:gd name="connsiteX15" fmla="*/ 13772 w 37723"/>
                  <a:gd name="connsiteY15" fmla="*/ 16411 h 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723" h="39750">
                    <a:moveTo>
                      <a:pt x="14169" y="18995"/>
                    </a:moveTo>
                    <a:cubicBezTo>
                      <a:pt x="16750" y="18995"/>
                      <a:pt x="23699" y="18796"/>
                      <a:pt x="28464" y="17008"/>
                    </a:cubicBezTo>
                    <a:cubicBezTo>
                      <a:pt x="35016" y="14821"/>
                      <a:pt x="36207" y="10648"/>
                      <a:pt x="36207" y="7865"/>
                    </a:cubicBezTo>
                    <a:cubicBezTo>
                      <a:pt x="36207" y="3095"/>
                      <a:pt x="31442" y="114"/>
                      <a:pt x="25287" y="114"/>
                    </a:cubicBezTo>
                    <a:cubicBezTo>
                      <a:pt x="14765" y="114"/>
                      <a:pt x="470" y="8262"/>
                      <a:pt x="470" y="23368"/>
                    </a:cubicBezTo>
                    <a:cubicBezTo>
                      <a:pt x="470" y="32311"/>
                      <a:pt x="6029" y="39864"/>
                      <a:pt x="16353" y="39864"/>
                    </a:cubicBezTo>
                    <a:cubicBezTo>
                      <a:pt x="31244" y="39864"/>
                      <a:pt x="38193" y="31119"/>
                      <a:pt x="38193" y="29926"/>
                    </a:cubicBezTo>
                    <a:cubicBezTo>
                      <a:pt x="38193" y="29529"/>
                      <a:pt x="37399" y="28535"/>
                      <a:pt x="36604" y="28535"/>
                    </a:cubicBezTo>
                    <a:cubicBezTo>
                      <a:pt x="36207" y="28535"/>
                      <a:pt x="36009" y="28734"/>
                      <a:pt x="35215" y="29330"/>
                    </a:cubicBezTo>
                    <a:cubicBezTo>
                      <a:pt x="28266" y="37479"/>
                      <a:pt x="18140" y="37479"/>
                      <a:pt x="16552" y="37479"/>
                    </a:cubicBezTo>
                    <a:cubicBezTo>
                      <a:pt x="11191" y="37479"/>
                      <a:pt x="7617" y="33901"/>
                      <a:pt x="7617" y="26746"/>
                    </a:cubicBezTo>
                    <a:cubicBezTo>
                      <a:pt x="7617" y="25554"/>
                      <a:pt x="7617" y="23765"/>
                      <a:pt x="8610" y="18995"/>
                    </a:cubicBezTo>
                    <a:close/>
                    <a:moveTo>
                      <a:pt x="9404" y="16411"/>
                    </a:moveTo>
                    <a:cubicBezTo>
                      <a:pt x="12978" y="3691"/>
                      <a:pt x="22905" y="2697"/>
                      <a:pt x="25287" y="2697"/>
                    </a:cubicBezTo>
                    <a:cubicBezTo>
                      <a:pt x="29060" y="2697"/>
                      <a:pt x="32435" y="4486"/>
                      <a:pt x="32435" y="7865"/>
                    </a:cubicBezTo>
                    <a:cubicBezTo>
                      <a:pt x="32435" y="16411"/>
                      <a:pt x="17544" y="16411"/>
                      <a:pt x="13772" y="1641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78DA87F-09D4-0E62-2586-1BC25FA762AE}"/>
                  </a:ext>
                </a:extLst>
              </p:cNvPr>
              <p:cNvSpPr/>
              <p:nvPr/>
            </p:nvSpPr>
            <p:spPr>
              <a:xfrm flipV="1">
                <a:off x="6607096" y="4165934"/>
                <a:ext cx="2148427" cy="12720"/>
              </a:xfrm>
              <a:custGeom>
                <a:avLst/>
                <a:gdLst>
                  <a:gd name="connsiteX0" fmla="*/ 276 w 2148427"/>
                  <a:gd name="connsiteY0" fmla="*/ 194 h 12720"/>
                  <a:gd name="connsiteX1" fmla="*/ 2148704 w 2148427"/>
                  <a:gd name="connsiteY1" fmla="*/ 194 h 1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8427" h="12720">
                    <a:moveTo>
                      <a:pt x="276" y="194"/>
                    </a:moveTo>
                    <a:lnTo>
                      <a:pt x="2148704" y="194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B8CC27D-6F40-9EAA-2D7A-B5490BBC0AD1}"/>
                  </a:ext>
                </a:extLst>
              </p:cNvPr>
              <p:cNvSpPr/>
              <p:nvPr/>
            </p:nvSpPr>
            <p:spPr>
              <a:xfrm flipV="1">
                <a:off x="6585456" y="4155436"/>
                <a:ext cx="40105" cy="40098"/>
              </a:xfrm>
              <a:custGeom>
                <a:avLst/>
                <a:gdLst>
                  <a:gd name="connsiteX0" fmla="*/ 40382 w 40105"/>
                  <a:gd name="connsiteY0" fmla="*/ 20268 h 40098"/>
                  <a:gd name="connsiteX1" fmla="*/ 20329 w 40105"/>
                  <a:gd name="connsiteY1" fmla="*/ 40293 h 40098"/>
                  <a:gd name="connsiteX2" fmla="*/ 277 w 40105"/>
                  <a:gd name="connsiteY2" fmla="*/ 20268 h 40098"/>
                  <a:gd name="connsiteX3" fmla="*/ 20329 w 40105"/>
                  <a:gd name="connsiteY3" fmla="*/ 194 h 40098"/>
                  <a:gd name="connsiteX4" fmla="*/ 40382 w 40105"/>
                  <a:gd name="connsiteY4" fmla="*/ 20268 h 4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05" h="40098">
                    <a:moveTo>
                      <a:pt x="40382" y="20268"/>
                    </a:moveTo>
                    <a:cubicBezTo>
                      <a:pt x="40382" y="31349"/>
                      <a:pt x="31398" y="40293"/>
                      <a:pt x="20329" y="40293"/>
                    </a:cubicBezTo>
                    <a:cubicBezTo>
                      <a:pt x="9261" y="40293"/>
                      <a:pt x="277" y="31349"/>
                      <a:pt x="277" y="20268"/>
                    </a:cubicBezTo>
                    <a:cubicBezTo>
                      <a:pt x="277" y="9138"/>
                      <a:pt x="9261" y="194"/>
                      <a:pt x="20329" y="194"/>
                    </a:cubicBezTo>
                    <a:cubicBezTo>
                      <a:pt x="31398" y="194"/>
                      <a:pt x="40382" y="9138"/>
                      <a:pt x="40382" y="20268"/>
                    </a:cubicBezTo>
                    <a:close/>
                  </a:path>
                </a:pathLst>
              </a:custGeom>
              <a:solidFill>
                <a:schemeClr val="tx1"/>
              </a:solidFill>
              <a:ln w="50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E177317-D872-F212-1557-603D86696174}"/>
                  </a:ext>
                </a:extLst>
              </p:cNvPr>
              <p:cNvSpPr/>
              <p:nvPr/>
            </p:nvSpPr>
            <p:spPr>
              <a:xfrm flipV="1">
                <a:off x="7431743" y="4150417"/>
                <a:ext cx="53258" cy="50135"/>
              </a:xfrm>
              <a:custGeom>
                <a:avLst/>
                <a:gdLst>
                  <a:gd name="connsiteX0" fmla="*/ 53535 w 53258"/>
                  <a:gd name="connsiteY0" fmla="*/ 25287 h 50135"/>
                  <a:gd name="connsiteX1" fmla="*/ 53535 w 53258"/>
                  <a:gd name="connsiteY1" fmla="*/ 50329 h 50135"/>
                  <a:gd name="connsiteX2" fmla="*/ 276 w 53258"/>
                  <a:gd name="connsiteY2" fmla="*/ 25287 h 50135"/>
                  <a:gd name="connsiteX3" fmla="*/ 53535 w 53258"/>
                  <a:gd name="connsiteY3" fmla="*/ 194 h 5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8" h="50135">
                    <a:moveTo>
                      <a:pt x="53535" y="25287"/>
                    </a:moveTo>
                    <a:lnTo>
                      <a:pt x="53535" y="50329"/>
                    </a:lnTo>
                    <a:lnTo>
                      <a:pt x="276" y="25287"/>
                    </a:lnTo>
                    <a:lnTo>
                      <a:pt x="53535" y="194"/>
                    </a:ln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583EBB6-71C1-563A-6BC7-75D4DD9B5009}"/>
                  </a:ext>
                </a:extLst>
              </p:cNvPr>
              <p:cNvSpPr/>
              <p:nvPr/>
            </p:nvSpPr>
            <p:spPr>
              <a:xfrm>
                <a:off x="7417168" y="4011651"/>
                <a:ext cx="33355" cy="84668"/>
              </a:xfrm>
              <a:custGeom>
                <a:avLst/>
                <a:gdLst>
                  <a:gd name="connsiteX0" fmla="*/ 32504 w 33355"/>
                  <a:gd name="connsiteY0" fmla="*/ 4703 h 84668"/>
                  <a:gd name="connsiteX1" fmla="*/ 27938 w 33355"/>
                  <a:gd name="connsiteY1" fmla="*/ 131 h 84668"/>
                  <a:gd name="connsiteX2" fmla="*/ 20989 w 33355"/>
                  <a:gd name="connsiteY2" fmla="*/ 6889 h 84668"/>
                  <a:gd name="connsiteX3" fmla="*/ 25754 w 33355"/>
                  <a:gd name="connsiteY3" fmla="*/ 11261 h 84668"/>
                  <a:gd name="connsiteX4" fmla="*/ 32504 w 33355"/>
                  <a:gd name="connsiteY4" fmla="*/ 4703 h 84668"/>
                  <a:gd name="connsiteX5" fmla="*/ 22974 w 33355"/>
                  <a:gd name="connsiteY5" fmla="*/ 52005 h 84668"/>
                  <a:gd name="connsiteX6" fmla="*/ 25754 w 33355"/>
                  <a:gd name="connsiteY6" fmla="*/ 44652 h 84668"/>
                  <a:gd name="connsiteX7" fmla="*/ 27342 w 33355"/>
                  <a:gd name="connsiteY7" fmla="*/ 38093 h 84668"/>
                  <a:gd name="connsiteX8" fmla="*/ 17018 w 33355"/>
                  <a:gd name="connsiteY8" fmla="*/ 27758 h 84668"/>
                  <a:gd name="connsiteX9" fmla="*/ 340 w 33355"/>
                  <a:gd name="connsiteY9" fmla="*/ 47037 h 84668"/>
                  <a:gd name="connsiteX10" fmla="*/ 1929 w 33355"/>
                  <a:gd name="connsiteY10" fmla="*/ 48428 h 84668"/>
                  <a:gd name="connsiteX11" fmla="*/ 3914 w 33355"/>
                  <a:gd name="connsiteY11" fmla="*/ 46043 h 84668"/>
                  <a:gd name="connsiteX12" fmla="*/ 16621 w 33355"/>
                  <a:gd name="connsiteY12" fmla="*/ 30540 h 84668"/>
                  <a:gd name="connsiteX13" fmla="*/ 19797 w 33355"/>
                  <a:gd name="connsiteY13" fmla="*/ 34515 h 84668"/>
                  <a:gd name="connsiteX14" fmla="*/ 18408 w 33355"/>
                  <a:gd name="connsiteY14" fmla="*/ 41074 h 84668"/>
                  <a:gd name="connsiteX15" fmla="*/ 9672 w 33355"/>
                  <a:gd name="connsiteY15" fmla="*/ 64328 h 84668"/>
                  <a:gd name="connsiteX16" fmla="*/ 6892 w 33355"/>
                  <a:gd name="connsiteY16" fmla="*/ 74464 h 84668"/>
                  <a:gd name="connsiteX17" fmla="*/ 17216 w 33355"/>
                  <a:gd name="connsiteY17" fmla="*/ 84799 h 84668"/>
                  <a:gd name="connsiteX18" fmla="*/ 33695 w 33355"/>
                  <a:gd name="connsiteY18" fmla="*/ 65322 h 84668"/>
                  <a:gd name="connsiteX19" fmla="*/ 32107 w 33355"/>
                  <a:gd name="connsiteY19" fmla="*/ 64129 h 84668"/>
                  <a:gd name="connsiteX20" fmla="*/ 30320 w 33355"/>
                  <a:gd name="connsiteY20" fmla="*/ 66316 h 84668"/>
                  <a:gd name="connsiteX21" fmla="*/ 17415 w 33355"/>
                  <a:gd name="connsiteY21" fmla="*/ 82017 h 84668"/>
                  <a:gd name="connsiteX22" fmla="*/ 14437 w 33355"/>
                  <a:gd name="connsiteY22" fmla="*/ 77843 h 84668"/>
                  <a:gd name="connsiteX23" fmla="*/ 18010 w 33355"/>
                  <a:gd name="connsiteY23" fmla="*/ 65322 h 8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355" h="84668">
                    <a:moveTo>
                      <a:pt x="32504" y="4703"/>
                    </a:moveTo>
                    <a:cubicBezTo>
                      <a:pt x="32504" y="2119"/>
                      <a:pt x="30717" y="131"/>
                      <a:pt x="27938" y="131"/>
                    </a:cubicBezTo>
                    <a:cubicBezTo>
                      <a:pt x="24364" y="131"/>
                      <a:pt x="20989" y="3311"/>
                      <a:pt x="20989" y="6889"/>
                    </a:cubicBezTo>
                    <a:cubicBezTo>
                      <a:pt x="20989" y="9274"/>
                      <a:pt x="22775" y="11261"/>
                      <a:pt x="25754" y="11261"/>
                    </a:cubicBezTo>
                    <a:cubicBezTo>
                      <a:pt x="28732" y="11261"/>
                      <a:pt x="32504" y="8479"/>
                      <a:pt x="32504" y="4703"/>
                    </a:cubicBezTo>
                    <a:close/>
                    <a:moveTo>
                      <a:pt x="22974" y="52005"/>
                    </a:moveTo>
                    <a:cubicBezTo>
                      <a:pt x="24364" y="48428"/>
                      <a:pt x="24364" y="48030"/>
                      <a:pt x="25754" y="44652"/>
                    </a:cubicBezTo>
                    <a:cubicBezTo>
                      <a:pt x="26746" y="42267"/>
                      <a:pt x="27342" y="40478"/>
                      <a:pt x="27342" y="38093"/>
                    </a:cubicBezTo>
                    <a:cubicBezTo>
                      <a:pt x="27342" y="32329"/>
                      <a:pt x="23371" y="27758"/>
                      <a:pt x="17018" y="27758"/>
                    </a:cubicBezTo>
                    <a:cubicBezTo>
                      <a:pt x="5105" y="27758"/>
                      <a:pt x="340" y="46043"/>
                      <a:pt x="340" y="47037"/>
                    </a:cubicBezTo>
                    <a:cubicBezTo>
                      <a:pt x="340" y="48428"/>
                      <a:pt x="1730" y="48428"/>
                      <a:pt x="1929" y="48428"/>
                    </a:cubicBezTo>
                    <a:cubicBezTo>
                      <a:pt x="3120" y="48428"/>
                      <a:pt x="3318" y="48030"/>
                      <a:pt x="3914" y="46043"/>
                    </a:cubicBezTo>
                    <a:cubicBezTo>
                      <a:pt x="7289" y="34317"/>
                      <a:pt x="12451" y="30540"/>
                      <a:pt x="16621" y="30540"/>
                    </a:cubicBezTo>
                    <a:cubicBezTo>
                      <a:pt x="17613" y="30540"/>
                      <a:pt x="19797" y="30540"/>
                      <a:pt x="19797" y="34515"/>
                    </a:cubicBezTo>
                    <a:cubicBezTo>
                      <a:pt x="19797" y="37099"/>
                      <a:pt x="19003" y="39882"/>
                      <a:pt x="18408" y="41074"/>
                    </a:cubicBezTo>
                    <a:cubicBezTo>
                      <a:pt x="17415" y="44254"/>
                      <a:pt x="11657" y="58962"/>
                      <a:pt x="9672" y="64328"/>
                    </a:cubicBezTo>
                    <a:cubicBezTo>
                      <a:pt x="8480" y="67707"/>
                      <a:pt x="6892" y="71881"/>
                      <a:pt x="6892" y="74464"/>
                    </a:cubicBezTo>
                    <a:cubicBezTo>
                      <a:pt x="6892" y="80427"/>
                      <a:pt x="11061" y="84799"/>
                      <a:pt x="17216" y="84799"/>
                    </a:cubicBezTo>
                    <a:cubicBezTo>
                      <a:pt x="28930" y="84799"/>
                      <a:pt x="33695" y="66514"/>
                      <a:pt x="33695" y="65322"/>
                    </a:cubicBezTo>
                    <a:cubicBezTo>
                      <a:pt x="33695" y="64129"/>
                      <a:pt x="32504" y="64129"/>
                      <a:pt x="32107" y="64129"/>
                    </a:cubicBezTo>
                    <a:cubicBezTo>
                      <a:pt x="30916" y="64129"/>
                      <a:pt x="30916" y="64527"/>
                      <a:pt x="30320" y="66316"/>
                    </a:cubicBezTo>
                    <a:cubicBezTo>
                      <a:pt x="27938" y="74266"/>
                      <a:pt x="23768" y="82017"/>
                      <a:pt x="17415" y="82017"/>
                    </a:cubicBezTo>
                    <a:cubicBezTo>
                      <a:pt x="15231" y="82017"/>
                      <a:pt x="14437" y="80824"/>
                      <a:pt x="14437" y="77843"/>
                    </a:cubicBezTo>
                    <a:cubicBezTo>
                      <a:pt x="14437" y="74663"/>
                      <a:pt x="15231" y="72874"/>
                      <a:pt x="18010" y="65322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21EC635-232E-F11B-D048-5D0888E19D2C}"/>
                  </a:ext>
                </a:extLst>
              </p:cNvPr>
              <p:cNvSpPr/>
              <p:nvPr/>
            </p:nvSpPr>
            <p:spPr>
              <a:xfrm>
                <a:off x="7462319" y="4074864"/>
                <a:ext cx="39708" cy="56047"/>
              </a:xfrm>
              <a:custGeom>
                <a:avLst/>
                <a:gdLst>
                  <a:gd name="connsiteX0" fmla="*/ 39854 w 39708"/>
                  <a:gd name="connsiteY0" fmla="*/ 2717 h 56047"/>
                  <a:gd name="connsiteX1" fmla="*/ 40052 w 39708"/>
                  <a:gd name="connsiteY1" fmla="*/ 1325 h 56047"/>
                  <a:gd name="connsiteX2" fmla="*/ 38861 w 39708"/>
                  <a:gd name="connsiteY2" fmla="*/ 133 h 56047"/>
                  <a:gd name="connsiteX3" fmla="*/ 32507 w 39708"/>
                  <a:gd name="connsiteY3" fmla="*/ 5897 h 56047"/>
                  <a:gd name="connsiteX4" fmla="*/ 23176 w 39708"/>
                  <a:gd name="connsiteY4" fmla="*/ 133 h 56047"/>
                  <a:gd name="connsiteX5" fmla="*/ 344 w 39708"/>
                  <a:gd name="connsiteY5" fmla="*/ 25374 h 56047"/>
                  <a:gd name="connsiteX6" fmla="*/ 13646 w 39708"/>
                  <a:gd name="connsiteY6" fmla="*/ 39883 h 56047"/>
                  <a:gd name="connsiteX7" fmla="*/ 24764 w 39708"/>
                  <a:gd name="connsiteY7" fmla="*/ 35113 h 56047"/>
                  <a:gd name="connsiteX8" fmla="*/ 21588 w 39708"/>
                  <a:gd name="connsiteY8" fmla="*/ 48032 h 56047"/>
                  <a:gd name="connsiteX9" fmla="*/ 14837 w 39708"/>
                  <a:gd name="connsiteY9" fmla="*/ 53001 h 56047"/>
                  <a:gd name="connsiteX10" fmla="*/ 12455 w 39708"/>
                  <a:gd name="connsiteY10" fmla="*/ 54988 h 56047"/>
                  <a:gd name="connsiteX11" fmla="*/ 13844 w 39708"/>
                  <a:gd name="connsiteY11" fmla="*/ 56181 h 56047"/>
                  <a:gd name="connsiteX12" fmla="*/ 22977 w 39708"/>
                  <a:gd name="connsiteY12" fmla="*/ 55783 h 56047"/>
                  <a:gd name="connsiteX13" fmla="*/ 32507 w 39708"/>
                  <a:gd name="connsiteY13" fmla="*/ 56181 h 56047"/>
                  <a:gd name="connsiteX14" fmla="*/ 34294 w 39708"/>
                  <a:gd name="connsiteY14" fmla="*/ 54193 h 56047"/>
                  <a:gd name="connsiteX15" fmla="*/ 31912 w 39708"/>
                  <a:gd name="connsiteY15" fmla="*/ 53001 h 56047"/>
                  <a:gd name="connsiteX16" fmla="*/ 27544 w 39708"/>
                  <a:gd name="connsiteY16" fmla="*/ 52007 h 56047"/>
                  <a:gd name="connsiteX17" fmla="*/ 28140 w 39708"/>
                  <a:gd name="connsiteY17" fmla="*/ 50019 h 56047"/>
                  <a:gd name="connsiteX18" fmla="*/ 26551 w 39708"/>
                  <a:gd name="connsiteY18" fmla="*/ 27958 h 56047"/>
                  <a:gd name="connsiteX19" fmla="*/ 24963 w 39708"/>
                  <a:gd name="connsiteY19" fmla="*/ 31138 h 56047"/>
                  <a:gd name="connsiteX20" fmla="*/ 13844 w 39708"/>
                  <a:gd name="connsiteY20" fmla="*/ 37498 h 56047"/>
                  <a:gd name="connsiteX21" fmla="*/ 7491 w 39708"/>
                  <a:gd name="connsiteY21" fmla="*/ 28952 h 56047"/>
                  <a:gd name="connsiteX22" fmla="*/ 12058 w 39708"/>
                  <a:gd name="connsiteY22" fmla="*/ 11064 h 56047"/>
                  <a:gd name="connsiteX23" fmla="*/ 23176 w 39708"/>
                  <a:gd name="connsiteY23" fmla="*/ 2717 h 56047"/>
                  <a:gd name="connsiteX24" fmla="*/ 30919 w 39708"/>
                  <a:gd name="connsiteY24" fmla="*/ 10269 h 56047"/>
                  <a:gd name="connsiteX25" fmla="*/ 30721 w 39708"/>
                  <a:gd name="connsiteY25" fmla="*/ 11660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854" y="2717"/>
                    </a:moveTo>
                    <a:cubicBezTo>
                      <a:pt x="39854" y="2319"/>
                      <a:pt x="40052" y="1922"/>
                      <a:pt x="40052" y="1325"/>
                    </a:cubicBezTo>
                    <a:cubicBezTo>
                      <a:pt x="40052" y="928"/>
                      <a:pt x="39655" y="133"/>
                      <a:pt x="38861" y="133"/>
                    </a:cubicBezTo>
                    <a:cubicBezTo>
                      <a:pt x="38067" y="133"/>
                      <a:pt x="34294" y="3114"/>
                      <a:pt x="32507" y="5897"/>
                    </a:cubicBezTo>
                    <a:cubicBezTo>
                      <a:pt x="31713" y="4307"/>
                      <a:pt x="28735" y="133"/>
                      <a:pt x="23176" y="133"/>
                    </a:cubicBezTo>
                    <a:cubicBezTo>
                      <a:pt x="11859" y="133"/>
                      <a:pt x="344" y="12654"/>
                      <a:pt x="344" y="25374"/>
                    </a:cubicBezTo>
                    <a:cubicBezTo>
                      <a:pt x="344" y="33921"/>
                      <a:pt x="6101" y="39883"/>
                      <a:pt x="13646" y="39883"/>
                    </a:cubicBezTo>
                    <a:cubicBezTo>
                      <a:pt x="18610" y="39883"/>
                      <a:pt x="22779" y="36703"/>
                      <a:pt x="24764" y="35113"/>
                    </a:cubicBezTo>
                    <a:cubicBezTo>
                      <a:pt x="24764" y="35312"/>
                      <a:pt x="21985" y="46442"/>
                      <a:pt x="21588" y="48032"/>
                    </a:cubicBezTo>
                    <a:cubicBezTo>
                      <a:pt x="20396" y="52802"/>
                      <a:pt x="20198" y="53001"/>
                      <a:pt x="14837" y="53001"/>
                    </a:cubicBezTo>
                    <a:cubicBezTo>
                      <a:pt x="13844" y="53001"/>
                      <a:pt x="12455" y="53001"/>
                      <a:pt x="12455" y="54988"/>
                    </a:cubicBezTo>
                    <a:cubicBezTo>
                      <a:pt x="12455" y="55585"/>
                      <a:pt x="13050" y="56181"/>
                      <a:pt x="13844" y="56181"/>
                    </a:cubicBezTo>
                    <a:cubicBezTo>
                      <a:pt x="16823" y="56181"/>
                      <a:pt x="19999" y="55783"/>
                      <a:pt x="22977" y="55783"/>
                    </a:cubicBezTo>
                    <a:cubicBezTo>
                      <a:pt x="25956" y="55783"/>
                      <a:pt x="29728" y="56181"/>
                      <a:pt x="32507" y="56181"/>
                    </a:cubicBezTo>
                    <a:cubicBezTo>
                      <a:pt x="33302" y="56181"/>
                      <a:pt x="34294" y="55982"/>
                      <a:pt x="34294" y="54193"/>
                    </a:cubicBezTo>
                    <a:cubicBezTo>
                      <a:pt x="34294" y="53001"/>
                      <a:pt x="32905" y="53001"/>
                      <a:pt x="31912" y="53001"/>
                    </a:cubicBezTo>
                    <a:cubicBezTo>
                      <a:pt x="29926" y="53001"/>
                      <a:pt x="27544" y="53001"/>
                      <a:pt x="27544" y="52007"/>
                    </a:cubicBezTo>
                    <a:cubicBezTo>
                      <a:pt x="27544" y="51609"/>
                      <a:pt x="27544" y="51609"/>
                      <a:pt x="28140" y="50019"/>
                    </a:cubicBezTo>
                    <a:close/>
                    <a:moveTo>
                      <a:pt x="26551" y="27958"/>
                    </a:moveTo>
                    <a:cubicBezTo>
                      <a:pt x="26154" y="29548"/>
                      <a:pt x="26154" y="29548"/>
                      <a:pt x="24963" y="31138"/>
                    </a:cubicBezTo>
                    <a:cubicBezTo>
                      <a:pt x="21588" y="35113"/>
                      <a:pt x="17418" y="37498"/>
                      <a:pt x="13844" y="37498"/>
                    </a:cubicBezTo>
                    <a:cubicBezTo>
                      <a:pt x="10668" y="37498"/>
                      <a:pt x="7491" y="35113"/>
                      <a:pt x="7491" y="28952"/>
                    </a:cubicBezTo>
                    <a:cubicBezTo>
                      <a:pt x="7491" y="24182"/>
                      <a:pt x="10072" y="14642"/>
                      <a:pt x="12058" y="11064"/>
                    </a:cubicBezTo>
                    <a:cubicBezTo>
                      <a:pt x="16227" y="3909"/>
                      <a:pt x="20595" y="2717"/>
                      <a:pt x="23176" y="2717"/>
                    </a:cubicBezTo>
                    <a:cubicBezTo>
                      <a:pt x="29331" y="2717"/>
                      <a:pt x="30919" y="9474"/>
                      <a:pt x="30919" y="10269"/>
                    </a:cubicBezTo>
                    <a:cubicBezTo>
                      <a:pt x="30919" y="10667"/>
                      <a:pt x="30721" y="11263"/>
                      <a:pt x="30721" y="1166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CD45713-9CCC-8BAB-7413-06B1E2448530}"/>
                  </a:ext>
                </a:extLst>
              </p:cNvPr>
              <p:cNvSpPr/>
              <p:nvPr/>
            </p:nvSpPr>
            <p:spPr>
              <a:xfrm>
                <a:off x="6563702" y="3523453"/>
                <a:ext cx="83586" cy="84071"/>
              </a:xfrm>
              <a:custGeom>
                <a:avLst/>
                <a:gdLst>
                  <a:gd name="connsiteX0" fmla="*/ 44548 w 83586"/>
                  <a:gd name="connsiteY0" fmla="*/ 44613 h 84071"/>
                  <a:gd name="connsiteX1" fmla="*/ 79690 w 83586"/>
                  <a:gd name="connsiteY1" fmla="*/ 44613 h 84071"/>
                  <a:gd name="connsiteX2" fmla="*/ 83859 w 83586"/>
                  <a:gd name="connsiteY2" fmla="*/ 42029 h 84071"/>
                  <a:gd name="connsiteX3" fmla="*/ 79690 w 83586"/>
                  <a:gd name="connsiteY3" fmla="*/ 39644 h 84071"/>
                  <a:gd name="connsiteX4" fmla="*/ 44548 w 83586"/>
                  <a:gd name="connsiteY4" fmla="*/ 39644 h 84071"/>
                  <a:gd name="connsiteX5" fmla="*/ 44548 w 83586"/>
                  <a:gd name="connsiteY5" fmla="*/ 4266 h 84071"/>
                  <a:gd name="connsiteX6" fmla="*/ 42165 w 83586"/>
                  <a:gd name="connsiteY6" fmla="*/ 92 h 84071"/>
                  <a:gd name="connsiteX7" fmla="*/ 39584 w 83586"/>
                  <a:gd name="connsiteY7" fmla="*/ 4266 h 84071"/>
                  <a:gd name="connsiteX8" fmla="*/ 39584 w 83586"/>
                  <a:gd name="connsiteY8" fmla="*/ 39644 h 84071"/>
                  <a:gd name="connsiteX9" fmla="*/ 4244 w 83586"/>
                  <a:gd name="connsiteY9" fmla="*/ 39644 h 84071"/>
                  <a:gd name="connsiteX10" fmla="*/ 273 w 83586"/>
                  <a:gd name="connsiteY10" fmla="*/ 42029 h 84071"/>
                  <a:gd name="connsiteX11" fmla="*/ 4244 w 83586"/>
                  <a:gd name="connsiteY11" fmla="*/ 44613 h 84071"/>
                  <a:gd name="connsiteX12" fmla="*/ 39584 w 83586"/>
                  <a:gd name="connsiteY12" fmla="*/ 44613 h 84071"/>
                  <a:gd name="connsiteX13" fmla="*/ 39584 w 83586"/>
                  <a:gd name="connsiteY13" fmla="*/ 79990 h 84071"/>
                  <a:gd name="connsiteX14" fmla="*/ 42165 w 83586"/>
                  <a:gd name="connsiteY14" fmla="*/ 84164 h 84071"/>
                  <a:gd name="connsiteX15" fmla="*/ 44548 w 83586"/>
                  <a:gd name="connsiteY15" fmla="*/ 79990 h 8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586" h="84071">
                    <a:moveTo>
                      <a:pt x="44548" y="44613"/>
                    </a:moveTo>
                    <a:lnTo>
                      <a:pt x="79690" y="44613"/>
                    </a:lnTo>
                    <a:cubicBezTo>
                      <a:pt x="81477" y="44613"/>
                      <a:pt x="83859" y="44613"/>
                      <a:pt x="83859" y="42029"/>
                    </a:cubicBezTo>
                    <a:cubicBezTo>
                      <a:pt x="83859" y="39644"/>
                      <a:pt x="81477" y="39644"/>
                      <a:pt x="79690" y="39644"/>
                    </a:cubicBezTo>
                    <a:lnTo>
                      <a:pt x="44548" y="39644"/>
                    </a:lnTo>
                    <a:lnTo>
                      <a:pt x="44548" y="4266"/>
                    </a:lnTo>
                    <a:cubicBezTo>
                      <a:pt x="44548" y="2477"/>
                      <a:pt x="44548" y="92"/>
                      <a:pt x="42165" y="92"/>
                    </a:cubicBezTo>
                    <a:cubicBezTo>
                      <a:pt x="39584" y="92"/>
                      <a:pt x="39584" y="2477"/>
                      <a:pt x="39584" y="4266"/>
                    </a:cubicBezTo>
                    <a:lnTo>
                      <a:pt x="39584" y="39644"/>
                    </a:lnTo>
                    <a:lnTo>
                      <a:pt x="4244" y="39644"/>
                    </a:lnTo>
                    <a:cubicBezTo>
                      <a:pt x="2655" y="39644"/>
                      <a:pt x="273" y="39644"/>
                      <a:pt x="273" y="42029"/>
                    </a:cubicBezTo>
                    <a:cubicBezTo>
                      <a:pt x="273" y="44613"/>
                      <a:pt x="2655" y="44613"/>
                      <a:pt x="4244" y="44613"/>
                    </a:cubicBezTo>
                    <a:lnTo>
                      <a:pt x="39584" y="44613"/>
                    </a:lnTo>
                    <a:lnTo>
                      <a:pt x="39584" y="79990"/>
                    </a:lnTo>
                    <a:cubicBezTo>
                      <a:pt x="39584" y="81779"/>
                      <a:pt x="39584" y="84164"/>
                      <a:pt x="42165" y="84164"/>
                    </a:cubicBezTo>
                    <a:cubicBezTo>
                      <a:pt x="44548" y="84164"/>
                      <a:pt x="44548" y="81779"/>
                      <a:pt x="44548" y="7999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BABF996-399F-3EC9-6507-DEAAAC883285}"/>
                  </a:ext>
                </a:extLst>
              </p:cNvPr>
              <p:cNvSpPr/>
              <p:nvPr/>
            </p:nvSpPr>
            <p:spPr>
              <a:xfrm>
                <a:off x="6567078" y="4066075"/>
                <a:ext cx="76835" cy="4968"/>
              </a:xfrm>
              <a:custGeom>
                <a:avLst/>
                <a:gdLst>
                  <a:gd name="connsiteX0" fmla="*/ 72741 w 76835"/>
                  <a:gd name="connsiteY0" fmla="*/ 5101 h 4968"/>
                  <a:gd name="connsiteX1" fmla="*/ 77109 w 76835"/>
                  <a:gd name="connsiteY1" fmla="*/ 2517 h 4968"/>
                  <a:gd name="connsiteX2" fmla="*/ 72741 w 76835"/>
                  <a:gd name="connsiteY2" fmla="*/ 132 h 4968"/>
                  <a:gd name="connsiteX3" fmla="*/ 4641 w 76835"/>
                  <a:gd name="connsiteY3" fmla="*/ 132 h 4968"/>
                  <a:gd name="connsiteX4" fmla="*/ 273 w 76835"/>
                  <a:gd name="connsiteY4" fmla="*/ 2517 h 4968"/>
                  <a:gd name="connsiteX5" fmla="*/ 4641 w 76835"/>
                  <a:gd name="connsiteY5" fmla="*/ 5101 h 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835" h="4968">
                    <a:moveTo>
                      <a:pt x="72741" y="5101"/>
                    </a:moveTo>
                    <a:cubicBezTo>
                      <a:pt x="74925" y="5101"/>
                      <a:pt x="77109" y="5101"/>
                      <a:pt x="77109" y="2517"/>
                    </a:cubicBezTo>
                    <a:cubicBezTo>
                      <a:pt x="77109" y="132"/>
                      <a:pt x="74925" y="132"/>
                      <a:pt x="72741" y="132"/>
                    </a:cubicBezTo>
                    <a:lnTo>
                      <a:pt x="4641" y="132"/>
                    </a:lnTo>
                    <a:cubicBezTo>
                      <a:pt x="2457" y="132"/>
                      <a:pt x="273" y="132"/>
                      <a:pt x="273" y="2517"/>
                    </a:cubicBezTo>
                    <a:cubicBezTo>
                      <a:pt x="273" y="5101"/>
                      <a:pt x="2457" y="5101"/>
                      <a:pt x="4641" y="5101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EF0F739-6EA8-93A2-045B-54256C0EBA6A}"/>
                  </a:ext>
                </a:extLst>
              </p:cNvPr>
              <p:cNvSpPr/>
              <p:nvPr/>
            </p:nvSpPr>
            <p:spPr>
              <a:xfrm>
                <a:off x="6550781" y="3770481"/>
                <a:ext cx="55393" cy="57041"/>
              </a:xfrm>
              <a:custGeom>
                <a:avLst/>
                <a:gdLst>
                  <a:gd name="connsiteX0" fmla="*/ 55665 w 55393"/>
                  <a:gd name="connsiteY0" fmla="*/ 8855 h 57041"/>
                  <a:gd name="connsiteX1" fmla="*/ 50106 w 55393"/>
                  <a:gd name="connsiteY1" fmla="*/ 110 h 57041"/>
                  <a:gd name="connsiteX2" fmla="*/ 43951 w 55393"/>
                  <a:gd name="connsiteY2" fmla="*/ 6073 h 57041"/>
                  <a:gd name="connsiteX3" fmla="*/ 45937 w 55393"/>
                  <a:gd name="connsiteY3" fmla="*/ 9849 h 57041"/>
                  <a:gd name="connsiteX4" fmla="*/ 50106 w 55393"/>
                  <a:gd name="connsiteY4" fmla="*/ 20184 h 57041"/>
                  <a:gd name="connsiteX5" fmla="*/ 27869 w 55393"/>
                  <a:gd name="connsiteY5" fmla="*/ 54369 h 57041"/>
                  <a:gd name="connsiteX6" fmla="*/ 18538 w 55393"/>
                  <a:gd name="connsiteY6" fmla="*/ 43438 h 57041"/>
                  <a:gd name="connsiteX7" fmla="*/ 25685 w 55393"/>
                  <a:gd name="connsiteY7" fmla="*/ 16607 h 57041"/>
                  <a:gd name="connsiteX8" fmla="*/ 27274 w 55393"/>
                  <a:gd name="connsiteY8" fmla="*/ 10445 h 57041"/>
                  <a:gd name="connsiteX9" fmla="*/ 16950 w 55393"/>
                  <a:gd name="connsiteY9" fmla="*/ 110 h 57041"/>
                  <a:gd name="connsiteX10" fmla="*/ 272 w 55393"/>
                  <a:gd name="connsiteY10" fmla="*/ 19389 h 57041"/>
                  <a:gd name="connsiteX11" fmla="*/ 1860 w 55393"/>
                  <a:gd name="connsiteY11" fmla="*/ 20780 h 57041"/>
                  <a:gd name="connsiteX12" fmla="*/ 3846 w 55393"/>
                  <a:gd name="connsiteY12" fmla="*/ 18395 h 57041"/>
                  <a:gd name="connsiteX13" fmla="*/ 16552 w 55393"/>
                  <a:gd name="connsiteY13" fmla="*/ 2893 h 57041"/>
                  <a:gd name="connsiteX14" fmla="*/ 19729 w 55393"/>
                  <a:gd name="connsiteY14" fmla="*/ 6868 h 57041"/>
                  <a:gd name="connsiteX15" fmla="*/ 17545 w 55393"/>
                  <a:gd name="connsiteY15" fmla="*/ 15613 h 57041"/>
                  <a:gd name="connsiteX16" fmla="*/ 10398 w 55393"/>
                  <a:gd name="connsiteY16" fmla="*/ 41451 h 57041"/>
                  <a:gd name="connsiteX17" fmla="*/ 27274 w 55393"/>
                  <a:gd name="connsiteY17" fmla="*/ 57152 h 57041"/>
                  <a:gd name="connsiteX18" fmla="*/ 55665 w 55393"/>
                  <a:gd name="connsiteY18" fmla="*/ 8855 h 5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93" h="57041">
                    <a:moveTo>
                      <a:pt x="55665" y="8855"/>
                    </a:moveTo>
                    <a:cubicBezTo>
                      <a:pt x="55665" y="2098"/>
                      <a:pt x="52290" y="110"/>
                      <a:pt x="50106" y="110"/>
                    </a:cubicBezTo>
                    <a:cubicBezTo>
                      <a:pt x="46929" y="110"/>
                      <a:pt x="43951" y="3290"/>
                      <a:pt x="43951" y="6073"/>
                    </a:cubicBezTo>
                    <a:cubicBezTo>
                      <a:pt x="43951" y="7663"/>
                      <a:pt x="44547" y="8458"/>
                      <a:pt x="45937" y="9849"/>
                    </a:cubicBezTo>
                    <a:cubicBezTo>
                      <a:pt x="48518" y="12433"/>
                      <a:pt x="50106" y="15613"/>
                      <a:pt x="50106" y="20184"/>
                    </a:cubicBezTo>
                    <a:cubicBezTo>
                      <a:pt x="50106" y="25550"/>
                      <a:pt x="42562" y="54369"/>
                      <a:pt x="27869" y="54369"/>
                    </a:cubicBezTo>
                    <a:cubicBezTo>
                      <a:pt x="21318" y="54369"/>
                      <a:pt x="18538" y="49997"/>
                      <a:pt x="18538" y="43438"/>
                    </a:cubicBezTo>
                    <a:cubicBezTo>
                      <a:pt x="18538" y="36283"/>
                      <a:pt x="21913" y="27140"/>
                      <a:pt x="25685" y="16607"/>
                    </a:cubicBezTo>
                    <a:cubicBezTo>
                      <a:pt x="26678" y="14619"/>
                      <a:pt x="27274" y="12830"/>
                      <a:pt x="27274" y="10445"/>
                    </a:cubicBezTo>
                    <a:cubicBezTo>
                      <a:pt x="27274" y="4682"/>
                      <a:pt x="23303" y="110"/>
                      <a:pt x="16950" y="110"/>
                    </a:cubicBezTo>
                    <a:cubicBezTo>
                      <a:pt x="5037" y="110"/>
                      <a:pt x="272" y="18395"/>
                      <a:pt x="272" y="19389"/>
                    </a:cubicBezTo>
                    <a:cubicBezTo>
                      <a:pt x="272" y="20780"/>
                      <a:pt x="1662" y="20780"/>
                      <a:pt x="1860" y="20780"/>
                    </a:cubicBezTo>
                    <a:cubicBezTo>
                      <a:pt x="3052" y="20780"/>
                      <a:pt x="3250" y="20383"/>
                      <a:pt x="3846" y="18395"/>
                    </a:cubicBezTo>
                    <a:cubicBezTo>
                      <a:pt x="7618" y="5675"/>
                      <a:pt x="12979" y="2893"/>
                      <a:pt x="16552" y="2893"/>
                    </a:cubicBezTo>
                    <a:cubicBezTo>
                      <a:pt x="17545" y="2893"/>
                      <a:pt x="19729" y="2893"/>
                      <a:pt x="19729" y="6868"/>
                    </a:cubicBezTo>
                    <a:cubicBezTo>
                      <a:pt x="19729" y="10048"/>
                      <a:pt x="18538" y="13427"/>
                      <a:pt x="17545" y="15613"/>
                    </a:cubicBezTo>
                    <a:cubicBezTo>
                      <a:pt x="11986" y="30320"/>
                      <a:pt x="10398" y="36084"/>
                      <a:pt x="10398" y="41451"/>
                    </a:cubicBezTo>
                    <a:cubicBezTo>
                      <a:pt x="10398" y="55164"/>
                      <a:pt x="21516" y="57152"/>
                      <a:pt x="27274" y="57152"/>
                    </a:cubicBezTo>
                    <a:cubicBezTo>
                      <a:pt x="48518" y="57152"/>
                      <a:pt x="55665" y="15414"/>
                      <a:pt x="55665" y="885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2A2CF6E-981D-8573-D01D-F94028EC8A97}"/>
                  </a:ext>
                </a:extLst>
              </p:cNvPr>
              <p:cNvSpPr/>
              <p:nvPr/>
            </p:nvSpPr>
            <p:spPr>
              <a:xfrm>
                <a:off x="6613567" y="3806068"/>
                <a:ext cx="39708" cy="56047"/>
              </a:xfrm>
              <a:custGeom>
                <a:avLst/>
                <a:gdLst>
                  <a:gd name="connsiteX0" fmla="*/ 39787 w 39708"/>
                  <a:gd name="connsiteY0" fmla="*/ 2695 h 56047"/>
                  <a:gd name="connsiteX1" fmla="*/ 39985 w 39708"/>
                  <a:gd name="connsiteY1" fmla="*/ 1304 h 56047"/>
                  <a:gd name="connsiteX2" fmla="*/ 38794 w 39708"/>
                  <a:gd name="connsiteY2" fmla="*/ 112 h 56047"/>
                  <a:gd name="connsiteX3" fmla="*/ 32441 w 39708"/>
                  <a:gd name="connsiteY3" fmla="*/ 5875 h 56047"/>
                  <a:gd name="connsiteX4" fmla="*/ 23109 w 39708"/>
                  <a:gd name="connsiteY4" fmla="*/ 112 h 56047"/>
                  <a:gd name="connsiteX5" fmla="*/ 277 w 39708"/>
                  <a:gd name="connsiteY5" fmla="*/ 25353 h 56047"/>
                  <a:gd name="connsiteX6" fmla="*/ 13579 w 39708"/>
                  <a:gd name="connsiteY6" fmla="*/ 39862 h 56047"/>
                  <a:gd name="connsiteX7" fmla="*/ 24698 w 39708"/>
                  <a:gd name="connsiteY7" fmla="*/ 35092 h 56047"/>
                  <a:gd name="connsiteX8" fmla="*/ 21521 w 39708"/>
                  <a:gd name="connsiteY8" fmla="*/ 48011 h 56047"/>
                  <a:gd name="connsiteX9" fmla="*/ 14770 w 39708"/>
                  <a:gd name="connsiteY9" fmla="*/ 52980 h 56047"/>
                  <a:gd name="connsiteX10" fmla="*/ 12388 w 39708"/>
                  <a:gd name="connsiteY10" fmla="*/ 54967 h 56047"/>
                  <a:gd name="connsiteX11" fmla="*/ 13778 w 39708"/>
                  <a:gd name="connsiteY11" fmla="*/ 56160 h 56047"/>
                  <a:gd name="connsiteX12" fmla="*/ 22911 w 39708"/>
                  <a:gd name="connsiteY12" fmla="*/ 55762 h 56047"/>
                  <a:gd name="connsiteX13" fmla="*/ 32441 w 39708"/>
                  <a:gd name="connsiteY13" fmla="*/ 56160 h 56047"/>
                  <a:gd name="connsiteX14" fmla="*/ 34228 w 39708"/>
                  <a:gd name="connsiteY14" fmla="*/ 54172 h 56047"/>
                  <a:gd name="connsiteX15" fmla="*/ 31845 w 39708"/>
                  <a:gd name="connsiteY15" fmla="*/ 52980 h 56047"/>
                  <a:gd name="connsiteX16" fmla="*/ 27477 w 39708"/>
                  <a:gd name="connsiteY16" fmla="*/ 51986 h 56047"/>
                  <a:gd name="connsiteX17" fmla="*/ 28073 w 39708"/>
                  <a:gd name="connsiteY17" fmla="*/ 49998 h 56047"/>
                  <a:gd name="connsiteX18" fmla="*/ 26484 w 39708"/>
                  <a:gd name="connsiteY18" fmla="*/ 27937 h 56047"/>
                  <a:gd name="connsiteX19" fmla="*/ 24896 w 39708"/>
                  <a:gd name="connsiteY19" fmla="*/ 31117 h 56047"/>
                  <a:gd name="connsiteX20" fmla="*/ 13778 w 39708"/>
                  <a:gd name="connsiteY20" fmla="*/ 37477 h 56047"/>
                  <a:gd name="connsiteX21" fmla="*/ 7424 w 39708"/>
                  <a:gd name="connsiteY21" fmla="*/ 28931 h 56047"/>
                  <a:gd name="connsiteX22" fmla="*/ 11991 w 39708"/>
                  <a:gd name="connsiteY22" fmla="*/ 11043 h 56047"/>
                  <a:gd name="connsiteX23" fmla="*/ 23109 w 39708"/>
                  <a:gd name="connsiteY23" fmla="*/ 2695 h 56047"/>
                  <a:gd name="connsiteX24" fmla="*/ 30852 w 39708"/>
                  <a:gd name="connsiteY24" fmla="*/ 10248 h 56047"/>
                  <a:gd name="connsiteX25" fmla="*/ 30654 w 39708"/>
                  <a:gd name="connsiteY25" fmla="*/ 11639 h 5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708" h="56047">
                    <a:moveTo>
                      <a:pt x="39787" y="2695"/>
                    </a:moveTo>
                    <a:cubicBezTo>
                      <a:pt x="39787" y="2298"/>
                      <a:pt x="39985" y="1900"/>
                      <a:pt x="39985" y="1304"/>
                    </a:cubicBezTo>
                    <a:cubicBezTo>
                      <a:pt x="39985" y="907"/>
                      <a:pt x="39588" y="112"/>
                      <a:pt x="38794" y="112"/>
                    </a:cubicBezTo>
                    <a:cubicBezTo>
                      <a:pt x="38000" y="112"/>
                      <a:pt x="34228" y="3093"/>
                      <a:pt x="32441" y="5875"/>
                    </a:cubicBezTo>
                    <a:cubicBezTo>
                      <a:pt x="31647" y="4285"/>
                      <a:pt x="28668" y="112"/>
                      <a:pt x="23109" y="112"/>
                    </a:cubicBezTo>
                    <a:cubicBezTo>
                      <a:pt x="11792" y="112"/>
                      <a:pt x="277" y="12633"/>
                      <a:pt x="277" y="25353"/>
                    </a:cubicBezTo>
                    <a:cubicBezTo>
                      <a:pt x="277" y="33899"/>
                      <a:pt x="6035" y="39862"/>
                      <a:pt x="13579" y="39862"/>
                    </a:cubicBezTo>
                    <a:cubicBezTo>
                      <a:pt x="18543" y="39862"/>
                      <a:pt x="22712" y="36682"/>
                      <a:pt x="24698" y="35092"/>
                    </a:cubicBezTo>
                    <a:cubicBezTo>
                      <a:pt x="24698" y="35291"/>
                      <a:pt x="21918" y="46421"/>
                      <a:pt x="21521" y="48011"/>
                    </a:cubicBezTo>
                    <a:cubicBezTo>
                      <a:pt x="20330" y="52781"/>
                      <a:pt x="20131" y="52980"/>
                      <a:pt x="14770" y="52980"/>
                    </a:cubicBezTo>
                    <a:cubicBezTo>
                      <a:pt x="13778" y="52980"/>
                      <a:pt x="12388" y="52980"/>
                      <a:pt x="12388" y="54967"/>
                    </a:cubicBezTo>
                    <a:cubicBezTo>
                      <a:pt x="12388" y="55563"/>
                      <a:pt x="12984" y="56160"/>
                      <a:pt x="13778" y="56160"/>
                    </a:cubicBezTo>
                    <a:cubicBezTo>
                      <a:pt x="16756" y="56160"/>
                      <a:pt x="19933" y="55762"/>
                      <a:pt x="22911" y="55762"/>
                    </a:cubicBezTo>
                    <a:cubicBezTo>
                      <a:pt x="25889" y="55762"/>
                      <a:pt x="29661" y="56160"/>
                      <a:pt x="32441" y="56160"/>
                    </a:cubicBezTo>
                    <a:cubicBezTo>
                      <a:pt x="33235" y="56160"/>
                      <a:pt x="34228" y="55961"/>
                      <a:pt x="34228" y="54172"/>
                    </a:cubicBezTo>
                    <a:cubicBezTo>
                      <a:pt x="34228" y="52980"/>
                      <a:pt x="32838" y="52980"/>
                      <a:pt x="31845" y="52980"/>
                    </a:cubicBezTo>
                    <a:cubicBezTo>
                      <a:pt x="29860" y="52980"/>
                      <a:pt x="27477" y="52980"/>
                      <a:pt x="27477" y="51986"/>
                    </a:cubicBezTo>
                    <a:cubicBezTo>
                      <a:pt x="27477" y="51588"/>
                      <a:pt x="27477" y="51588"/>
                      <a:pt x="28073" y="49998"/>
                    </a:cubicBezTo>
                    <a:close/>
                    <a:moveTo>
                      <a:pt x="26484" y="27937"/>
                    </a:moveTo>
                    <a:cubicBezTo>
                      <a:pt x="26087" y="29527"/>
                      <a:pt x="26087" y="29527"/>
                      <a:pt x="24896" y="31117"/>
                    </a:cubicBezTo>
                    <a:cubicBezTo>
                      <a:pt x="21521" y="35092"/>
                      <a:pt x="17351" y="37477"/>
                      <a:pt x="13778" y="37477"/>
                    </a:cubicBezTo>
                    <a:cubicBezTo>
                      <a:pt x="10601" y="37477"/>
                      <a:pt x="7424" y="35092"/>
                      <a:pt x="7424" y="28931"/>
                    </a:cubicBezTo>
                    <a:cubicBezTo>
                      <a:pt x="7424" y="24161"/>
                      <a:pt x="10005" y="14621"/>
                      <a:pt x="11991" y="11043"/>
                    </a:cubicBezTo>
                    <a:cubicBezTo>
                      <a:pt x="16160" y="3888"/>
                      <a:pt x="20528" y="2695"/>
                      <a:pt x="23109" y="2695"/>
                    </a:cubicBezTo>
                    <a:cubicBezTo>
                      <a:pt x="29264" y="2695"/>
                      <a:pt x="30852" y="9453"/>
                      <a:pt x="30852" y="10248"/>
                    </a:cubicBezTo>
                    <a:cubicBezTo>
                      <a:pt x="30852" y="10646"/>
                      <a:pt x="30654" y="11242"/>
                      <a:pt x="30654" y="11639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/>
                <p:nvPr/>
              </p:nvSpPr>
              <p:spPr>
                <a:xfrm>
                  <a:off x="11542985" y="3866346"/>
                  <a:ext cx="4757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BB2B535-E607-8BE2-5E50-0056A2F71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2985" y="3866346"/>
                  <a:ext cx="475708" cy="276999"/>
                </a:xfrm>
                <a:prstGeom prst="rect">
                  <a:avLst/>
                </a:prstGeom>
                <a:blipFill>
                  <a:blip r:embed="rId2"/>
                  <a:stretch>
                    <a:fillRect t="-2174" b="-6522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53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029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5C9BFF5-3707-F15A-0DBA-7C57C63A52D0}"/>
              </a:ext>
            </a:extLst>
          </p:cNvPr>
          <p:cNvGrpSpPr/>
          <p:nvPr/>
        </p:nvGrpSpPr>
        <p:grpSpPr>
          <a:xfrm>
            <a:off x="2714384" y="1421722"/>
            <a:ext cx="6259436" cy="4522204"/>
            <a:chOff x="2534044" y="2303102"/>
            <a:chExt cx="3409971" cy="2463574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8CF7E1E-4D45-7668-E0AE-F303B1422555}"/>
                </a:ext>
              </a:extLst>
            </p:cNvPr>
            <p:cNvSpPr/>
            <p:nvPr/>
          </p:nvSpPr>
          <p:spPr>
            <a:xfrm flipV="1">
              <a:off x="3221414" y="3402136"/>
              <a:ext cx="2420123" cy="53777"/>
            </a:xfrm>
            <a:custGeom>
              <a:avLst/>
              <a:gdLst>
                <a:gd name="connsiteX0" fmla="*/ 44 w 2420123"/>
                <a:gd name="connsiteY0" fmla="*/ 53 h 53777"/>
                <a:gd name="connsiteX1" fmla="*/ 44 w 2420123"/>
                <a:gd name="connsiteY1" fmla="*/ 53830 h 53777"/>
                <a:gd name="connsiteX2" fmla="*/ 605100 w 2420123"/>
                <a:gd name="connsiteY2" fmla="*/ 53 h 53777"/>
                <a:gd name="connsiteX3" fmla="*/ 605100 w 2420123"/>
                <a:gd name="connsiteY3" fmla="*/ 53830 h 53777"/>
                <a:gd name="connsiteX4" fmla="*/ 1815111 w 2420123"/>
                <a:gd name="connsiteY4" fmla="*/ 53 h 53777"/>
                <a:gd name="connsiteX5" fmla="*/ 1815111 w 2420123"/>
                <a:gd name="connsiteY5" fmla="*/ 53830 h 53777"/>
                <a:gd name="connsiteX6" fmla="*/ 2420167 w 2420123"/>
                <a:gd name="connsiteY6" fmla="*/ 53 h 53777"/>
                <a:gd name="connsiteX7" fmla="*/ 2420167 w 2420123"/>
                <a:gd name="connsiteY7" fmla="*/ 53830 h 5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0123" h="53777">
                  <a:moveTo>
                    <a:pt x="44" y="53"/>
                  </a:moveTo>
                  <a:lnTo>
                    <a:pt x="44" y="53830"/>
                  </a:lnTo>
                  <a:moveTo>
                    <a:pt x="605100" y="53"/>
                  </a:moveTo>
                  <a:lnTo>
                    <a:pt x="605100" y="53830"/>
                  </a:lnTo>
                  <a:moveTo>
                    <a:pt x="1815111" y="53"/>
                  </a:moveTo>
                  <a:lnTo>
                    <a:pt x="1815111" y="53830"/>
                  </a:lnTo>
                  <a:moveTo>
                    <a:pt x="2420167" y="53"/>
                  </a:moveTo>
                  <a:lnTo>
                    <a:pt x="2420167" y="53830"/>
                  </a:lnTo>
                </a:path>
              </a:pathLst>
            </a:custGeom>
            <a:solidFill>
              <a:schemeClr val="tx1"/>
            </a:solidFill>
            <a:ln w="252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DF978B-10C0-99D9-2843-7AC8A30EB70B}"/>
                </a:ext>
              </a:extLst>
            </p:cNvPr>
            <p:cNvSpPr/>
            <p:nvPr/>
          </p:nvSpPr>
          <p:spPr>
            <a:xfrm flipV="1">
              <a:off x="4404515" y="2664903"/>
              <a:ext cx="53921" cy="1496488"/>
            </a:xfrm>
            <a:custGeom>
              <a:avLst/>
              <a:gdLst>
                <a:gd name="connsiteX0" fmla="*/ 44 w 53921"/>
                <a:gd name="connsiteY0" fmla="*/ 53 h 1496488"/>
                <a:gd name="connsiteX1" fmla="*/ 53966 w 53921"/>
                <a:gd name="connsiteY1" fmla="*/ 53 h 1496488"/>
                <a:gd name="connsiteX2" fmla="*/ 44 w 53921"/>
                <a:gd name="connsiteY2" fmla="*/ 1496542 h 1496488"/>
                <a:gd name="connsiteX3" fmla="*/ 53966 w 53921"/>
                <a:gd name="connsiteY3" fmla="*/ 1496542 h 149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21" h="1496488">
                  <a:moveTo>
                    <a:pt x="44" y="53"/>
                  </a:moveTo>
                  <a:lnTo>
                    <a:pt x="53966" y="53"/>
                  </a:lnTo>
                  <a:moveTo>
                    <a:pt x="44" y="1496542"/>
                  </a:moveTo>
                  <a:lnTo>
                    <a:pt x="53966" y="1496542"/>
                  </a:lnTo>
                </a:path>
              </a:pathLst>
            </a:custGeom>
            <a:solidFill>
              <a:schemeClr val="tx1"/>
            </a:solidFill>
            <a:ln w="252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629534-3FBA-8391-2040-4091DCABA0DD}"/>
                </a:ext>
              </a:extLst>
            </p:cNvPr>
            <p:cNvSpPr/>
            <p:nvPr/>
          </p:nvSpPr>
          <p:spPr>
            <a:xfrm flipV="1">
              <a:off x="2918936" y="3416300"/>
              <a:ext cx="2999806" cy="12688"/>
            </a:xfrm>
            <a:custGeom>
              <a:avLst/>
              <a:gdLst>
                <a:gd name="connsiteX0" fmla="*/ 44 w 2999806"/>
                <a:gd name="connsiteY0" fmla="*/ 53 h 12688"/>
                <a:gd name="connsiteX1" fmla="*/ 2999851 w 2999806"/>
                <a:gd name="connsiteY1" fmla="*/ 53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9806" h="12688">
                  <a:moveTo>
                    <a:pt x="44" y="53"/>
                  </a:moveTo>
                  <a:lnTo>
                    <a:pt x="2999851" y="53"/>
                  </a:lnTo>
                </a:path>
              </a:pathLst>
            </a:custGeom>
            <a:noFill/>
            <a:ln w="50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3B188B-937D-700F-6C6C-3779F4A5FA47}"/>
                </a:ext>
              </a:extLst>
            </p:cNvPr>
            <p:cNvSpPr/>
            <p:nvPr/>
          </p:nvSpPr>
          <p:spPr>
            <a:xfrm flipV="1">
              <a:off x="4431476" y="2303102"/>
              <a:ext cx="12710" cy="2277074"/>
            </a:xfrm>
            <a:custGeom>
              <a:avLst/>
              <a:gdLst>
                <a:gd name="connsiteX0" fmla="*/ 44 w 12710"/>
                <a:gd name="connsiteY0" fmla="*/ 55 h 2277074"/>
                <a:gd name="connsiteX1" fmla="*/ 44 w 12710"/>
                <a:gd name="connsiteY1" fmla="*/ 2277129 h 227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0" h="2277074">
                  <a:moveTo>
                    <a:pt x="44" y="55"/>
                  </a:moveTo>
                  <a:lnTo>
                    <a:pt x="44" y="2277129"/>
                  </a:lnTo>
                </a:path>
              </a:pathLst>
            </a:custGeom>
            <a:noFill/>
            <a:ln w="505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DC087D5-0B6E-612A-49D8-AB7808B137B6}"/>
                </a:ext>
              </a:extLst>
            </p:cNvPr>
            <p:cNvSpPr/>
            <p:nvPr/>
          </p:nvSpPr>
          <p:spPr>
            <a:xfrm>
              <a:off x="2991411" y="3539924"/>
              <a:ext cx="77059" cy="5154"/>
            </a:xfrm>
            <a:custGeom>
              <a:avLst/>
              <a:gdLst>
                <a:gd name="connsiteX0" fmla="*/ 72739 w 77059"/>
                <a:gd name="connsiteY0" fmla="*/ 5310 h 5154"/>
                <a:gd name="connsiteX1" fmla="*/ 77109 w 77059"/>
                <a:gd name="connsiteY1" fmla="*/ 2733 h 5154"/>
                <a:gd name="connsiteX2" fmla="*/ 72739 w 77059"/>
                <a:gd name="connsiteY2" fmla="*/ 155 h 5154"/>
                <a:gd name="connsiteX3" fmla="*/ 4418 w 77059"/>
                <a:gd name="connsiteY3" fmla="*/ 155 h 5154"/>
                <a:gd name="connsiteX4" fmla="*/ 49 w 77059"/>
                <a:gd name="connsiteY4" fmla="*/ 2733 h 5154"/>
                <a:gd name="connsiteX5" fmla="*/ 4418 w 77059"/>
                <a:gd name="connsiteY5" fmla="*/ 531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739" y="5310"/>
                  </a:moveTo>
                  <a:cubicBezTo>
                    <a:pt x="74924" y="5310"/>
                    <a:pt x="77109" y="5310"/>
                    <a:pt x="77109" y="2733"/>
                  </a:cubicBezTo>
                  <a:cubicBezTo>
                    <a:pt x="77109" y="155"/>
                    <a:pt x="74924" y="155"/>
                    <a:pt x="72739" y="155"/>
                  </a:cubicBezTo>
                  <a:lnTo>
                    <a:pt x="4418" y="155"/>
                  </a:lnTo>
                  <a:cubicBezTo>
                    <a:pt x="2234" y="155"/>
                    <a:pt x="49" y="155"/>
                    <a:pt x="49" y="2733"/>
                  </a:cubicBezTo>
                  <a:cubicBezTo>
                    <a:pt x="49" y="5310"/>
                    <a:pt x="2234" y="5310"/>
                    <a:pt x="4418" y="531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7DBD9B-221F-4D3A-71F0-A5548EC6523A}"/>
                </a:ext>
              </a:extLst>
            </p:cNvPr>
            <p:cNvSpPr/>
            <p:nvPr/>
          </p:nvSpPr>
          <p:spPr>
            <a:xfrm>
              <a:off x="3080706" y="3518314"/>
              <a:ext cx="74874" cy="57097"/>
            </a:xfrm>
            <a:custGeom>
              <a:avLst/>
              <a:gdLst>
                <a:gd name="connsiteX0" fmla="*/ 74932 w 74874"/>
                <a:gd name="connsiteY0" fmla="*/ 8879 h 57097"/>
                <a:gd name="connsiteX1" fmla="*/ 69768 w 74874"/>
                <a:gd name="connsiteY1" fmla="*/ 155 h 57097"/>
                <a:gd name="connsiteX2" fmla="*/ 63214 w 74874"/>
                <a:gd name="connsiteY2" fmla="*/ 6103 h 57097"/>
                <a:gd name="connsiteX3" fmla="*/ 65001 w 74874"/>
                <a:gd name="connsiteY3" fmla="*/ 9870 h 57097"/>
                <a:gd name="connsiteX4" fmla="*/ 69371 w 74874"/>
                <a:gd name="connsiteY4" fmla="*/ 20378 h 57097"/>
                <a:gd name="connsiteX5" fmla="*/ 63214 w 74874"/>
                <a:gd name="connsiteY5" fmla="*/ 38419 h 57097"/>
                <a:gd name="connsiteX6" fmla="*/ 48715 w 74874"/>
                <a:gd name="connsiteY6" fmla="*/ 48133 h 57097"/>
                <a:gd name="connsiteX7" fmla="*/ 36402 w 74874"/>
                <a:gd name="connsiteY7" fmla="*/ 36833 h 57097"/>
                <a:gd name="connsiteX8" fmla="*/ 40771 w 74874"/>
                <a:gd name="connsiteY8" fmla="*/ 21964 h 57097"/>
                <a:gd name="connsiteX9" fmla="*/ 38587 w 74874"/>
                <a:gd name="connsiteY9" fmla="*/ 19188 h 57097"/>
                <a:gd name="connsiteX10" fmla="*/ 35012 w 74874"/>
                <a:gd name="connsiteY10" fmla="*/ 21369 h 57097"/>
                <a:gd name="connsiteX11" fmla="*/ 32231 w 74874"/>
                <a:gd name="connsiteY11" fmla="*/ 36635 h 57097"/>
                <a:gd name="connsiteX12" fmla="*/ 14952 w 74874"/>
                <a:gd name="connsiteY12" fmla="*/ 48133 h 57097"/>
                <a:gd name="connsiteX13" fmla="*/ 4029 w 74874"/>
                <a:gd name="connsiteY13" fmla="*/ 33661 h 57097"/>
                <a:gd name="connsiteX14" fmla="*/ 16938 w 74874"/>
                <a:gd name="connsiteY14" fmla="*/ 3129 h 57097"/>
                <a:gd name="connsiteX15" fmla="*/ 14555 w 74874"/>
                <a:gd name="connsiteY15" fmla="*/ 552 h 57097"/>
                <a:gd name="connsiteX16" fmla="*/ 11179 w 74874"/>
                <a:gd name="connsiteY16" fmla="*/ 3328 h 57097"/>
                <a:gd name="connsiteX17" fmla="*/ 57 w 74874"/>
                <a:gd name="connsiteY17" fmla="*/ 39212 h 57097"/>
                <a:gd name="connsiteX18" fmla="*/ 13165 w 74874"/>
                <a:gd name="connsiteY18" fmla="*/ 57253 h 57097"/>
                <a:gd name="connsiteX19" fmla="*/ 32628 w 74874"/>
                <a:gd name="connsiteY19" fmla="*/ 43970 h 57097"/>
                <a:gd name="connsiteX20" fmla="*/ 46531 w 74874"/>
                <a:gd name="connsiteY20" fmla="*/ 57253 h 57097"/>
                <a:gd name="connsiteX21" fmla="*/ 66987 w 74874"/>
                <a:gd name="connsiteY21" fmla="*/ 40005 h 57097"/>
                <a:gd name="connsiteX22" fmla="*/ 74932 w 74874"/>
                <a:gd name="connsiteY22" fmla="*/ 8879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932" y="8879"/>
                  </a:moveTo>
                  <a:cubicBezTo>
                    <a:pt x="74932" y="3328"/>
                    <a:pt x="72548" y="155"/>
                    <a:pt x="69768" y="155"/>
                  </a:cubicBezTo>
                  <a:cubicBezTo>
                    <a:pt x="66590" y="155"/>
                    <a:pt x="63214" y="3129"/>
                    <a:pt x="63214" y="6103"/>
                  </a:cubicBezTo>
                  <a:cubicBezTo>
                    <a:pt x="63214" y="7293"/>
                    <a:pt x="63810" y="8680"/>
                    <a:pt x="65001" y="9870"/>
                  </a:cubicBezTo>
                  <a:cubicBezTo>
                    <a:pt x="67186" y="11654"/>
                    <a:pt x="69371" y="15223"/>
                    <a:pt x="69371" y="20378"/>
                  </a:cubicBezTo>
                  <a:cubicBezTo>
                    <a:pt x="69371" y="25532"/>
                    <a:pt x="66987" y="32669"/>
                    <a:pt x="63214" y="38419"/>
                  </a:cubicBezTo>
                  <a:cubicBezTo>
                    <a:pt x="59440" y="43970"/>
                    <a:pt x="54674" y="48133"/>
                    <a:pt x="48715" y="48133"/>
                  </a:cubicBezTo>
                  <a:cubicBezTo>
                    <a:pt x="41566" y="48133"/>
                    <a:pt x="37593" y="43574"/>
                    <a:pt x="36402" y="36833"/>
                  </a:cubicBezTo>
                  <a:cubicBezTo>
                    <a:pt x="37792" y="33462"/>
                    <a:pt x="40771" y="25532"/>
                    <a:pt x="40771" y="21964"/>
                  </a:cubicBezTo>
                  <a:cubicBezTo>
                    <a:pt x="40771" y="20378"/>
                    <a:pt x="40175" y="19188"/>
                    <a:pt x="38587" y="19188"/>
                  </a:cubicBezTo>
                  <a:cubicBezTo>
                    <a:pt x="37593" y="19188"/>
                    <a:pt x="36203" y="19386"/>
                    <a:pt x="35012" y="21369"/>
                  </a:cubicBezTo>
                  <a:cubicBezTo>
                    <a:pt x="33621" y="23748"/>
                    <a:pt x="32231" y="32075"/>
                    <a:pt x="32231" y="36635"/>
                  </a:cubicBezTo>
                  <a:cubicBezTo>
                    <a:pt x="28060" y="42582"/>
                    <a:pt x="22897" y="48133"/>
                    <a:pt x="14952" y="48133"/>
                  </a:cubicBezTo>
                  <a:cubicBezTo>
                    <a:pt x="6611" y="48133"/>
                    <a:pt x="4029" y="40798"/>
                    <a:pt x="4029" y="33661"/>
                  </a:cubicBezTo>
                  <a:cubicBezTo>
                    <a:pt x="4029" y="17998"/>
                    <a:pt x="16938" y="4715"/>
                    <a:pt x="16938" y="3129"/>
                  </a:cubicBezTo>
                  <a:cubicBezTo>
                    <a:pt x="16938" y="1741"/>
                    <a:pt x="15945" y="552"/>
                    <a:pt x="14555" y="552"/>
                  </a:cubicBezTo>
                  <a:cubicBezTo>
                    <a:pt x="12966" y="552"/>
                    <a:pt x="11973" y="2336"/>
                    <a:pt x="11179" y="3328"/>
                  </a:cubicBezTo>
                  <a:cubicBezTo>
                    <a:pt x="4823" y="12646"/>
                    <a:pt x="57" y="27713"/>
                    <a:pt x="57" y="39212"/>
                  </a:cubicBezTo>
                  <a:cubicBezTo>
                    <a:pt x="57" y="47935"/>
                    <a:pt x="2837" y="57253"/>
                    <a:pt x="13165" y="57253"/>
                  </a:cubicBezTo>
                  <a:cubicBezTo>
                    <a:pt x="22301" y="57253"/>
                    <a:pt x="28060" y="50909"/>
                    <a:pt x="32628" y="43970"/>
                  </a:cubicBezTo>
                  <a:cubicBezTo>
                    <a:pt x="33820" y="51306"/>
                    <a:pt x="38785" y="57253"/>
                    <a:pt x="46531" y="57253"/>
                  </a:cubicBezTo>
                  <a:cubicBezTo>
                    <a:pt x="56461" y="57253"/>
                    <a:pt x="62419" y="49521"/>
                    <a:pt x="66987" y="40005"/>
                  </a:cubicBezTo>
                  <a:cubicBezTo>
                    <a:pt x="70165" y="33859"/>
                    <a:pt x="74932" y="16809"/>
                    <a:pt x="74932" y="887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87" name="Graphic 76">
              <a:extLst>
                <a:ext uri="{FF2B5EF4-FFF2-40B4-BE49-F238E27FC236}">
                  <a16:creationId xmlns:a16="http://schemas.microsoft.com/office/drawing/2014/main" id="{4D01F5A0-086B-3309-6F0C-FB69338A0706}"/>
                </a:ext>
              </a:extLst>
            </p:cNvPr>
            <p:cNvGrpSpPr/>
            <p:nvPr/>
          </p:nvGrpSpPr>
          <p:grpSpPr>
            <a:xfrm>
              <a:off x="3162493" y="3531272"/>
              <a:ext cx="228687" cy="78707"/>
              <a:chOff x="15156373" y="2956966"/>
              <a:chExt cx="228687" cy="78707"/>
            </a:xfrm>
            <a:solidFill>
              <a:schemeClr val="tx1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BBAE13A-19E5-9564-B457-8E2D7A6C8908}"/>
                  </a:ext>
                </a:extLst>
              </p:cNvPr>
              <p:cNvSpPr/>
              <p:nvPr/>
            </p:nvSpPr>
            <p:spPr>
              <a:xfrm>
                <a:off x="15156373" y="2979766"/>
                <a:ext cx="74477" cy="38858"/>
              </a:xfrm>
              <a:custGeom>
                <a:avLst/>
                <a:gdLst>
                  <a:gd name="connsiteX0" fmla="*/ 67987 w 74477"/>
                  <a:gd name="connsiteY0" fmla="*/ 12251 h 38858"/>
                  <a:gd name="connsiteX1" fmla="*/ 54680 w 74477"/>
                  <a:gd name="connsiteY1" fmla="*/ 157 h 38858"/>
                  <a:gd name="connsiteX2" fmla="*/ 40579 w 74477"/>
                  <a:gd name="connsiteY2" fmla="*/ 8285 h 38858"/>
                  <a:gd name="connsiteX3" fmla="*/ 27471 w 74477"/>
                  <a:gd name="connsiteY3" fmla="*/ 157 h 38858"/>
                  <a:gd name="connsiteX4" fmla="*/ 13171 w 74477"/>
                  <a:gd name="connsiteY4" fmla="*/ 8682 h 38858"/>
                  <a:gd name="connsiteX5" fmla="*/ 12972 w 74477"/>
                  <a:gd name="connsiteY5" fmla="*/ 8682 h 38858"/>
                  <a:gd name="connsiteX6" fmla="*/ 12972 w 74477"/>
                  <a:gd name="connsiteY6" fmla="*/ 157 h 38858"/>
                  <a:gd name="connsiteX7" fmla="*/ 63 w 74477"/>
                  <a:gd name="connsiteY7" fmla="*/ 1148 h 38858"/>
                  <a:gd name="connsiteX8" fmla="*/ 63 w 74477"/>
                  <a:gd name="connsiteY8" fmla="*/ 4320 h 38858"/>
                  <a:gd name="connsiteX9" fmla="*/ 6617 w 74477"/>
                  <a:gd name="connsiteY9" fmla="*/ 9277 h 38858"/>
                  <a:gd name="connsiteX10" fmla="*/ 6617 w 74477"/>
                  <a:gd name="connsiteY10" fmla="*/ 32076 h 38858"/>
                  <a:gd name="connsiteX11" fmla="*/ 63 w 74477"/>
                  <a:gd name="connsiteY11" fmla="*/ 35843 h 38858"/>
                  <a:gd name="connsiteX12" fmla="*/ 63 w 74477"/>
                  <a:gd name="connsiteY12" fmla="*/ 39015 h 38858"/>
                  <a:gd name="connsiteX13" fmla="*/ 10192 w 74477"/>
                  <a:gd name="connsiteY13" fmla="*/ 38619 h 38858"/>
                  <a:gd name="connsiteX14" fmla="*/ 20321 w 74477"/>
                  <a:gd name="connsiteY14" fmla="*/ 39015 h 38858"/>
                  <a:gd name="connsiteX15" fmla="*/ 20321 w 74477"/>
                  <a:gd name="connsiteY15" fmla="*/ 35843 h 38858"/>
                  <a:gd name="connsiteX16" fmla="*/ 13767 w 74477"/>
                  <a:gd name="connsiteY16" fmla="*/ 32076 h 38858"/>
                  <a:gd name="connsiteX17" fmla="*/ 13767 w 74477"/>
                  <a:gd name="connsiteY17" fmla="*/ 16216 h 38858"/>
                  <a:gd name="connsiteX18" fmla="*/ 26875 w 74477"/>
                  <a:gd name="connsiteY18" fmla="*/ 2536 h 38858"/>
                  <a:gd name="connsiteX19" fmla="*/ 33826 w 74477"/>
                  <a:gd name="connsiteY19" fmla="*/ 11854 h 38858"/>
                  <a:gd name="connsiteX20" fmla="*/ 33826 w 74477"/>
                  <a:gd name="connsiteY20" fmla="*/ 32076 h 38858"/>
                  <a:gd name="connsiteX21" fmla="*/ 27272 w 74477"/>
                  <a:gd name="connsiteY21" fmla="*/ 35843 h 38858"/>
                  <a:gd name="connsiteX22" fmla="*/ 27272 w 74477"/>
                  <a:gd name="connsiteY22" fmla="*/ 39015 h 38858"/>
                  <a:gd name="connsiteX23" fmla="*/ 37202 w 74477"/>
                  <a:gd name="connsiteY23" fmla="*/ 38619 h 38858"/>
                  <a:gd name="connsiteX24" fmla="*/ 47530 w 74477"/>
                  <a:gd name="connsiteY24" fmla="*/ 39015 h 38858"/>
                  <a:gd name="connsiteX25" fmla="*/ 47530 w 74477"/>
                  <a:gd name="connsiteY25" fmla="*/ 35843 h 38858"/>
                  <a:gd name="connsiteX26" fmla="*/ 40777 w 74477"/>
                  <a:gd name="connsiteY26" fmla="*/ 32076 h 38858"/>
                  <a:gd name="connsiteX27" fmla="*/ 40777 w 74477"/>
                  <a:gd name="connsiteY27" fmla="*/ 16216 h 38858"/>
                  <a:gd name="connsiteX28" fmla="*/ 53885 w 74477"/>
                  <a:gd name="connsiteY28" fmla="*/ 2536 h 38858"/>
                  <a:gd name="connsiteX29" fmla="*/ 61035 w 74477"/>
                  <a:gd name="connsiteY29" fmla="*/ 11854 h 38858"/>
                  <a:gd name="connsiteX30" fmla="*/ 61035 w 74477"/>
                  <a:gd name="connsiteY30" fmla="*/ 32076 h 38858"/>
                  <a:gd name="connsiteX31" fmla="*/ 54283 w 74477"/>
                  <a:gd name="connsiteY31" fmla="*/ 35843 h 38858"/>
                  <a:gd name="connsiteX32" fmla="*/ 54283 w 74477"/>
                  <a:gd name="connsiteY32" fmla="*/ 39015 h 38858"/>
                  <a:gd name="connsiteX33" fmla="*/ 64412 w 74477"/>
                  <a:gd name="connsiteY33" fmla="*/ 38619 h 38858"/>
                  <a:gd name="connsiteX34" fmla="*/ 74541 w 74477"/>
                  <a:gd name="connsiteY34" fmla="*/ 39015 h 38858"/>
                  <a:gd name="connsiteX35" fmla="*/ 74541 w 74477"/>
                  <a:gd name="connsiteY35" fmla="*/ 35843 h 38858"/>
                  <a:gd name="connsiteX36" fmla="*/ 67987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87" y="12251"/>
                    </a:moveTo>
                    <a:cubicBezTo>
                      <a:pt x="67987" y="4519"/>
                      <a:pt x="64213" y="157"/>
                      <a:pt x="54680" y="157"/>
                    </a:cubicBezTo>
                    <a:cubicBezTo>
                      <a:pt x="47729" y="157"/>
                      <a:pt x="42962" y="3924"/>
                      <a:pt x="40579" y="8285"/>
                    </a:cubicBezTo>
                    <a:cubicBezTo>
                      <a:pt x="38791" y="2139"/>
                      <a:pt x="34025" y="157"/>
                      <a:pt x="27471" y="157"/>
                    </a:cubicBezTo>
                    <a:cubicBezTo>
                      <a:pt x="20321" y="157"/>
                      <a:pt x="15554" y="4122"/>
                      <a:pt x="13171" y="8682"/>
                    </a:cubicBezTo>
                    <a:lnTo>
                      <a:pt x="12972" y="8682"/>
                    </a:lnTo>
                    <a:lnTo>
                      <a:pt x="12972" y="157"/>
                    </a:lnTo>
                    <a:lnTo>
                      <a:pt x="63" y="1148"/>
                    </a:lnTo>
                    <a:lnTo>
                      <a:pt x="63" y="4320"/>
                    </a:lnTo>
                    <a:cubicBezTo>
                      <a:pt x="6021" y="4320"/>
                      <a:pt x="6617" y="4915"/>
                      <a:pt x="6617" y="9277"/>
                    </a:cubicBezTo>
                    <a:lnTo>
                      <a:pt x="6617" y="32076"/>
                    </a:lnTo>
                    <a:cubicBezTo>
                      <a:pt x="6617" y="35843"/>
                      <a:pt x="5823" y="35843"/>
                      <a:pt x="63" y="35843"/>
                    </a:cubicBezTo>
                    <a:lnTo>
                      <a:pt x="63" y="39015"/>
                    </a:lnTo>
                    <a:cubicBezTo>
                      <a:pt x="262" y="39015"/>
                      <a:pt x="6418" y="38619"/>
                      <a:pt x="10192" y="38619"/>
                    </a:cubicBezTo>
                    <a:cubicBezTo>
                      <a:pt x="13370" y="38619"/>
                      <a:pt x="19526" y="39015"/>
                      <a:pt x="20321" y="39015"/>
                    </a:cubicBezTo>
                    <a:lnTo>
                      <a:pt x="20321" y="35843"/>
                    </a:lnTo>
                    <a:cubicBezTo>
                      <a:pt x="14561" y="35843"/>
                      <a:pt x="13767" y="35843"/>
                      <a:pt x="13767" y="32076"/>
                    </a:cubicBezTo>
                    <a:lnTo>
                      <a:pt x="13767" y="16216"/>
                    </a:lnTo>
                    <a:cubicBezTo>
                      <a:pt x="13767" y="6898"/>
                      <a:pt x="20917" y="2536"/>
                      <a:pt x="26875" y="2536"/>
                    </a:cubicBezTo>
                    <a:cubicBezTo>
                      <a:pt x="33032" y="2536"/>
                      <a:pt x="33826" y="7492"/>
                      <a:pt x="33826" y="11854"/>
                    </a:cubicBezTo>
                    <a:lnTo>
                      <a:pt x="33826" y="32076"/>
                    </a:lnTo>
                    <a:cubicBezTo>
                      <a:pt x="33826" y="35843"/>
                      <a:pt x="33032" y="35843"/>
                      <a:pt x="27272" y="35843"/>
                    </a:cubicBezTo>
                    <a:lnTo>
                      <a:pt x="27272" y="39015"/>
                    </a:lnTo>
                    <a:cubicBezTo>
                      <a:pt x="27471" y="39015"/>
                      <a:pt x="33628" y="38619"/>
                      <a:pt x="37202" y="38619"/>
                    </a:cubicBezTo>
                    <a:cubicBezTo>
                      <a:pt x="40579" y="38619"/>
                      <a:pt x="46736" y="39015"/>
                      <a:pt x="47530" y="39015"/>
                    </a:cubicBezTo>
                    <a:lnTo>
                      <a:pt x="47530" y="35843"/>
                    </a:lnTo>
                    <a:cubicBezTo>
                      <a:pt x="41770" y="35843"/>
                      <a:pt x="40777" y="35843"/>
                      <a:pt x="40777" y="32076"/>
                    </a:cubicBezTo>
                    <a:lnTo>
                      <a:pt x="40777" y="16216"/>
                    </a:lnTo>
                    <a:cubicBezTo>
                      <a:pt x="40777" y="6898"/>
                      <a:pt x="48126" y="2536"/>
                      <a:pt x="53885" y="2536"/>
                    </a:cubicBezTo>
                    <a:cubicBezTo>
                      <a:pt x="60241" y="2536"/>
                      <a:pt x="61035" y="7492"/>
                      <a:pt x="61035" y="11854"/>
                    </a:cubicBezTo>
                    <a:lnTo>
                      <a:pt x="61035" y="32076"/>
                    </a:lnTo>
                    <a:cubicBezTo>
                      <a:pt x="61035" y="35843"/>
                      <a:pt x="60042" y="35843"/>
                      <a:pt x="54283" y="35843"/>
                    </a:cubicBezTo>
                    <a:lnTo>
                      <a:pt x="54283" y="39015"/>
                    </a:lnTo>
                    <a:cubicBezTo>
                      <a:pt x="54481" y="39015"/>
                      <a:pt x="60638" y="38619"/>
                      <a:pt x="64412" y="38619"/>
                    </a:cubicBezTo>
                    <a:cubicBezTo>
                      <a:pt x="67589" y="38619"/>
                      <a:pt x="73746" y="39015"/>
                      <a:pt x="74541" y="39015"/>
                    </a:cubicBezTo>
                    <a:lnTo>
                      <a:pt x="74541" y="35843"/>
                    </a:lnTo>
                    <a:cubicBezTo>
                      <a:pt x="68781" y="35843"/>
                      <a:pt x="67987" y="35843"/>
                      <a:pt x="67987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6E87C18-66C7-AA90-F353-FD404C8D3487}"/>
                  </a:ext>
                </a:extLst>
              </p:cNvPr>
              <p:cNvSpPr/>
              <p:nvPr/>
            </p:nvSpPr>
            <p:spPr>
              <a:xfrm>
                <a:off x="15243710" y="3008513"/>
                <a:ext cx="11320" cy="27161"/>
              </a:xfrm>
              <a:custGeom>
                <a:avLst/>
                <a:gdLst>
                  <a:gd name="connsiteX0" fmla="*/ 8808 w 11320"/>
                  <a:gd name="connsiteY0" fmla="*/ 8880 h 27161"/>
                  <a:gd name="connsiteX1" fmla="*/ 2056 w 11320"/>
                  <a:gd name="connsiteY1" fmla="*/ 24939 h 27161"/>
                  <a:gd name="connsiteX2" fmla="*/ 1460 w 11320"/>
                  <a:gd name="connsiteY2" fmla="*/ 26128 h 27161"/>
                  <a:gd name="connsiteX3" fmla="*/ 2651 w 11320"/>
                  <a:gd name="connsiteY3" fmla="*/ 27318 h 27161"/>
                  <a:gd name="connsiteX4" fmla="*/ 11390 w 11320"/>
                  <a:gd name="connsiteY4" fmla="*/ 9673 h 27161"/>
                  <a:gd name="connsiteX5" fmla="*/ 5233 w 11320"/>
                  <a:gd name="connsiteY5" fmla="*/ 157 h 27161"/>
                  <a:gd name="connsiteX6" fmla="*/ 69 w 11320"/>
                  <a:gd name="connsiteY6" fmla="*/ 5312 h 27161"/>
                  <a:gd name="connsiteX7" fmla="*/ 5233 w 11320"/>
                  <a:gd name="connsiteY7" fmla="*/ 10268 h 27161"/>
                  <a:gd name="connsiteX8" fmla="*/ 8808 w 11320"/>
                  <a:gd name="connsiteY8" fmla="*/ 888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08" y="8880"/>
                    </a:moveTo>
                    <a:cubicBezTo>
                      <a:pt x="8808" y="11259"/>
                      <a:pt x="8808" y="18793"/>
                      <a:pt x="2056" y="24939"/>
                    </a:cubicBezTo>
                    <a:cubicBezTo>
                      <a:pt x="1658" y="25335"/>
                      <a:pt x="1460" y="25534"/>
                      <a:pt x="1460" y="26128"/>
                    </a:cubicBezTo>
                    <a:cubicBezTo>
                      <a:pt x="1460" y="26525"/>
                      <a:pt x="2056" y="27318"/>
                      <a:pt x="2651" y="27318"/>
                    </a:cubicBezTo>
                    <a:cubicBezTo>
                      <a:pt x="3843" y="27318"/>
                      <a:pt x="11390" y="20379"/>
                      <a:pt x="11390" y="9673"/>
                    </a:cubicBezTo>
                    <a:cubicBezTo>
                      <a:pt x="11390" y="4519"/>
                      <a:pt x="9404" y="157"/>
                      <a:pt x="5233" y="157"/>
                    </a:cubicBezTo>
                    <a:cubicBezTo>
                      <a:pt x="2056" y="157"/>
                      <a:pt x="69" y="2536"/>
                      <a:pt x="69" y="5312"/>
                    </a:cubicBezTo>
                    <a:cubicBezTo>
                      <a:pt x="69" y="7294"/>
                      <a:pt x="1460" y="10268"/>
                      <a:pt x="5233" y="10268"/>
                    </a:cubicBezTo>
                    <a:cubicBezTo>
                      <a:pt x="7418" y="10268"/>
                      <a:pt x="8808" y="8880"/>
                      <a:pt x="8808" y="888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E0EE364-6A36-8278-8DCD-366C4AC9304B}"/>
                  </a:ext>
                </a:extLst>
              </p:cNvPr>
              <p:cNvSpPr/>
              <p:nvPr/>
            </p:nvSpPr>
            <p:spPr>
              <a:xfrm>
                <a:off x="15267931" y="2979766"/>
                <a:ext cx="74477" cy="38858"/>
              </a:xfrm>
              <a:custGeom>
                <a:avLst/>
                <a:gdLst>
                  <a:gd name="connsiteX0" fmla="*/ 67995 w 74477"/>
                  <a:gd name="connsiteY0" fmla="*/ 12251 h 38858"/>
                  <a:gd name="connsiteX1" fmla="*/ 54689 w 74477"/>
                  <a:gd name="connsiteY1" fmla="*/ 157 h 38858"/>
                  <a:gd name="connsiteX2" fmla="*/ 40588 w 74477"/>
                  <a:gd name="connsiteY2" fmla="*/ 8285 h 38858"/>
                  <a:gd name="connsiteX3" fmla="*/ 27479 w 74477"/>
                  <a:gd name="connsiteY3" fmla="*/ 157 h 38858"/>
                  <a:gd name="connsiteX4" fmla="*/ 13180 w 74477"/>
                  <a:gd name="connsiteY4" fmla="*/ 8682 h 38858"/>
                  <a:gd name="connsiteX5" fmla="*/ 12981 w 74477"/>
                  <a:gd name="connsiteY5" fmla="*/ 8682 h 38858"/>
                  <a:gd name="connsiteX6" fmla="*/ 12981 w 74477"/>
                  <a:gd name="connsiteY6" fmla="*/ 157 h 38858"/>
                  <a:gd name="connsiteX7" fmla="*/ 72 w 74477"/>
                  <a:gd name="connsiteY7" fmla="*/ 1148 h 38858"/>
                  <a:gd name="connsiteX8" fmla="*/ 72 w 74477"/>
                  <a:gd name="connsiteY8" fmla="*/ 4320 h 38858"/>
                  <a:gd name="connsiteX9" fmla="*/ 6626 w 74477"/>
                  <a:gd name="connsiteY9" fmla="*/ 9277 h 38858"/>
                  <a:gd name="connsiteX10" fmla="*/ 6626 w 74477"/>
                  <a:gd name="connsiteY10" fmla="*/ 32076 h 38858"/>
                  <a:gd name="connsiteX11" fmla="*/ 72 w 74477"/>
                  <a:gd name="connsiteY11" fmla="*/ 35843 h 38858"/>
                  <a:gd name="connsiteX12" fmla="*/ 72 w 74477"/>
                  <a:gd name="connsiteY12" fmla="*/ 39015 h 38858"/>
                  <a:gd name="connsiteX13" fmla="*/ 10201 w 74477"/>
                  <a:gd name="connsiteY13" fmla="*/ 38619 h 38858"/>
                  <a:gd name="connsiteX14" fmla="*/ 20330 w 74477"/>
                  <a:gd name="connsiteY14" fmla="*/ 39015 h 38858"/>
                  <a:gd name="connsiteX15" fmla="*/ 20330 w 74477"/>
                  <a:gd name="connsiteY15" fmla="*/ 35843 h 38858"/>
                  <a:gd name="connsiteX16" fmla="*/ 13776 w 74477"/>
                  <a:gd name="connsiteY16" fmla="*/ 32076 h 38858"/>
                  <a:gd name="connsiteX17" fmla="*/ 13776 w 74477"/>
                  <a:gd name="connsiteY17" fmla="*/ 16216 h 38858"/>
                  <a:gd name="connsiteX18" fmla="*/ 26884 w 74477"/>
                  <a:gd name="connsiteY18" fmla="*/ 2536 h 38858"/>
                  <a:gd name="connsiteX19" fmla="*/ 33835 w 74477"/>
                  <a:gd name="connsiteY19" fmla="*/ 11854 h 38858"/>
                  <a:gd name="connsiteX20" fmla="*/ 33835 w 74477"/>
                  <a:gd name="connsiteY20" fmla="*/ 32076 h 38858"/>
                  <a:gd name="connsiteX21" fmla="*/ 27281 w 74477"/>
                  <a:gd name="connsiteY21" fmla="*/ 35843 h 38858"/>
                  <a:gd name="connsiteX22" fmla="*/ 27281 w 74477"/>
                  <a:gd name="connsiteY22" fmla="*/ 39015 h 38858"/>
                  <a:gd name="connsiteX23" fmla="*/ 37211 w 74477"/>
                  <a:gd name="connsiteY23" fmla="*/ 38619 h 38858"/>
                  <a:gd name="connsiteX24" fmla="*/ 47539 w 74477"/>
                  <a:gd name="connsiteY24" fmla="*/ 39015 h 38858"/>
                  <a:gd name="connsiteX25" fmla="*/ 47539 w 74477"/>
                  <a:gd name="connsiteY25" fmla="*/ 35843 h 38858"/>
                  <a:gd name="connsiteX26" fmla="*/ 40786 w 74477"/>
                  <a:gd name="connsiteY26" fmla="*/ 32076 h 38858"/>
                  <a:gd name="connsiteX27" fmla="*/ 40786 w 74477"/>
                  <a:gd name="connsiteY27" fmla="*/ 16216 h 38858"/>
                  <a:gd name="connsiteX28" fmla="*/ 53894 w 74477"/>
                  <a:gd name="connsiteY28" fmla="*/ 2536 h 38858"/>
                  <a:gd name="connsiteX29" fmla="*/ 61044 w 74477"/>
                  <a:gd name="connsiteY29" fmla="*/ 11854 h 38858"/>
                  <a:gd name="connsiteX30" fmla="*/ 61044 w 74477"/>
                  <a:gd name="connsiteY30" fmla="*/ 32076 h 38858"/>
                  <a:gd name="connsiteX31" fmla="*/ 54291 w 74477"/>
                  <a:gd name="connsiteY31" fmla="*/ 35843 h 38858"/>
                  <a:gd name="connsiteX32" fmla="*/ 54291 w 74477"/>
                  <a:gd name="connsiteY32" fmla="*/ 39015 h 38858"/>
                  <a:gd name="connsiteX33" fmla="*/ 64420 w 74477"/>
                  <a:gd name="connsiteY33" fmla="*/ 38619 h 38858"/>
                  <a:gd name="connsiteX34" fmla="*/ 74549 w 74477"/>
                  <a:gd name="connsiteY34" fmla="*/ 39015 h 38858"/>
                  <a:gd name="connsiteX35" fmla="*/ 74549 w 74477"/>
                  <a:gd name="connsiteY35" fmla="*/ 35843 h 38858"/>
                  <a:gd name="connsiteX36" fmla="*/ 67995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7995" y="12251"/>
                    </a:moveTo>
                    <a:cubicBezTo>
                      <a:pt x="67995" y="4519"/>
                      <a:pt x="64222" y="157"/>
                      <a:pt x="54689" y="157"/>
                    </a:cubicBezTo>
                    <a:cubicBezTo>
                      <a:pt x="47737" y="157"/>
                      <a:pt x="42971" y="3924"/>
                      <a:pt x="40588" y="8285"/>
                    </a:cubicBezTo>
                    <a:cubicBezTo>
                      <a:pt x="38800" y="2139"/>
                      <a:pt x="34034" y="157"/>
                      <a:pt x="27479" y="157"/>
                    </a:cubicBezTo>
                    <a:cubicBezTo>
                      <a:pt x="20330" y="157"/>
                      <a:pt x="15563" y="4122"/>
                      <a:pt x="13180" y="8682"/>
                    </a:cubicBezTo>
                    <a:lnTo>
                      <a:pt x="12981" y="8682"/>
                    </a:lnTo>
                    <a:lnTo>
                      <a:pt x="12981" y="157"/>
                    </a:lnTo>
                    <a:lnTo>
                      <a:pt x="72" y="1148"/>
                    </a:lnTo>
                    <a:lnTo>
                      <a:pt x="72" y="4320"/>
                    </a:lnTo>
                    <a:cubicBezTo>
                      <a:pt x="6030" y="4320"/>
                      <a:pt x="6626" y="4915"/>
                      <a:pt x="6626" y="9277"/>
                    </a:cubicBezTo>
                    <a:lnTo>
                      <a:pt x="6626" y="32076"/>
                    </a:lnTo>
                    <a:cubicBezTo>
                      <a:pt x="6626" y="35843"/>
                      <a:pt x="5831" y="35843"/>
                      <a:pt x="72" y="35843"/>
                    </a:cubicBezTo>
                    <a:lnTo>
                      <a:pt x="72" y="39015"/>
                    </a:lnTo>
                    <a:cubicBezTo>
                      <a:pt x="270" y="39015"/>
                      <a:pt x="6427" y="38619"/>
                      <a:pt x="10201" y="38619"/>
                    </a:cubicBezTo>
                    <a:cubicBezTo>
                      <a:pt x="13378" y="38619"/>
                      <a:pt x="19535" y="39015"/>
                      <a:pt x="20330" y="39015"/>
                    </a:cubicBezTo>
                    <a:lnTo>
                      <a:pt x="20330" y="35843"/>
                    </a:lnTo>
                    <a:cubicBezTo>
                      <a:pt x="14570" y="35843"/>
                      <a:pt x="13776" y="35843"/>
                      <a:pt x="13776" y="32076"/>
                    </a:cubicBezTo>
                    <a:lnTo>
                      <a:pt x="13776" y="16216"/>
                    </a:lnTo>
                    <a:cubicBezTo>
                      <a:pt x="13776" y="6898"/>
                      <a:pt x="20925" y="2536"/>
                      <a:pt x="26884" y="2536"/>
                    </a:cubicBezTo>
                    <a:cubicBezTo>
                      <a:pt x="33040" y="2536"/>
                      <a:pt x="33835" y="7492"/>
                      <a:pt x="33835" y="11854"/>
                    </a:cubicBezTo>
                    <a:lnTo>
                      <a:pt x="33835" y="32076"/>
                    </a:lnTo>
                    <a:cubicBezTo>
                      <a:pt x="33835" y="35843"/>
                      <a:pt x="33040" y="35843"/>
                      <a:pt x="27281" y="35843"/>
                    </a:cubicBezTo>
                    <a:lnTo>
                      <a:pt x="27281" y="39015"/>
                    </a:lnTo>
                    <a:cubicBezTo>
                      <a:pt x="27479" y="39015"/>
                      <a:pt x="33636" y="38619"/>
                      <a:pt x="37211" y="38619"/>
                    </a:cubicBezTo>
                    <a:cubicBezTo>
                      <a:pt x="40588" y="38619"/>
                      <a:pt x="46744" y="39015"/>
                      <a:pt x="47539" y="39015"/>
                    </a:cubicBezTo>
                    <a:lnTo>
                      <a:pt x="47539" y="35843"/>
                    </a:lnTo>
                    <a:cubicBezTo>
                      <a:pt x="41779" y="35843"/>
                      <a:pt x="40786" y="35843"/>
                      <a:pt x="40786" y="32076"/>
                    </a:cubicBezTo>
                    <a:lnTo>
                      <a:pt x="40786" y="16216"/>
                    </a:lnTo>
                    <a:cubicBezTo>
                      <a:pt x="40786" y="6898"/>
                      <a:pt x="48135" y="2536"/>
                      <a:pt x="53894" y="2536"/>
                    </a:cubicBezTo>
                    <a:cubicBezTo>
                      <a:pt x="60250" y="2536"/>
                      <a:pt x="61044" y="7492"/>
                      <a:pt x="61044" y="11854"/>
                    </a:cubicBezTo>
                    <a:lnTo>
                      <a:pt x="61044" y="32076"/>
                    </a:lnTo>
                    <a:cubicBezTo>
                      <a:pt x="61044" y="35843"/>
                      <a:pt x="60051" y="35843"/>
                      <a:pt x="54291" y="35843"/>
                    </a:cubicBezTo>
                    <a:lnTo>
                      <a:pt x="54291" y="39015"/>
                    </a:lnTo>
                    <a:cubicBezTo>
                      <a:pt x="54490" y="39015"/>
                      <a:pt x="60647" y="38619"/>
                      <a:pt x="64420" y="38619"/>
                    </a:cubicBezTo>
                    <a:cubicBezTo>
                      <a:pt x="67598" y="38619"/>
                      <a:pt x="73755" y="39015"/>
                      <a:pt x="74549" y="39015"/>
                    </a:cubicBezTo>
                    <a:lnTo>
                      <a:pt x="74549" y="35843"/>
                    </a:lnTo>
                    <a:cubicBezTo>
                      <a:pt x="68790" y="35843"/>
                      <a:pt x="67995" y="35843"/>
                      <a:pt x="67995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1AA267A-9D48-BD93-2641-6AFA3F739DE2}"/>
                  </a:ext>
                </a:extLst>
              </p:cNvPr>
              <p:cNvSpPr/>
              <p:nvPr/>
            </p:nvSpPr>
            <p:spPr>
              <a:xfrm>
                <a:off x="15366987" y="2956966"/>
                <a:ext cx="18073" cy="17050"/>
              </a:xfrm>
              <a:custGeom>
                <a:avLst/>
                <a:gdLst>
                  <a:gd name="connsiteX0" fmla="*/ 2064 w 18073"/>
                  <a:gd name="connsiteY0" fmla="*/ 17207 h 17050"/>
                  <a:gd name="connsiteX1" fmla="*/ 15967 w 18073"/>
                  <a:gd name="connsiteY1" fmla="*/ 7096 h 17050"/>
                  <a:gd name="connsiteX2" fmla="*/ 18151 w 18073"/>
                  <a:gd name="connsiteY2" fmla="*/ 3924 h 17050"/>
                  <a:gd name="connsiteX3" fmla="*/ 14577 w 18073"/>
                  <a:gd name="connsiteY3" fmla="*/ 157 h 17050"/>
                  <a:gd name="connsiteX4" fmla="*/ 11597 w 18073"/>
                  <a:gd name="connsiteY4" fmla="*/ 1941 h 17050"/>
                  <a:gd name="connsiteX5" fmla="*/ 78 w 18073"/>
                  <a:gd name="connsiteY5" fmla="*/ 14828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064" y="17207"/>
                    </a:moveTo>
                    <a:cubicBezTo>
                      <a:pt x="9016" y="12052"/>
                      <a:pt x="14378" y="8484"/>
                      <a:pt x="15967" y="7096"/>
                    </a:cubicBezTo>
                    <a:cubicBezTo>
                      <a:pt x="17357" y="6105"/>
                      <a:pt x="18151" y="5510"/>
                      <a:pt x="18151" y="3924"/>
                    </a:cubicBezTo>
                    <a:cubicBezTo>
                      <a:pt x="18151" y="2139"/>
                      <a:pt x="16761" y="157"/>
                      <a:pt x="14577" y="157"/>
                    </a:cubicBezTo>
                    <a:cubicBezTo>
                      <a:pt x="13186" y="157"/>
                      <a:pt x="12392" y="950"/>
                      <a:pt x="11597" y="1941"/>
                    </a:cubicBezTo>
                    <a:lnTo>
                      <a:pt x="78" y="14828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154ACD-FE23-9A8B-24F7-7F81937A5C63}"/>
                </a:ext>
              </a:extLst>
            </p:cNvPr>
            <p:cNvSpPr/>
            <p:nvPr/>
          </p:nvSpPr>
          <p:spPr>
            <a:xfrm>
              <a:off x="3357064" y="3553675"/>
              <a:ext cx="44289" cy="40047"/>
            </a:xfrm>
            <a:custGeom>
              <a:avLst/>
              <a:gdLst>
                <a:gd name="connsiteX0" fmla="*/ 34636 w 44289"/>
                <a:gd name="connsiteY0" fmla="*/ 15819 h 40047"/>
                <a:gd name="connsiteX1" fmla="*/ 30664 w 44289"/>
                <a:gd name="connsiteY1" fmla="*/ 4519 h 40047"/>
                <a:gd name="connsiteX2" fmla="*/ 17556 w 44289"/>
                <a:gd name="connsiteY2" fmla="*/ 157 h 40047"/>
                <a:gd name="connsiteX3" fmla="*/ 3256 w 44289"/>
                <a:gd name="connsiteY3" fmla="*/ 8682 h 40047"/>
                <a:gd name="connsiteX4" fmla="*/ 7427 w 44289"/>
                <a:gd name="connsiteY4" fmla="*/ 12845 h 40047"/>
                <a:gd name="connsiteX5" fmla="*/ 11597 w 44289"/>
                <a:gd name="connsiteY5" fmla="*/ 8880 h 40047"/>
                <a:gd name="connsiteX6" fmla="*/ 8618 w 44289"/>
                <a:gd name="connsiteY6" fmla="*/ 4717 h 40047"/>
                <a:gd name="connsiteX7" fmla="*/ 17357 w 44289"/>
                <a:gd name="connsiteY7" fmla="*/ 2536 h 40047"/>
                <a:gd name="connsiteX8" fmla="*/ 27685 w 44289"/>
                <a:gd name="connsiteY8" fmla="*/ 13242 h 40047"/>
                <a:gd name="connsiteX9" fmla="*/ 27685 w 44289"/>
                <a:gd name="connsiteY9" fmla="*/ 16017 h 40047"/>
                <a:gd name="connsiteX10" fmla="*/ 10604 w 44289"/>
                <a:gd name="connsiteY10" fmla="*/ 18793 h 40047"/>
                <a:gd name="connsiteX11" fmla="*/ 78 w 44289"/>
                <a:gd name="connsiteY11" fmla="*/ 30490 h 40047"/>
                <a:gd name="connsiteX12" fmla="*/ 15570 w 44289"/>
                <a:gd name="connsiteY12" fmla="*/ 40205 h 40047"/>
                <a:gd name="connsiteX13" fmla="*/ 28678 w 44289"/>
                <a:gd name="connsiteY13" fmla="*/ 32869 h 40047"/>
                <a:gd name="connsiteX14" fmla="*/ 35430 w 44289"/>
                <a:gd name="connsiteY14" fmla="*/ 39808 h 40047"/>
                <a:gd name="connsiteX15" fmla="*/ 44368 w 44289"/>
                <a:gd name="connsiteY15" fmla="*/ 31481 h 40047"/>
                <a:gd name="connsiteX16" fmla="*/ 44368 w 44289"/>
                <a:gd name="connsiteY16" fmla="*/ 26525 h 40047"/>
                <a:gd name="connsiteX17" fmla="*/ 41190 w 44289"/>
                <a:gd name="connsiteY17" fmla="*/ 26525 h 40047"/>
                <a:gd name="connsiteX18" fmla="*/ 41190 w 44289"/>
                <a:gd name="connsiteY18" fmla="*/ 31481 h 40047"/>
                <a:gd name="connsiteX19" fmla="*/ 38012 w 44289"/>
                <a:gd name="connsiteY19" fmla="*/ 36438 h 40047"/>
                <a:gd name="connsiteX20" fmla="*/ 34636 w 44289"/>
                <a:gd name="connsiteY20" fmla="*/ 31283 h 40047"/>
                <a:gd name="connsiteX21" fmla="*/ 27685 w 44289"/>
                <a:gd name="connsiteY21" fmla="*/ 26922 h 40047"/>
                <a:gd name="connsiteX22" fmla="*/ 16364 w 44289"/>
                <a:gd name="connsiteY22" fmla="*/ 37826 h 40047"/>
                <a:gd name="connsiteX23" fmla="*/ 7625 w 44289"/>
                <a:gd name="connsiteY23" fmla="*/ 30490 h 40047"/>
                <a:gd name="connsiteX24" fmla="*/ 27685 w 44289"/>
                <a:gd name="connsiteY24" fmla="*/ 18198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636" y="15819"/>
                  </a:moveTo>
                  <a:cubicBezTo>
                    <a:pt x="34636" y="11061"/>
                    <a:pt x="34636" y="7691"/>
                    <a:pt x="30664" y="4519"/>
                  </a:cubicBezTo>
                  <a:cubicBezTo>
                    <a:pt x="27089" y="1545"/>
                    <a:pt x="22719" y="157"/>
                    <a:pt x="17556" y="157"/>
                  </a:cubicBezTo>
                  <a:cubicBezTo>
                    <a:pt x="9214" y="157"/>
                    <a:pt x="3256" y="3329"/>
                    <a:pt x="3256" y="8682"/>
                  </a:cubicBezTo>
                  <a:cubicBezTo>
                    <a:pt x="3256" y="11458"/>
                    <a:pt x="5242" y="12845"/>
                    <a:pt x="7427" y="12845"/>
                  </a:cubicBezTo>
                  <a:cubicBezTo>
                    <a:pt x="9810" y="12845"/>
                    <a:pt x="11597" y="11259"/>
                    <a:pt x="11597" y="8880"/>
                  </a:cubicBezTo>
                  <a:cubicBezTo>
                    <a:pt x="11597" y="7294"/>
                    <a:pt x="11002" y="5510"/>
                    <a:pt x="8618" y="4717"/>
                  </a:cubicBezTo>
                  <a:cubicBezTo>
                    <a:pt x="11796" y="2536"/>
                    <a:pt x="16960" y="2536"/>
                    <a:pt x="17357" y="2536"/>
                  </a:cubicBezTo>
                  <a:cubicBezTo>
                    <a:pt x="22322" y="2536"/>
                    <a:pt x="27685" y="5708"/>
                    <a:pt x="27685" y="13242"/>
                  </a:cubicBezTo>
                  <a:lnTo>
                    <a:pt x="27685" y="16017"/>
                  </a:lnTo>
                  <a:cubicBezTo>
                    <a:pt x="22918" y="16216"/>
                    <a:pt x="16960" y="16414"/>
                    <a:pt x="10604" y="18793"/>
                  </a:cubicBezTo>
                  <a:cubicBezTo>
                    <a:pt x="2660" y="21767"/>
                    <a:pt x="78" y="26525"/>
                    <a:pt x="78" y="30490"/>
                  </a:cubicBezTo>
                  <a:cubicBezTo>
                    <a:pt x="78" y="38024"/>
                    <a:pt x="9413" y="40205"/>
                    <a:pt x="15570" y="40205"/>
                  </a:cubicBezTo>
                  <a:cubicBezTo>
                    <a:pt x="22719" y="40205"/>
                    <a:pt x="26890" y="36240"/>
                    <a:pt x="28678" y="32869"/>
                  </a:cubicBezTo>
                  <a:cubicBezTo>
                    <a:pt x="29075" y="36438"/>
                    <a:pt x="31458" y="39808"/>
                    <a:pt x="35430" y="39808"/>
                  </a:cubicBezTo>
                  <a:cubicBezTo>
                    <a:pt x="35629" y="39808"/>
                    <a:pt x="44368" y="39808"/>
                    <a:pt x="44368" y="31481"/>
                  </a:cubicBezTo>
                  <a:lnTo>
                    <a:pt x="44368" y="26525"/>
                  </a:lnTo>
                  <a:lnTo>
                    <a:pt x="41190" y="26525"/>
                  </a:lnTo>
                  <a:lnTo>
                    <a:pt x="41190" y="31481"/>
                  </a:lnTo>
                  <a:cubicBezTo>
                    <a:pt x="41190" y="32274"/>
                    <a:pt x="41190" y="36438"/>
                    <a:pt x="38012" y="36438"/>
                  </a:cubicBezTo>
                  <a:cubicBezTo>
                    <a:pt x="34636" y="36438"/>
                    <a:pt x="34636" y="32274"/>
                    <a:pt x="34636" y="31283"/>
                  </a:cubicBezTo>
                  <a:close/>
                  <a:moveTo>
                    <a:pt x="27685" y="26922"/>
                  </a:moveTo>
                  <a:cubicBezTo>
                    <a:pt x="27685" y="35447"/>
                    <a:pt x="20336" y="37826"/>
                    <a:pt x="16364" y="37826"/>
                  </a:cubicBezTo>
                  <a:cubicBezTo>
                    <a:pt x="11796" y="37826"/>
                    <a:pt x="7625" y="34852"/>
                    <a:pt x="7625" y="30490"/>
                  </a:cubicBezTo>
                  <a:cubicBezTo>
                    <a:pt x="7625" y="25732"/>
                    <a:pt x="11796" y="18793"/>
                    <a:pt x="27685" y="18198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2C64381-0302-24F1-3AE0-C1294CE65462}"/>
                </a:ext>
              </a:extLst>
            </p:cNvPr>
            <p:cNvSpPr/>
            <p:nvPr/>
          </p:nvSpPr>
          <p:spPr>
            <a:xfrm>
              <a:off x="3404940" y="3554865"/>
              <a:ext cx="48261" cy="38065"/>
            </a:xfrm>
            <a:custGeom>
              <a:avLst/>
              <a:gdLst>
                <a:gd name="connsiteX0" fmla="*/ 27689 w 48261"/>
                <a:gd name="connsiteY0" fmla="*/ 18396 h 38065"/>
                <a:gd name="connsiteX1" fmla="*/ 26894 w 48261"/>
                <a:gd name="connsiteY1" fmla="*/ 17603 h 38065"/>
                <a:gd name="connsiteX2" fmla="*/ 33647 w 48261"/>
                <a:gd name="connsiteY2" fmla="*/ 10268 h 38065"/>
                <a:gd name="connsiteX3" fmla="*/ 46755 w 48261"/>
                <a:gd name="connsiteY3" fmla="*/ 3329 h 38065"/>
                <a:gd name="connsiteX4" fmla="*/ 46755 w 48261"/>
                <a:gd name="connsiteY4" fmla="*/ 157 h 38065"/>
                <a:gd name="connsiteX5" fmla="*/ 39406 w 48261"/>
                <a:gd name="connsiteY5" fmla="*/ 553 h 38065"/>
                <a:gd name="connsiteX6" fmla="*/ 30668 w 48261"/>
                <a:gd name="connsiteY6" fmla="*/ 157 h 38065"/>
                <a:gd name="connsiteX7" fmla="*/ 30668 w 48261"/>
                <a:gd name="connsiteY7" fmla="*/ 3329 h 38065"/>
                <a:gd name="connsiteX8" fmla="*/ 32257 w 48261"/>
                <a:gd name="connsiteY8" fmla="*/ 5312 h 38065"/>
                <a:gd name="connsiteX9" fmla="*/ 31065 w 48261"/>
                <a:gd name="connsiteY9" fmla="*/ 8484 h 38065"/>
                <a:gd name="connsiteX10" fmla="*/ 24908 w 48261"/>
                <a:gd name="connsiteY10" fmla="*/ 15423 h 38065"/>
                <a:gd name="connsiteX11" fmla="*/ 17560 w 48261"/>
                <a:gd name="connsiteY11" fmla="*/ 6898 h 38065"/>
                <a:gd name="connsiteX12" fmla="*/ 16567 w 48261"/>
                <a:gd name="connsiteY12" fmla="*/ 5312 h 38065"/>
                <a:gd name="connsiteX13" fmla="*/ 18950 w 48261"/>
                <a:gd name="connsiteY13" fmla="*/ 3329 h 38065"/>
                <a:gd name="connsiteX14" fmla="*/ 18950 w 48261"/>
                <a:gd name="connsiteY14" fmla="*/ 157 h 38065"/>
                <a:gd name="connsiteX15" fmla="*/ 9020 w 48261"/>
                <a:gd name="connsiteY15" fmla="*/ 553 h 38065"/>
                <a:gd name="connsiteX16" fmla="*/ 479 w 48261"/>
                <a:gd name="connsiteY16" fmla="*/ 157 h 38065"/>
                <a:gd name="connsiteX17" fmla="*/ 479 w 48261"/>
                <a:gd name="connsiteY17" fmla="*/ 3329 h 38065"/>
                <a:gd name="connsiteX18" fmla="*/ 9020 w 48261"/>
                <a:gd name="connsiteY18" fmla="*/ 6105 h 38065"/>
                <a:gd name="connsiteX19" fmla="*/ 20142 w 48261"/>
                <a:gd name="connsiteY19" fmla="*/ 18793 h 38065"/>
                <a:gd name="connsiteX20" fmla="*/ 20936 w 48261"/>
                <a:gd name="connsiteY20" fmla="*/ 19586 h 38065"/>
                <a:gd name="connsiteX21" fmla="*/ 13389 w 48261"/>
                <a:gd name="connsiteY21" fmla="*/ 28111 h 38065"/>
                <a:gd name="connsiteX22" fmla="*/ 82 w 48261"/>
                <a:gd name="connsiteY22" fmla="*/ 35050 h 38065"/>
                <a:gd name="connsiteX23" fmla="*/ 82 w 48261"/>
                <a:gd name="connsiteY23" fmla="*/ 38222 h 38065"/>
                <a:gd name="connsiteX24" fmla="*/ 7431 w 48261"/>
                <a:gd name="connsiteY24" fmla="*/ 37826 h 38065"/>
                <a:gd name="connsiteX25" fmla="*/ 16169 w 48261"/>
                <a:gd name="connsiteY25" fmla="*/ 38222 h 38065"/>
                <a:gd name="connsiteX26" fmla="*/ 16169 w 48261"/>
                <a:gd name="connsiteY26" fmla="*/ 35050 h 38065"/>
                <a:gd name="connsiteX27" fmla="*/ 14382 w 48261"/>
                <a:gd name="connsiteY27" fmla="*/ 33067 h 38065"/>
                <a:gd name="connsiteX28" fmla="*/ 16765 w 48261"/>
                <a:gd name="connsiteY28" fmla="*/ 28706 h 38065"/>
                <a:gd name="connsiteX29" fmla="*/ 22922 w 48261"/>
                <a:gd name="connsiteY29" fmla="*/ 21965 h 38065"/>
                <a:gd name="connsiteX30" fmla="*/ 30668 w 48261"/>
                <a:gd name="connsiteY30" fmla="*/ 30688 h 38065"/>
                <a:gd name="connsiteX31" fmla="*/ 32257 w 48261"/>
                <a:gd name="connsiteY31" fmla="*/ 33266 h 38065"/>
                <a:gd name="connsiteX32" fmla="*/ 29873 w 48261"/>
                <a:gd name="connsiteY32" fmla="*/ 35050 h 38065"/>
                <a:gd name="connsiteX33" fmla="*/ 29873 w 48261"/>
                <a:gd name="connsiteY33" fmla="*/ 38222 h 38065"/>
                <a:gd name="connsiteX34" fmla="*/ 40002 w 48261"/>
                <a:gd name="connsiteY34" fmla="*/ 37826 h 38065"/>
                <a:gd name="connsiteX35" fmla="*/ 48344 w 48261"/>
                <a:gd name="connsiteY35" fmla="*/ 38222 h 38065"/>
                <a:gd name="connsiteX36" fmla="*/ 48344 w 48261"/>
                <a:gd name="connsiteY36" fmla="*/ 35050 h 38065"/>
                <a:gd name="connsiteX37" fmla="*/ 39804 w 48261"/>
                <a:gd name="connsiteY37" fmla="*/ 32274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689" y="18396"/>
                  </a:moveTo>
                  <a:cubicBezTo>
                    <a:pt x="27490" y="18396"/>
                    <a:pt x="26894" y="17603"/>
                    <a:pt x="26894" y="17603"/>
                  </a:cubicBezTo>
                  <a:cubicBezTo>
                    <a:pt x="26894" y="17405"/>
                    <a:pt x="32852" y="11061"/>
                    <a:pt x="33647" y="10268"/>
                  </a:cubicBezTo>
                  <a:cubicBezTo>
                    <a:pt x="36626" y="6898"/>
                    <a:pt x="39804" y="3527"/>
                    <a:pt x="46755" y="3329"/>
                  </a:cubicBezTo>
                  <a:lnTo>
                    <a:pt x="46755" y="157"/>
                  </a:lnTo>
                  <a:cubicBezTo>
                    <a:pt x="44372" y="355"/>
                    <a:pt x="41790" y="553"/>
                    <a:pt x="39406" y="553"/>
                  </a:cubicBezTo>
                  <a:cubicBezTo>
                    <a:pt x="36626" y="553"/>
                    <a:pt x="33250" y="553"/>
                    <a:pt x="30668" y="157"/>
                  </a:cubicBezTo>
                  <a:lnTo>
                    <a:pt x="30668" y="3329"/>
                  </a:lnTo>
                  <a:cubicBezTo>
                    <a:pt x="32058" y="3726"/>
                    <a:pt x="32257" y="4519"/>
                    <a:pt x="32257" y="5312"/>
                  </a:cubicBezTo>
                  <a:cubicBezTo>
                    <a:pt x="32257" y="5510"/>
                    <a:pt x="32257" y="6898"/>
                    <a:pt x="31065" y="8484"/>
                  </a:cubicBezTo>
                  <a:lnTo>
                    <a:pt x="24908" y="15423"/>
                  </a:lnTo>
                  <a:lnTo>
                    <a:pt x="17560" y="6898"/>
                  </a:lnTo>
                  <a:cubicBezTo>
                    <a:pt x="16567" y="6105"/>
                    <a:pt x="16567" y="5510"/>
                    <a:pt x="16567" y="5312"/>
                  </a:cubicBezTo>
                  <a:cubicBezTo>
                    <a:pt x="16567" y="3924"/>
                    <a:pt x="17758" y="3329"/>
                    <a:pt x="18950" y="3329"/>
                  </a:cubicBezTo>
                  <a:lnTo>
                    <a:pt x="18950" y="157"/>
                  </a:lnTo>
                  <a:cubicBezTo>
                    <a:pt x="15574" y="553"/>
                    <a:pt x="12197" y="553"/>
                    <a:pt x="9020" y="553"/>
                  </a:cubicBezTo>
                  <a:cubicBezTo>
                    <a:pt x="6438" y="553"/>
                    <a:pt x="3061" y="553"/>
                    <a:pt x="479" y="157"/>
                  </a:cubicBezTo>
                  <a:lnTo>
                    <a:pt x="479" y="3329"/>
                  </a:lnTo>
                  <a:cubicBezTo>
                    <a:pt x="4452" y="3329"/>
                    <a:pt x="6835" y="3329"/>
                    <a:pt x="9020" y="6105"/>
                  </a:cubicBezTo>
                  <a:lnTo>
                    <a:pt x="20142" y="18793"/>
                  </a:lnTo>
                  <a:cubicBezTo>
                    <a:pt x="20142" y="18793"/>
                    <a:pt x="20936" y="19586"/>
                    <a:pt x="20936" y="19586"/>
                  </a:cubicBezTo>
                  <a:cubicBezTo>
                    <a:pt x="20936" y="19784"/>
                    <a:pt x="14183" y="27120"/>
                    <a:pt x="13389" y="28111"/>
                  </a:cubicBezTo>
                  <a:cubicBezTo>
                    <a:pt x="10013" y="31680"/>
                    <a:pt x="7033" y="34852"/>
                    <a:pt x="82" y="35050"/>
                  </a:cubicBezTo>
                  <a:lnTo>
                    <a:pt x="82" y="38222"/>
                  </a:lnTo>
                  <a:cubicBezTo>
                    <a:pt x="2664" y="38024"/>
                    <a:pt x="4650" y="37826"/>
                    <a:pt x="7431" y="37826"/>
                  </a:cubicBezTo>
                  <a:cubicBezTo>
                    <a:pt x="10013" y="37826"/>
                    <a:pt x="13587" y="38024"/>
                    <a:pt x="16169" y="38222"/>
                  </a:cubicBezTo>
                  <a:lnTo>
                    <a:pt x="16169" y="35050"/>
                  </a:lnTo>
                  <a:cubicBezTo>
                    <a:pt x="15176" y="34852"/>
                    <a:pt x="14382" y="34257"/>
                    <a:pt x="14382" y="33067"/>
                  </a:cubicBezTo>
                  <a:cubicBezTo>
                    <a:pt x="14382" y="31283"/>
                    <a:pt x="15375" y="30292"/>
                    <a:pt x="16765" y="28706"/>
                  </a:cubicBezTo>
                  <a:lnTo>
                    <a:pt x="22922" y="21965"/>
                  </a:lnTo>
                  <a:lnTo>
                    <a:pt x="30668" y="30688"/>
                  </a:lnTo>
                  <a:cubicBezTo>
                    <a:pt x="32257" y="32473"/>
                    <a:pt x="32257" y="32671"/>
                    <a:pt x="32257" y="33266"/>
                  </a:cubicBezTo>
                  <a:cubicBezTo>
                    <a:pt x="32257" y="35050"/>
                    <a:pt x="30270" y="35050"/>
                    <a:pt x="29873" y="35050"/>
                  </a:cubicBezTo>
                  <a:lnTo>
                    <a:pt x="29873" y="38222"/>
                  </a:lnTo>
                  <a:cubicBezTo>
                    <a:pt x="30668" y="38222"/>
                    <a:pt x="37023" y="37826"/>
                    <a:pt x="40002" y="37826"/>
                  </a:cubicBezTo>
                  <a:cubicBezTo>
                    <a:pt x="42783" y="37826"/>
                    <a:pt x="45563" y="38024"/>
                    <a:pt x="48344" y="38222"/>
                  </a:cubicBezTo>
                  <a:lnTo>
                    <a:pt x="48344" y="35050"/>
                  </a:lnTo>
                  <a:cubicBezTo>
                    <a:pt x="42584" y="35050"/>
                    <a:pt x="41790" y="34455"/>
                    <a:pt x="39804" y="32274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A9DA9FE-7800-7A7F-B794-7064DEFE5946}"/>
                </a:ext>
              </a:extLst>
            </p:cNvPr>
            <p:cNvSpPr/>
            <p:nvPr/>
          </p:nvSpPr>
          <p:spPr>
            <a:xfrm>
              <a:off x="3595068" y="3539924"/>
              <a:ext cx="77059" cy="5154"/>
            </a:xfrm>
            <a:custGeom>
              <a:avLst/>
              <a:gdLst>
                <a:gd name="connsiteX0" fmla="*/ 72787 w 77059"/>
                <a:gd name="connsiteY0" fmla="*/ 5310 h 5154"/>
                <a:gd name="connsiteX1" fmla="*/ 77156 w 77059"/>
                <a:gd name="connsiteY1" fmla="*/ 2733 h 5154"/>
                <a:gd name="connsiteX2" fmla="*/ 72787 w 77059"/>
                <a:gd name="connsiteY2" fmla="*/ 155 h 5154"/>
                <a:gd name="connsiteX3" fmla="*/ 4466 w 77059"/>
                <a:gd name="connsiteY3" fmla="*/ 155 h 5154"/>
                <a:gd name="connsiteX4" fmla="*/ 97 w 77059"/>
                <a:gd name="connsiteY4" fmla="*/ 2733 h 5154"/>
                <a:gd name="connsiteX5" fmla="*/ 4466 w 77059"/>
                <a:gd name="connsiteY5" fmla="*/ 531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787" y="5310"/>
                  </a:moveTo>
                  <a:cubicBezTo>
                    <a:pt x="74971" y="5310"/>
                    <a:pt x="77156" y="5310"/>
                    <a:pt x="77156" y="2733"/>
                  </a:cubicBezTo>
                  <a:cubicBezTo>
                    <a:pt x="77156" y="155"/>
                    <a:pt x="74971" y="155"/>
                    <a:pt x="72787" y="155"/>
                  </a:cubicBezTo>
                  <a:lnTo>
                    <a:pt x="4466" y="155"/>
                  </a:lnTo>
                  <a:cubicBezTo>
                    <a:pt x="2281" y="155"/>
                    <a:pt x="97" y="155"/>
                    <a:pt x="97" y="2733"/>
                  </a:cubicBezTo>
                  <a:cubicBezTo>
                    <a:pt x="97" y="5310"/>
                    <a:pt x="2281" y="5310"/>
                    <a:pt x="4466" y="531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036BBF3-1B71-E362-31AC-D74409391D37}"/>
                </a:ext>
              </a:extLst>
            </p:cNvPr>
            <p:cNvSpPr/>
            <p:nvPr/>
          </p:nvSpPr>
          <p:spPr>
            <a:xfrm>
              <a:off x="3684363" y="3518314"/>
              <a:ext cx="74874" cy="57097"/>
            </a:xfrm>
            <a:custGeom>
              <a:avLst/>
              <a:gdLst>
                <a:gd name="connsiteX0" fmla="*/ 74979 w 74874"/>
                <a:gd name="connsiteY0" fmla="*/ 8879 h 57097"/>
                <a:gd name="connsiteX1" fmla="*/ 69815 w 74874"/>
                <a:gd name="connsiteY1" fmla="*/ 155 h 57097"/>
                <a:gd name="connsiteX2" fmla="*/ 63261 w 74874"/>
                <a:gd name="connsiteY2" fmla="*/ 6103 h 57097"/>
                <a:gd name="connsiteX3" fmla="*/ 65049 w 74874"/>
                <a:gd name="connsiteY3" fmla="*/ 9870 h 57097"/>
                <a:gd name="connsiteX4" fmla="*/ 69418 w 74874"/>
                <a:gd name="connsiteY4" fmla="*/ 20378 h 57097"/>
                <a:gd name="connsiteX5" fmla="*/ 63261 w 74874"/>
                <a:gd name="connsiteY5" fmla="*/ 38419 h 57097"/>
                <a:gd name="connsiteX6" fmla="*/ 48763 w 74874"/>
                <a:gd name="connsiteY6" fmla="*/ 48133 h 57097"/>
                <a:gd name="connsiteX7" fmla="*/ 36449 w 74874"/>
                <a:gd name="connsiteY7" fmla="*/ 36833 h 57097"/>
                <a:gd name="connsiteX8" fmla="*/ 40819 w 74874"/>
                <a:gd name="connsiteY8" fmla="*/ 21964 h 57097"/>
                <a:gd name="connsiteX9" fmla="*/ 38634 w 74874"/>
                <a:gd name="connsiteY9" fmla="*/ 19188 h 57097"/>
                <a:gd name="connsiteX10" fmla="*/ 35059 w 74874"/>
                <a:gd name="connsiteY10" fmla="*/ 21369 h 57097"/>
                <a:gd name="connsiteX11" fmla="*/ 32279 w 74874"/>
                <a:gd name="connsiteY11" fmla="*/ 36635 h 57097"/>
                <a:gd name="connsiteX12" fmla="*/ 15000 w 74874"/>
                <a:gd name="connsiteY12" fmla="*/ 48133 h 57097"/>
                <a:gd name="connsiteX13" fmla="*/ 4076 w 74874"/>
                <a:gd name="connsiteY13" fmla="*/ 33661 h 57097"/>
                <a:gd name="connsiteX14" fmla="*/ 16986 w 74874"/>
                <a:gd name="connsiteY14" fmla="*/ 3129 h 57097"/>
                <a:gd name="connsiteX15" fmla="*/ 14603 w 74874"/>
                <a:gd name="connsiteY15" fmla="*/ 552 h 57097"/>
                <a:gd name="connsiteX16" fmla="*/ 11226 w 74874"/>
                <a:gd name="connsiteY16" fmla="*/ 3328 h 57097"/>
                <a:gd name="connsiteX17" fmla="*/ 104 w 74874"/>
                <a:gd name="connsiteY17" fmla="*/ 39212 h 57097"/>
                <a:gd name="connsiteX18" fmla="*/ 13212 w 74874"/>
                <a:gd name="connsiteY18" fmla="*/ 57253 h 57097"/>
                <a:gd name="connsiteX19" fmla="*/ 32676 w 74874"/>
                <a:gd name="connsiteY19" fmla="*/ 43970 h 57097"/>
                <a:gd name="connsiteX20" fmla="*/ 46578 w 74874"/>
                <a:gd name="connsiteY20" fmla="*/ 57253 h 57097"/>
                <a:gd name="connsiteX21" fmla="*/ 67035 w 74874"/>
                <a:gd name="connsiteY21" fmla="*/ 40005 h 57097"/>
                <a:gd name="connsiteX22" fmla="*/ 74979 w 74874"/>
                <a:gd name="connsiteY22" fmla="*/ 8879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979" y="8879"/>
                  </a:moveTo>
                  <a:cubicBezTo>
                    <a:pt x="74979" y="3328"/>
                    <a:pt x="72596" y="155"/>
                    <a:pt x="69815" y="155"/>
                  </a:cubicBezTo>
                  <a:cubicBezTo>
                    <a:pt x="66638" y="155"/>
                    <a:pt x="63261" y="3129"/>
                    <a:pt x="63261" y="6103"/>
                  </a:cubicBezTo>
                  <a:cubicBezTo>
                    <a:pt x="63261" y="7293"/>
                    <a:pt x="63857" y="8680"/>
                    <a:pt x="65049" y="9870"/>
                  </a:cubicBezTo>
                  <a:cubicBezTo>
                    <a:pt x="67233" y="11654"/>
                    <a:pt x="69418" y="15223"/>
                    <a:pt x="69418" y="20378"/>
                  </a:cubicBezTo>
                  <a:cubicBezTo>
                    <a:pt x="69418" y="25532"/>
                    <a:pt x="67035" y="32669"/>
                    <a:pt x="63261" y="38419"/>
                  </a:cubicBezTo>
                  <a:cubicBezTo>
                    <a:pt x="59488" y="43970"/>
                    <a:pt x="54721" y="48133"/>
                    <a:pt x="48763" y="48133"/>
                  </a:cubicBezTo>
                  <a:cubicBezTo>
                    <a:pt x="41613" y="48133"/>
                    <a:pt x="37641" y="43574"/>
                    <a:pt x="36449" y="36833"/>
                  </a:cubicBezTo>
                  <a:cubicBezTo>
                    <a:pt x="37840" y="33462"/>
                    <a:pt x="40819" y="25532"/>
                    <a:pt x="40819" y="21964"/>
                  </a:cubicBezTo>
                  <a:cubicBezTo>
                    <a:pt x="40819" y="20378"/>
                    <a:pt x="40223" y="19188"/>
                    <a:pt x="38634" y="19188"/>
                  </a:cubicBezTo>
                  <a:cubicBezTo>
                    <a:pt x="37641" y="19188"/>
                    <a:pt x="36251" y="19386"/>
                    <a:pt x="35059" y="21369"/>
                  </a:cubicBezTo>
                  <a:cubicBezTo>
                    <a:pt x="33669" y="23748"/>
                    <a:pt x="32279" y="32075"/>
                    <a:pt x="32279" y="36635"/>
                  </a:cubicBezTo>
                  <a:cubicBezTo>
                    <a:pt x="28108" y="42582"/>
                    <a:pt x="22944" y="48133"/>
                    <a:pt x="15000" y="48133"/>
                  </a:cubicBezTo>
                  <a:cubicBezTo>
                    <a:pt x="6658" y="48133"/>
                    <a:pt x="4076" y="40798"/>
                    <a:pt x="4076" y="33661"/>
                  </a:cubicBezTo>
                  <a:cubicBezTo>
                    <a:pt x="4076" y="17998"/>
                    <a:pt x="16986" y="4715"/>
                    <a:pt x="16986" y="3129"/>
                  </a:cubicBezTo>
                  <a:cubicBezTo>
                    <a:pt x="16986" y="1741"/>
                    <a:pt x="15993" y="552"/>
                    <a:pt x="14603" y="552"/>
                  </a:cubicBezTo>
                  <a:cubicBezTo>
                    <a:pt x="13014" y="552"/>
                    <a:pt x="12021" y="2336"/>
                    <a:pt x="11226" y="3328"/>
                  </a:cubicBezTo>
                  <a:cubicBezTo>
                    <a:pt x="4871" y="12646"/>
                    <a:pt x="104" y="27713"/>
                    <a:pt x="104" y="39212"/>
                  </a:cubicBezTo>
                  <a:cubicBezTo>
                    <a:pt x="104" y="47935"/>
                    <a:pt x="2885" y="57253"/>
                    <a:pt x="13212" y="57253"/>
                  </a:cubicBezTo>
                  <a:cubicBezTo>
                    <a:pt x="22348" y="57253"/>
                    <a:pt x="28108" y="50909"/>
                    <a:pt x="32676" y="43970"/>
                  </a:cubicBezTo>
                  <a:cubicBezTo>
                    <a:pt x="33867" y="51306"/>
                    <a:pt x="38833" y="57253"/>
                    <a:pt x="46578" y="57253"/>
                  </a:cubicBezTo>
                  <a:cubicBezTo>
                    <a:pt x="56509" y="57253"/>
                    <a:pt x="62467" y="49521"/>
                    <a:pt x="67035" y="40005"/>
                  </a:cubicBezTo>
                  <a:cubicBezTo>
                    <a:pt x="70212" y="33859"/>
                    <a:pt x="74979" y="16809"/>
                    <a:pt x="74979" y="887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96" name="Graphic 76">
              <a:extLst>
                <a:ext uri="{FF2B5EF4-FFF2-40B4-BE49-F238E27FC236}">
                  <a16:creationId xmlns:a16="http://schemas.microsoft.com/office/drawing/2014/main" id="{52BF8D6D-8D0F-8EEE-47EF-EC0D1A17697F}"/>
                </a:ext>
              </a:extLst>
            </p:cNvPr>
            <p:cNvGrpSpPr/>
            <p:nvPr/>
          </p:nvGrpSpPr>
          <p:grpSpPr>
            <a:xfrm>
              <a:off x="3766150" y="3553675"/>
              <a:ext cx="292167" cy="56304"/>
              <a:chOff x="15760030" y="2979369"/>
              <a:chExt cx="292167" cy="56304"/>
            </a:xfrm>
            <a:solidFill>
              <a:schemeClr val="tx1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441A901-989E-48E3-737F-5F3B0C6A8069}"/>
                  </a:ext>
                </a:extLst>
              </p:cNvPr>
              <p:cNvSpPr/>
              <p:nvPr/>
            </p:nvSpPr>
            <p:spPr>
              <a:xfrm>
                <a:off x="15760030" y="2979766"/>
                <a:ext cx="74477" cy="38858"/>
              </a:xfrm>
              <a:custGeom>
                <a:avLst/>
                <a:gdLst>
                  <a:gd name="connsiteX0" fmla="*/ 68034 w 74477"/>
                  <a:gd name="connsiteY0" fmla="*/ 12251 h 38858"/>
                  <a:gd name="connsiteX1" fmla="*/ 54727 w 74477"/>
                  <a:gd name="connsiteY1" fmla="*/ 157 h 38858"/>
                  <a:gd name="connsiteX2" fmla="*/ 40626 w 74477"/>
                  <a:gd name="connsiteY2" fmla="*/ 8285 h 38858"/>
                  <a:gd name="connsiteX3" fmla="*/ 27518 w 74477"/>
                  <a:gd name="connsiteY3" fmla="*/ 157 h 38858"/>
                  <a:gd name="connsiteX4" fmla="*/ 13219 w 74477"/>
                  <a:gd name="connsiteY4" fmla="*/ 8682 h 38858"/>
                  <a:gd name="connsiteX5" fmla="*/ 13020 w 74477"/>
                  <a:gd name="connsiteY5" fmla="*/ 8682 h 38858"/>
                  <a:gd name="connsiteX6" fmla="*/ 13020 w 74477"/>
                  <a:gd name="connsiteY6" fmla="*/ 157 h 38858"/>
                  <a:gd name="connsiteX7" fmla="*/ 110 w 74477"/>
                  <a:gd name="connsiteY7" fmla="*/ 1148 h 38858"/>
                  <a:gd name="connsiteX8" fmla="*/ 110 w 74477"/>
                  <a:gd name="connsiteY8" fmla="*/ 4320 h 38858"/>
                  <a:gd name="connsiteX9" fmla="*/ 6664 w 74477"/>
                  <a:gd name="connsiteY9" fmla="*/ 9277 h 38858"/>
                  <a:gd name="connsiteX10" fmla="*/ 6664 w 74477"/>
                  <a:gd name="connsiteY10" fmla="*/ 32076 h 38858"/>
                  <a:gd name="connsiteX11" fmla="*/ 110 w 74477"/>
                  <a:gd name="connsiteY11" fmla="*/ 35843 h 38858"/>
                  <a:gd name="connsiteX12" fmla="*/ 110 w 74477"/>
                  <a:gd name="connsiteY12" fmla="*/ 39015 h 38858"/>
                  <a:gd name="connsiteX13" fmla="*/ 10239 w 74477"/>
                  <a:gd name="connsiteY13" fmla="*/ 38619 h 38858"/>
                  <a:gd name="connsiteX14" fmla="*/ 20368 w 74477"/>
                  <a:gd name="connsiteY14" fmla="*/ 39015 h 38858"/>
                  <a:gd name="connsiteX15" fmla="*/ 20368 w 74477"/>
                  <a:gd name="connsiteY15" fmla="*/ 35843 h 38858"/>
                  <a:gd name="connsiteX16" fmla="*/ 13814 w 74477"/>
                  <a:gd name="connsiteY16" fmla="*/ 32076 h 38858"/>
                  <a:gd name="connsiteX17" fmla="*/ 13814 w 74477"/>
                  <a:gd name="connsiteY17" fmla="*/ 16216 h 38858"/>
                  <a:gd name="connsiteX18" fmla="*/ 26922 w 74477"/>
                  <a:gd name="connsiteY18" fmla="*/ 2536 h 38858"/>
                  <a:gd name="connsiteX19" fmla="*/ 33874 w 74477"/>
                  <a:gd name="connsiteY19" fmla="*/ 11854 h 38858"/>
                  <a:gd name="connsiteX20" fmla="*/ 33874 w 74477"/>
                  <a:gd name="connsiteY20" fmla="*/ 32076 h 38858"/>
                  <a:gd name="connsiteX21" fmla="*/ 27320 w 74477"/>
                  <a:gd name="connsiteY21" fmla="*/ 35843 h 38858"/>
                  <a:gd name="connsiteX22" fmla="*/ 27320 w 74477"/>
                  <a:gd name="connsiteY22" fmla="*/ 39015 h 38858"/>
                  <a:gd name="connsiteX23" fmla="*/ 37250 w 74477"/>
                  <a:gd name="connsiteY23" fmla="*/ 38619 h 38858"/>
                  <a:gd name="connsiteX24" fmla="*/ 47577 w 74477"/>
                  <a:gd name="connsiteY24" fmla="*/ 39015 h 38858"/>
                  <a:gd name="connsiteX25" fmla="*/ 47577 w 74477"/>
                  <a:gd name="connsiteY25" fmla="*/ 35843 h 38858"/>
                  <a:gd name="connsiteX26" fmla="*/ 40825 w 74477"/>
                  <a:gd name="connsiteY26" fmla="*/ 32076 h 38858"/>
                  <a:gd name="connsiteX27" fmla="*/ 40825 w 74477"/>
                  <a:gd name="connsiteY27" fmla="*/ 16216 h 38858"/>
                  <a:gd name="connsiteX28" fmla="*/ 53933 w 74477"/>
                  <a:gd name="connsiteY28" fmla="*/ 2536 h 38858"/>
                  <a:gd name="connsiteX29" fmla="*/ 61083 w 74477"/>
                  <a:gd name="connsiteY29" fmla="*/ 11854 h 38858"/>
                  <a:gd name="connsiteX30" fmla="*/ 61083 w 74477"/>
                  <a:gd name="connsiteY30" fmla="*/ 32076 h 38858"/>
                  <a:gd name="connsiteX31" fmla="*/ 54330 w 74477"/>
                  <a:gd name="connsiteY31" fmla="*/ 35843 h 38858"/>
                  <a:gd name="connsiteX32" fmla="*/ 54330 w 74477"/>
                  <a:gd name="connsiteY32" fmla="*/ 39015 h 38858"/>
                  <a:gd name="connsiteX33" fmla="*/ 64459 w 74477"/>
                  <a:gd name="connsiteY33" fmla="*/ 38619 h 38858"/>
                  <a:gd name="connsiteX34" fmla="*/ 74588 w 74477"/>
                  <a:gd name="connsiteY34" fmla="*/ 39015 h 38858"/>
                  <a:gd name="connsiteX35" fmla="*/ 74588 w 74477"/>
                  <a:gd name="connsiteY35" fmla="*/ 35843 h 38858"/>
                  <a:gd name="connsiteX36" fmla="*/ 68034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34" y="12251"/>
                    </a:moveTo>
                    <a:cubicBezTo>
                      <a:pt x="68034" y="4519"/>
                      <a:pt x="64260" y="157"/>
                      <a:pt x="54727" y="157"/>
                    </a:cubicBezTo>
                    <a:cubicBezTo>
                      <a:pt x="47776" y="157"/>
                      <a:pt x="43010" y="3924"/>
                      <a:pt x="40626" y="8285"/>
                    </a:cubicBezTo>
                    <a:cubicBezTo>
                      <a:pt x="38839" y="2139"/>
                      <a:pt x="34072" y="157"/>
                      <a:pt x="27518" y="157"/>
                    </a:cubicBezTo>
                    <a:cubicBezTo>
                      <a:pt x="20368" y="157"/>
                      <a:pt x="15602" y="4122"/>
                      <a:pt x="13219" y="8682"/>
                    </a:cubicBezTo>
                    <a:lnTo>
                      <a:pt x="13020" y="8682"/>
                    </a:lnTo>
                    <a:lnTo>
                      <a:pt x="13020" y="157"/>
                    </a:lnTo>
                    <a:lnTo>
                      <a:pt x="110" y="1148"/>
                    </a:lnTo>
                    <a:lnTo>
                      <a:pt x="110" y="4320"/>
                    </a:lnTo>
                    <a:cubicBezTo>
                      <a:pt x="6069" y="4320"/>
                      <a:pt x="6664" y="4915"/>
                      <a:pt x="6664" y="9277"/>
                    </a:cubicBezTo>
                    <a:lnTo>
                      <a:pt x="6664" y="32076"/>
                    </a:lnTo>
                    <a:cubicBezTo>
                      <a:pt x="6664" y="35843"/>
                      <a:pt x="5870" y="35843"/>
                      <a:pt x="110" y="35843"/>
                    </a:cubicBezTo>
                    <a:lnTo>
                      <a:pt x="110" y="39015"/>
                    </a:lnTo>
                    <a:cubicBezTo>
                      <a:pt x="309" y="39015"/>
                      <a:pt x="6466" y="38619"/>
                      <a:pt x="10239" y="38619"/>
                    </a:cubicBezTo>
                    <a:cubicBezTo>
                      <a:pt x="13417" y="38619"/>
                      <a:pt x="19574" y="39015"/>
                      <a:pt x="20368" y="39015"/>
                    </a:cubicBezTo>
                    <a:lnTo>
                      <a:pt x="20368" y="35843"/>
                    </a:lnTo>
                    <a:cubicBezTo>
                      <a:pt x="14609" y="35843"/>
                      <a:pt x="13814" y="35843"/>
                      <a:pt x="13814" y="32076"/>
                    </a:cubicBezTo>
                    <a:lnTo>
                      <a:pt x="13814" y="16216"/>
                    </a:lnTo>
                    <a:cubicBezTo>
                      <a:pt x="13814" y="6898"/>
                      <a:pt x="20964" y="2536"/>
                      <a:pt x="26922" y="2536"/>
                    </a:cubicBezTo>
                    <a:cubicBezTo>
                      <a:pt x="33079" y="2536"/>
                      <a:pt x="33874" y="7492"/>
                      <a:pt x="33874" y="11854"/>
                    </a:cubicBezTo>
                    <a:lnTo>
                      <a:pt x="33874" y="32076"/>
                    </a:lnTo>
                    <a:cubicBezTo>
                      <a:pt x="33874" y="35843"/>
                      <a:pt x="33079" y="35843"/>
                      <a:pt x="27320" y="35843"/>
                    </a:cubicBezTo>
                    <a:lnTo>
                      <a:pt x="27320" y="39015"/>
                    </a:lnTo>
                    <a:cubicBezTo>
                      <a:pt x="27518" y="39015"/>
                      <a:pt x="33675" y="38619"/>
                      <a:pt x="37250" y="38619"/>
                    </a:cubicBezTo>
                    <a:cubicBezTo>
                      <a:pt x="40626" y="38619"/>
                      <a:pt x="46783" y="39015"/>
                      <a:pt x="47577" y="39015"/>
                    </a:cubicBezTo>
                    <a:lnTo>
                      <a:pt x="47577" y="35843"/>
                    </a:lnTo>
                    <a:cubicBezTo>
                      <a:pt x="41818" y="35843"/>
                      <a:pt x="40825" y="35843"/>
                      <a:pt x="40825" y="32076"/>
                    </a:cubicBezTo>
                    <a:lnTo>
                      <a:pt x="40825" y="16216"/>
                    </a:lnTo>
                    <a:cubicBezTo>
                      <a:pt x="40825" y="6898"/>
                      <a:pt x="48173" y="2536"/>
                      <a:pt x="53933" y="2536"/>
                    </a:cubicBezTo>
                    <a:cubicBezTo>
                      <a:pt x="60288" y="2536"/>
                      <a:pt x="61083" y="7492"/>
                      <a:pt x="61083" y="11854"/>
                    </a:cubicBezTo>
                    <a:lnTo>
                      <a:pt x="61083" y="32076"/>
                    </a:lnTo>
                    <a:cubicBezTo>
                      <a:pt x="61083" y="35843"/>
                      <a:pt x="60090" y="35843"/>
                      <a:pt x="54330" y="35843"/>
                    </a:cubicBezTo>
                    <a:lnTo>
                      <a:pt x="54330" y="39015"/>
                    </a:lnTo>
                    <a:cubicBezTo>
                      <a:pt x="54529" y="39015"/>
                      <a:pt x="60686" y="38619"/>
                      <a:pt x="64459" y="38619"/>
                    </a:cubicBezTo>
                    <a:cubicBezTo>
                      <a:pt x="67637" y="38619"/>
                      <a:pt x="73794" y="39015"/>
                      <a:pt x="74588" y="39015"/>
                    </a:cubicBezTo>
                    <a:lnTo>
                      <a:pt x="74588" y="35843"/>
                    </a:lnTo>
                    <a:cubicBezTo>
                      <a:pt x="68828" y="35843"/>
                      <a:pt x="68034" y="35843"/>
                      <a:pt x="68034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EA48562-AC8D-3D48-CFC5-0507BA5B4F59}"/>
                  </a:ext>
                </a:extLst>
              </p:cNvPr>
              <p:cNvSpPr/>
              <p:nvPr/>
            </p:nvSpPr>
            <p:spPr>
              <a:xfrm>
                <a:off x="15847368" y="3008513"/>
                <a:ext cx="11320" cy="27161"/>
              </a:xfrm>
              <a:custGeom>
                <a:avLst/>
                <a:gdLst>
                  <a:gd name="connsiteX0" fmla="*/ 8856 w 11320"/>
                  <a:gd name="connsiteY0" fmla="*/ 8880 h 27161"/>
                  <a:gd name="connsiteX1" fmla="*/ 2103 w 11320"/>
                  <a:gd name="connsiteY1" fmla="*/ 24939 h 27161"/>
                  <a:gd name="connsiteX2" fmla="*/ 1507 w 11320"/>
                  <a:gd name="connsiteY2" fmla="*/ 26128 h 27161"/>
                  <a:gd name="connsiteX3" fmla="*/ 2699 w 11320"/>
                  <a:gd name="connsiteY3" fmla="*/ 27318 h 27161"/>
                  <a:gd name="connsiteX4" fmla="*/ 11438 w 11320"/>
                  <a:gd name="connsiteY4" fmla="*/ 9673 h 27161"/>
                  <a:gd name="connsiteX5" fmla="*/ 5281 w 11320"/>
                  <a:gd name="connsiteY5" fmla="*/ 157 h 27161"/>
                  <a:gd name="connsiteX6" fmla="*/ 117 w 11320"/>
                  <a:gd name="connsiteY6" fmla="*/ 5312 h 27161"/>
                  <a:gd name="connsiteX7" fmla="*/ 5281 w 11320"/>
                  <a:gd name="connsiteY7" fmla="*/ 10268 h 27161"/>
                  <a:gd name="connsiteX8" fmla="*/ 8856 w 11320"/>
                  <a:gd name="connsiteY8" fmla="*/ 888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56" y="8880"/>
                    </a:moveTo>
                    <a:cubicBezTo>
                      <a:pt x="8856" y="11259"/>
                      <a:pt x="8856" y="18793"/>
                      <a:pt x="2103" y="24939"/>
                    </a:cubicBezTo>
                    <a:cubicBezTo>
                      <a:pt x="1706" y="25335"/>
                      <a:pt x="1507" y="25534"/>
                      <a:pt x="1507" y="26128"/>
                    </a:cubicBezTo>
                    <a:cubicBezTo>
                      <a:pt x="1507" y="26525"/>
                      <a:pt x="2103" y="27318"/>
                      <a:pt x="2699" y="27318"/>
                    </a:cubicBezTo>
                    <a:cubicBezTo>
                      <a:pt x="3891" y="27318"/>
                      <a:pt x="11438" y="20379"/>
                      <a:pt x="11438" y="9673"/>
                    </a:cubicBezTo>
                    <a:cubicBezTo>
                      <a:pt x="11438" y="4519"/>
                      <a:pt x="9452" y="157"/>
                      <a:pt x="5281" y="157"/>
                    </a:cubicBezTo>
                    <a:cubicBezTo>
                      <a:pt x="2103" y="157"/>
                      <a:pt x="117" y="2536"/>
                      <a:pt x="117" y="5312"/>
                    </a:cubicBezTo>
                    <a:cubicBezTo>
                      <a:pt x="117" y="7294"/>
                      <a:pt x="1507" y="10268"/>
                      <a:pt x="5281" y="10268"/>
                    </a:cubicBezTo>
                    <a:cubicBezTo>
                      <a:pt x="7465" y="10268"/>
                      <a:pt x="8856" y="8880"/>
                      <a:pt x="8856" y="888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1B9608-29DF-4492-64A9-5122EC479C18}"/>
                  </a:ext>
                </a:extLst>
              </p:cNvPr>
              <p:cNvSpPr/>
              <p:nvPr/>
            </p:nvSpPr>
            <p:spPr>
              <a:xfrm>
                <a:off x="15871589" y="2979766"/>
                <a:ext cx="47467" cy="38858"/>
              </a:xfrm>
              <a:custGeom>
                <a:avLst/>
                <a:gdLst>
                  <a:gd name="connsiteX0" fmla="*/ 40834 w 47467"/>
                  <a:gd name="connsiteY0" fmla="*/ 12251 h 38858"/>
                  <a:gd name="connsiteX1" fmla="*/ 27527 w 47467"/>
                  <a:gd name="connsiteY1" fmla="*/ 157 h 38858"/>
                  <a:gd name="connsiteX2" fmla="*/ 13227 w 47467"/>
                  <a:gd name="connsiteY2" fmla="*/ 8682 h 38858"/>
                  <a:gd name="connsiteX3" fmla="*/ 13029 w 47467"/>
                  <a:gd name="connsiteY3" fmla="*/ 8682 h 38858"/>
                  <a:gd name="connsiteX4" fmla="*/ 13029 w 47467"/>
                  <a:gd name="connsiteY4" fmla="*/ 157 h 38858"/>
                  <a:gd name="connsiteX5" fmla="*/ 119 w 47467"/>
                  <a:gd name="connsiteY5" fmla="*/ 1148 h 38858"/>
                  <a:gd name="connsiteX6" fmla="*/ 119 w 47467"/>
                  <a:gd name="connsiteY6" fmla="*/ 4320 h 38858"/>
                  <a:gd name="connsiteX7" fmla="*/ 6673 w 47467"/>
                  <a:gd name="connsiteY7" fmla="*/ 9277 h 38858"/>
                  <a:gd name="connsiteX8" fmla="*/ 6673 w 47467"/>
                  <a:gd name="connsiteY8" fmla="*/ 32076 h 38858"/>
                  <a:gd name="connsiteX9" fmla="*/ 119 w 47467"/>
                  <a:gd name="connsiteY9" fmla="*/ 35843 h 38858"/>
                  <a:gd name="connsiteX10" fmla="*/ 119 w 47467"/>
                  <a:gd name="connsiteY10" fmla="*/ 39015 h 38858"/>
                  <a:gd name="connsiteX11" fmla="*/ 10248 w 47467"/>
                  <a:gd name="connsiteY11" fmla="*/ 38619 h 38858"/>
                  <a:gd name="connsiteX12" fmla="*/ 20377 w 47467"/>
                  <a:gd name="connsiteY12" fmla="*/ 39015 h 38858"/>
                  <a:gd name="connsiteX13" fmla="*/ 20377 w 47467"/>
                  <a:gd name="connsiteY13" fmla="*/ 35843 h 38858"/>
                  <a:gd name="connsiteX14" fmla="*/ 13823 w 47467"/>
                  <a:gd name="connsiteY14" fmla="*/ 32076 h 38858"/>
                  <a:gd name="connsiteX15" fmla="*/ 13823 w 47467"/>
                  <a:gd name="connsiteY15" fmla="*/ 16216 h 38858"/>
                  <a:gd name="connsiteX16" fmla="*/ 26931 w 47467"/>
                  <a:gd name="connsiteY16" fmla="*/ 2536 h 38858"/>
                  <a:gd name="connsiteX17" fmla="*/ 33882 w 47467"/>
                  <a:gd name="connsiteY17" fmla="*/ 11854 h 38858"/>
                  <a:gd name="connsiteX18" fmla="*/ 33882 w 47467"/>
                  <a:gd name="connsiteY18" fmla="*/ 32076 h 38858"/>
                  <a:gd name="connsiteX19" fmla="*/ 27328 w 47467"/>
                  <a:gd name="connsiteY19" fmla="*/ 35843 h 38858"/>
                  <a:gd name="connsiteX20" fmla="*/ 27328 w 47467"/>
                  <a:gd name="connsiteY20" fmla="*/ 39015 h 38858"/>
                  <a:gd name="connsiteX21" fmla="*/ 37259 w 47467"/>
                  <a:gd name="connsiteY21" fmla="*/ 38619 h 38858"/>
                  <a:gd name="connsiteX22" fmla="*/ 47586 w 47467"/>
                  <a:gd name="connsiteY22" fmla="*/ 39015 h 38858"/>
                  <a:gd name="connsiteX23" fmla="*/ 47586 w 47467"/>
                  <a:gd name="connsiteY23" fmla="*/ 35843 h 38858"/>
                  <a:gd name="connsiteX24" fmla="*/ 40834 w 47467"/>
                  <a:gd name="connsiteY24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467" h="38858">
                    <a:moveTo>
                      <a:pt x="40834" y="12251"/>
                    </a:moveTo>
                    <a:cubicBezTo>
                      <a:pt x="40834" y="4519"/>
                      <a:pt x="37060" y="157"/>
                      <a:pt x="27527" y="157"/>
                    </a:cubicBezTo>
                    <a:cubicBezTo>
                      <a:pt x="20377" y="157"/>
                      <a:pt x="15611" y="4122"/>
                      <a:pt x="13227" y="8682"/>
                    </a:cubicBezTo>
                    <a:lnTo>
                      <a:pt x="13029" y="8682"/>
                    </a:lnTo>
                    <a:lnTo>
                      <a:pt x="13029" y="157"/>
                    </a:lnTo>
                    <a:lnTo>
                      <a:pt x="119" y="1148"/>
                    </a:lnTo>
                    <a:lnTo>
                      <a:pt x="119" y="4320"/>
                    </a:lnTo>
                    <a:cubicBezTo>
                      <a:pt x="6077" y="4320"/>
                      <a:pt x="6673" y="4915"/>
                      <a:pt x="6673" y="9277"/>
                    </a:cubicBezTo>
                    <a:lnTo>
                      <a:pt x="6673" y="32076"/>
                    </a:lnTo>
                    <a:cubicBezTo>
                      <a:pt x="6673" y="35843"/>
                      <a:pt x="5879" y="35843"/>
                      <a:pt x="119" y="35843"/>
                    </a:cubicBezTo>
                    <a:lnTo>
                      <a:pt x="119" y="39015"/>
                    </a:lnTo>
                    <a:cubicBezTo>
                      <a:pt x="318" y="39015"/>
                      <a:pt x="6475" y="38619"/>
                      <a:pt x="10248" y="38619"/>
                    </a:cubicBezTo>
                    <a:cubicBezTo>
                      <a:pt x="13426" y="38619"/>
                      <a:pt x="19583" y="39015"/>
                      <a:pt x="20377" y="39015"/>
                    </a:cubicBezTo>
                    <a:lnTo>
                      <a:pt x="20377" y="35843"/>
                    </a:lnTo>
                    <a:cubicBezTo>
                      <a:pt x="14618" y="35843"/>
                      <a:pt x="13823" y="35843"/>
                      <a:pt x="13823" y="32076"/>
                    </a:cubicBezTo>
                    <a:lnTo>
                      <a:pt x="13823" y="16216"/>
                    </a:lnTo>
                    <a:cubicBezTo>
                      <a:pt x="13823" y="6898"/>
                      <a:pt x="20973" y="2536"/>
                      <a:pt x="26931" y="2536"/>
                    </a:cubicBezTo>
                    <a:cubicBezTo>
                      <a:pt x="33088" y="2536"/>
                      <a:pt x="33882" y="7492"/>
                      <a:pt x="33882" y="11854"/>
                    </a:cubicBezTo>
                    <a:lnTo>
                      <a:pt x="33882" y="32076"/>
                    </a:lnTo>
                    <a:cubicBezTo>
                      <a:pt x="33882" y="35843"/>
                      <a:pt x="33088" y="35843"/>
                      <a:pt x="27328" y="35843"/>
                    </a:cubicBezTo>
                    <a:lnTo>
                      <a:pt x="27328" y="39015"/>
                    </a:lnTo>
                    <a:cubicBezTo>
                      <a:pt x="27527" y="39015"/>
                      <a:pt x="33684" y="38619"/>
                      <a:pt x="37259" y="38619"/>
                    </a:cubicBezTo>
                    <a:cubicBezTo>
                      <a:pt x="40635" y="38619"/>
                      <a:pt x="46792" y="39015"/>
                      <a:pt x="47586" y="39015"/>
                    </a:cubicBezTo>
                    <a:lnTo>
                      <a:pt x="47586" y="35843"/>
                    </a:lnTo>
                    <a:cubicBezTo>
                      <a:pt x="41827" y="35843"/>
                      <a:pt x="40834" y="35843"/>
                      <a:pt x="40834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7E666D1-E5CD-1383-543B-AF1A0C442C05}"/>
                  </a:ext>
                </a:extLst>
              </p:cNvPr>
              <p:cNvSpPr/>
              <p:nvPr/>
            </p:nvSpPr>
            <p:spPr>
              <a:xfrm>
                <a:off x="15925982" y="2979369"/>
                <a:ext cx="43296" cy="40047"/>
              </a:xfrm>
              <a:custGeom>
                <a:avLst/>
                <a:gdLst>
                  <a:gd name="connsiteX0" fmla="*/ 43420 w 43296"/>
                  <a:gd name="connsiteY0" fmla="*/ 20577 h 40047"/>
                  <a:gd name="connsiteX1" fmla="*/ 21772 w 43296"/>
                  <a:gd name="connsiteY1" fmla="*/ 157 h 40047"/>
                  <a:gd name="connsiteX2" fmla="*/ 124 w 43296"/>
                  <a:gd name="connsiteY2" fmla="*/ 20577 h 40047"/>
                  <a:gd name="connsiteX3" fmla="*/ 21772 w 43296"/>
                  <a:gd name="connsiteY3" fmla="*/ 40205 h 40047"/>
                  <a:gd name="connsiteX4" fmla="*/ 43420 w 43296"/>
                  <a:gd name="connsiteY4" fmla="*/ 20577 h 40047"/>
                  <a:gd name="connsiteX5" fmla="*/ 21772 w 43296"/>
                  <a:gd name="connsiteY5" fmla="*/ 37429 h 40047"/>
                  <a:gd name="connsiteX6" fmla="*/ 10848 w 43296"/>
                  <a:gd name="connsiteY6" fmla="*/ 32076 h 40047"/>
                  <a:gd name="connsiteX7" fmla="*/ 8267 w 43296"/>
                  <a:gd name="connsiteY7" fmla="*/ 19784 h 40047"/>
                  <a:gd name="connsiteX8" fmla="*/ 11444 w 43296"/>
                  <a:gd name="connsiteY8" fmla="*/ 7096 h 40047"/>
                  <a:gd name="connsiteX9" fmla="*/ 21772 w 43296"/>
                  <a:gd name="connsiteY9" fmla="*/ 2536 h 40047"/>
                  <a:gd name="connsiteX10" fmla="*/ 32695 w 43296"/>
                  <a:gd name="connsiteY10" fmla="*/ 7691 h 40047"/>
                  <a:gd name="connsiteX11" fmla="*/ 35476 w 43296"/>
                  <a:gd name="connsiteY11" fmla="*/ 19784 h 40047"/>
                  <a:gd name="connsiteX12" fmla="*/ 32695 w 43296"/>
                  <a:gd name="connsiteY12" fmla="*/ 32274 h 40047"/>
                  <a:gd name="connsiteX13" fmla="*/ 21772 w 43296"/>
                  <a:gd name="connsiteY13" fmla="*/ 37429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296" h="40047">
                    <a:moveTo>
                      <a:pt x="43420" y="20577"/>
                    </a:moveTo>
                    <a:cubicBezTo>
                      <a:pt x="43420" y="9673"/>
                      <a:pt x="34085" y="157"/>
                      <a:pt x="21772" y="157"/>
                    </a:cubicBezTo>
                    <a:cubicBezTo>
                      <a:pt x="9657" y="157"/>
                      <a:pt x="124" y="9673"/>
                      <a:pt x="124" y="20577"/>
                    </a:cubicBezTo>
                    <a:cubicBezTo>
                      <a:pt x="124" y="31481"/>
                      <a:pt x="9855" y="40205"/>
                      <a:pt x="21772" y="40205"/>
                    </a:cubicBezTo>
                    <a:cubicBezTo>
                      <a:pt x="33688" y="40205"/>
                      <a:pt x="43420" y="31481"/>
                      <a:pt x="43420" y="20577"/>
                    </a:cubicBezTo>
                    <a:close/>
                    <a:moveTo>
                      <a:pt x="21772" y="37429"/>
                    </a:moveTo>
                    <a:cubicBezTo>
                      <a:pt x="18594" y="37429"/>
                      <a:pt x="13827" y="36438"/>
                      <a:pt x="10848" y="32076"/>
                    </a:cubicBezTo>
                    <a:cubicBezTo>
                      <a:pt x="8465" y="28508"/>
                      <a:pt x="8267" y="23948"/>
                      <a:pt x="8267" y="19784"/>
                    </a:cubicBezTo>
                    <a:cubicBezTo>
                      <a:pt x="8267" y="16017"/>
                      <a:pt x="8267" y="10863"/>
                      <a:pt x="11444" y="7096"/>
                    </a:cubicBezTo>
                    <a:cubicBezTo>
                      <a:pt x="13629" y="4519"/>
                      <a:pt x="17402" y="2536"/>
                      <a:pt x="21772" y="2536"/>
                    </a:cubicBezTo>
                    <a:cubicBezTo>
                      <a:pt x="27134" y="2536"/>
                      <a:pt x="30709" y="4915"/>
                      <a:pt x="32695" y="7691"/>
                    </a:cubicBezTo>
                    <a:cubicBezTo>
                      <a:pt x="35277" y="11259"/>
                      <a:pt x="35476" y="15621"/>
                      <a:pt x="35476" y="19784"/>
                    </a:cubicBezTo>
                    <a:cubicBezTo>
                      <a:pt x="35476" y="24146"/>
                      <a:pt x="35277" y="28706"/>
                      <a:pt x="32695" y="32274"/>
                    </a:cubicBezTo>
                    <a:cubicBezTo>
                      <a:pt x="30312" y="35645"/>
                      <a:pt x="26141" y="37429"/>
                      <a:pt x="21772" y="3742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359F3E0-E5A4-B103-1EA6-3D62E4FE7276}"/>
                  </a:ext>
                </a:extLst>
              </p:cNvPr>
              <p:cNvSpPr/>
              <p:nvPr/>
            </p:nvSpPr>
            <p:spPr>
              <a:xfrm>
                <a:off x="15977719" y="2979766"/>
                <a:ext cx="74477" cy="38858"/>
              </a:xfrm>
              <a:custGeom>
                <a:avLst/>
                <a:gdLst>
                  <a:gd name="connsiteX0" fmla="*/ 68051 w 74477"/>
                  <a:gd name="connsiteY0" fmla="*/ 12251 h 38858"/>
                  <a:gd name="connsiteX1" fmla="*/ 54744 w 74477"/>
                  <a:gd name="connsiteY1" fmla="*/ 157 h 38858"/>
                  <a:gd name="connsiteX2" fmla="*/ 40643 w 74477"/>
                  <a:gd name="connsiteY2" fmla="*/ 8285 h 38858"/>
                  <a:gd name="connsiteX3" fmla="*/ 27535 w 74477"/>
                  <a:gd name="connsiteY3" fmla="*/ 157 h 38858"/>
                  <a:gd name="connsiteX4" fmla="*/ 13236 w 74477"/>
                  <a:gd name="connsiteY4" fmla="*/ 8682 h 38858"/>
                  <a:gd name="connsiteX5" fmla="*/ 13037 w 74477"/>
                  <a:gd name="connsiteY5" fmla="*/ 8682 h 38858"/>
                  <a:gd name="connsiteX6" fmla="*/ 13037 w 74477"/>
                  <a:gd name="connsiteY6" fmla="*/ 157 h 38858"/>
                  <a:gd name="connsiteX7" fmla="*/ 128 w 74477"/>
                  <a:gd name="connsiteY7" fmla="*/ 1148 h 38858"/>
                  <a:gd name="connsiteX8" fmla="*/ 128 w 74477"/>
                  <a:gd name="connsiteY8" fmla="*/ 4320 h 38858"/>
                  <a:gd name="connsiteX9" fmla="*/ 6682 w 74477"/>
                  <a:gd name="connsiteY9" fmla="*/ 9277 h 38858"/>
                  <a:gd name="connsiteX10" fmla="*/ 6682 w 74477"/>
                  <a:gd name="connsiteY10" fmla="*/ 32076 h 38858"/>
                  <a:gd name="connsiteX11" fmla="*/ 128 w 74477"/>
                  <a:gd name="connsiteY11" fmla="*/ 35843 h 38858"/>
                  <a:gd name="connsiteX12" fmla="*/ 128 w 74477"/>
                  <a:gd name="connsiteY12" fmla="*/ 39015 h 38858"/>
                  <a:gd name="connsiteX13" fmla="*/ 10257 w 74477"/>
                  <a:gd name="connsiteY13" fmla="*/ 38619 h 38858"/>
                  <a:gd name="connsiteX14" fmla="*/ 20385 w 74477"/>
                  <a:gd name="connsiteY14" fmla="*/ 39015 h 38858"/>
                  <a:gd name="connsiteX15" fmla="*/ 20385 w 74477"/>
                  <a:gd name="connsiteY15" fmla="*/ 35843 h 38858"/>
                  <a:gd name="connsiteX16" fmla="*/ 13831 w 74477"/>
                  <a:gd name="connsiteY16" fmla="*/ 32076 h 38858"/>
                  <a:gd name="connsiteX17" fmla="*/ 13831 w 74477"/>
                  <a:gd name="connsiteY17" fmla="*/ 16216 h 38858"/>
                  <a:gd name="connsiteX18" fmla="*/ 26940 w 74477"/>
                  <a:gd name="connsiteY18" fmla="*/ 2536 h 38858"/>
                  <a:gd name="connsiteX19" fmla="*/ 33891 w 74477"/>
                  <a:gd name="connsiteY19" fmla="*/ 11854 h 38858"/>
                  <a:gd name="connsiteX20" fmla="*/ 33891 w 74477"/>
                  <a:gd name="connsiteY20" fmla="*/ 32076 h 38858"/>
                  <a:gd name="connsiteX21" fmla="*/ 27337 w 74477"/>
                  <a:gd name="connsiteY21" fmla="*/ 35843 h 38858"/>
                  <a:gd name="connsiteX22" fmla="*/ 27337 w 74477"/>
                  <a:gd name="connsiteY22" fmla="*/ 39015 h 38858"/>
                  <a:gd name="connsiteX23" fmla="*/ 37267 w 74477"/>
                  <a:gd name="connsiteY23" fmla="*/ 38619 h 38858"/>
                  <a:gd name="connsiteX24" fmla="*/ 47595 w 74477"/>
                  <a:gd name="connsiteY24" fmla="*/ 39015 h 38858"/>
                  <a:gd name="connsiteX25" fmla="*/ 47595 w 74477"/>
                  <a:gd name="connsiteY25" fmla="*/ 35843 h 38858"/>
                  <a:gd name="connsiteX26" fmla="*/ 40842 w 74477"/>
                  <a:gd name="connsiteY26" fmla="*/ 32076 h 38858"/>
                  <a:gd name="connsiteX27" fmla="*/ 40842 w 74477"/>
                  <a:gd name="connsiteY27" fmla="*/ 16216 h 38858"/>
                  <a:gd name="connsiteX28" fmla="*/ 53950 w 74477"/>
                  <a:gd name="connsiteY28" fmla="*/ 2536 h 38858"/>
                  <a:gd name="connsiteX29" fmla="*/ 61100 w 74477"/>
                  <a:gd name="connsiteY29" fmla="*/ 11854 h 38858"/>
                  <a:gd name="connsiteX30" fmla="*/ 61100 w 74477"/>
                  <a:gd name="connsiteY30" fmla="*/ 32076 h 38858"/>
                  <a:gd name="connsiteX31" fmla="*/ 54347 w 74477"/>
                  <a:gd name="connsiteY31" fmla="*/ 35843 h 38858"/>
                  <a:gd name="connsiteX32" fmla="*/ 54347 w 74477"/>
                  <a:gd name="connsiteY32" fmla="*/ 39015 h 38858"/>
                  <a:gd name="connsiteX33" fmla="*/ 64476 w 74477"/>
                  <a:gd name="connsiteY33" fmla="*/ 38619 h 38858"/>
                  <a:gd name="connsiteX34" fmla="*/ 74605 w 74477"/>
                  <a:gd name="connsiteY34" fmla="*/ 39015 h 38858"/>
                  <a:gd name="connsiteX35" fmla="*/ 74605 w 74477"/>
                  <a:gd name="connsiteY35" fmla="*/ 35843 h 38858"/>
                  <a:gd name="connsiteX36" fmla="*/ 68051 w 74477"/>
                  <a:gd name="connsiteY36" fmla="*/ 3207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1" y="12251"/>
                    </a:moveTo>
                    <a:cubicBezTo>
                      <a:pt x="68051" y="4519"/>
                      <a:pt x="64278" y="157"/>
                      <a:pt x="54744" y="157"/>
                    </a:cubicBezTo>
                    <a:cubicBezTo>
                      <a:pt x="47793" y="157"/>
                      <a:pt x="43027" y="3924"/>
                      <a:pt x="40643" y="8285"/>
                    </a:cubicBezTo>
                    <a:cubicBezTo>
                      <a:pt x="38856" y="2139"/>
                      <a:pt x="34089" y="157"/>
                      <a:pt x="27535" y="157"/>
                    </a:cubicBezTo>
                    <a:cubicBezTo>
                      <a:pt x="20385" y="157"/>
                      <a:pt x="15619" y="4122"/>
                      <a:pt x="13236" y="8682"/>
                    </a:cubicBezTo>
                    <a:lnTo>
                      <a:pt x="13037" y="8682"/>
                    </a:lnTo>
                    <a:lnTo>
                      <a:pt x="13037" y="157"/>
                    </a:lnTo>
                    <a:lnTo>
                      <a:pt x="128" y="1148"/>
                    </a:lnTo>
                    <a:lnTo>
                      <a:pt x="128" y="4320"/>
                    </a:lnTo>
                    <a:cubicBezTo>
                      <a:pt x="6086" y="4320"/>
                      <a:pt x="6682" y="4915"/>
                      <a:pt x="6682" y="9277"/>
                    </a:cubicBezTo>
                    <a:lnTo>
                      <a:pt x="6682" y="32076"/>
                    </a:lnTo>
                    <a:cubicBezTo>
                      <a:pt x="6682" y="35843"/>
                      <a:pt x="5887" y="35843"/>
                      <a:pt x="128" y="35843"/>
                    </a:cubicBezTo>
                    <a:lnTo>
                      <a:pt x="128" y="39015"/>
                    </a:lnTo>
                    <a:cubicBezTo>
                      <a:pt x="326" y="39015"/>
                      <a:pt x="6483" y="38619"/>
                      <a:pt x="10257" y="38619"/>
                    </a:cubicBezTo>
                    <a:cubicBezTo>
                      <a:pt x="13434" y="38619"/>
                      <a:pt x="19591" y="39015"/>
                      <a:pt x="20385" y="39015"/>
                    </a:cubicBezTo>
                    <a:lnTo>
                      <a:pt x="20385" y="35843"/>
                    </a:lnTo>
                    <a:cubicBezTo>
                      <a:pt x="14626" y="35843"/>
                      <a:pt x="13831" y="35843"/>
                      <a:pt x="13831" y="32076"/>
                    </a:cubicBezTo>
                    <a:lnTo>
                      <a:pt x="13831" y="16216"/>
                    </a:lnTo>
                    <a:cubicBezTo>
                      <a:pt x="13831" y="6898"/>
                      <a:pt x="20981" y="2536"/>
                      <a:pt x="26940" y="2536"/>
                    </a:cubicBezTo>
                    <a:cubicBezTo>
                      <a:pt x="33096" y="2536"/>
                      <a:pt x="33891" y="7492"/>
                      <a:pt x="33891" y="11854"/>
                    </a:cubicBezTo>
                    <a:lnTo>
                      <a:pt x="33891" y="32076"/>
                    </a:lnTo>
                    <a:cubicBezTo>
                      <a:pt x="33891" y="35843"/>
                      <a:pt x="33096" y="35843"/>
                      <a:pt x="27337" y="35843"/>
                    </a:cubicBezTo>
                    <a:lnTo>
                      <a:pt x="27337" y="39015"/>
                    </a:lnTo>
                    <a:cubicBezTo>
                      <a:pt x="27535" y="39015"/>
                      <a:pt x="33692" y="38619"/>
                      <a:pt x="37267" y="38619"/>
                    </a:cubicBezTo>
                    <a:cubicBezTo>
                      <a:pt x="40643" y="38619"/>
                      <a:pt x="46800" y="39015"/>
                      <a:pt x="47595" y="39015"/>
                    </a:cubicBezTo>
                    <a:lnTo>
                      <a:pt x="47595" y="35843"/>
                    </a:lnTo>
                    <a:cubicBezTo>
                      <a:pt x="41835" y="35843"/>
                      <a:pt x="40842" y="35843"/>
                      <a:pt x="40842" y="32076"/>
                    </a:cubicBezTo>
                    <a:lnTo>
                      <a:pt x="40842" y="16216"/>
                    </a:lnTo>
                    <a:cubicBezTo>
                      <a:pt x="40842" y="6898"/>
                      <a:pt x="48190" y="2536"/>
                      <a:pt x="53950" y="2536"/>
                    </a:cubicBezTo>
                    <a:cubicBezTo>
                      <a:pt x="60305" y="2536"/>
                      <a:pt x="61100" y="7492"/>
                      <a:pt x="61100" y="11854"/>
                    </a:cubicBezTo>
                    <a:lnTo>
                      <a:pt x="61100" y="32076"/>
                    </a:lnTo>
                    <a:cubicBezTo>
                      <a:pt x="61100" y="35843"/>
                      <a:pt x="60107" y="35843"/>
                      <a:pt x="54347" y="35843"/>
                    </a:cubicBezTo>
                    <a:lnTo>
                      <a:pt x="54347" y="39015"/>
                    </a:lnTo>
                    <a:cubicBezTo>
                      <a:pt x="54546" y="39015"/>
                      <a:pt x="60703" y="38619"/>
                      <a:pt x="64476" y="38619"/>
                    </a:cubicBezTo>
                    <a:cubicBezTo>
                      <a:pt x="67654" y="38619"/>
                      <a:pt x="73811" y="39015"/>
                      <a:pt x="74605" y="39015"/>
                    </a:cubicBezTo>
                    <a:lnTo>
                      <a:pt x="74605" y="35843"/>
                    </a:lnTo>
                    <a:cubicBezTo>
                      <a:pt x="68846" y="35843"/>
                      <a:pt x="68051" y="35843"/>
                      <a:pt x="68051" y="3207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6C4CA48-D70E-B461-B4D9-D5A96780B021}"/>
                </a:ext>
              </a:extLst>
            </p:cNvPr>
            <p:cNvSpPr/>
            <p:nvPr/>
          </p:nvSpPr>
          <p:spPr>
            <a:xfrm>
              <a:off x="4845267" y="3495877"/>
              <a:ext cx="74874" cy="57097"/>
            </a:xfrm>
            <a:custGeom>
              <a:avLst/>
              <a:gdLst>
                <a:gd name="connsiteX0" fmla="*/ 75070 w 74874"/>
                <a:gd name="connsiteY0" fmla="*/ 8877 h 57097"/>
                <a:gd name="connsiteX1" fmla="*/ 69907 w 74874"/>
                <a:gd name="connsiteY1" fmla="*/ 154 h 57097"/>
                <a:gd name="connsiteX2" fmla="*/ 63353 w 74874"/>
                <a:gd name="connsiteY2" fmla="*/ 6102 h 57097"/>
                <a:gd name="connsiteX3" fmla="*/ 65140 w 74874"/>
                <a:gd name="connsiteY3" fmla="*/ 9868 h 57097"/>
                <a:gd name="connsiteX4" fmla="*/ 69509 w 74874"/>
                <a:gd name="connsiteY4" fmla="*/ 20376 h 57097"/>
                <a:gd name="connsiteX5" fmla="*/ 63353 w 74874"/>
                <a:gd name="connsiteY5" fmla="*/ 38417 h 57097"/>
                <a:gd name="connsiteX6" fmla="*/ 48854 w 74874"/>
                <a:gd name="connsiteY6" fmla="*/ 48132 h 57097"/>
                <a:gd name="connsiteX7" fmla="*/ 36541 w 74874"/>
                <a:gd name="connsiteY7" fmla="*/ 36831 h 57097"/>
                <a:gd name="connsiteX8" fmla="*/ 40910 w 74874"/>
                <a:gd name="connsiteY8" fmla="*/ 21962 h 57097"/>
                <a:gd name="connsiteX9" fmla="*/ 38725 w 74874"/>
                <a:gd name="connsiteY9" fmla="*/ 19187 h 57097"/>
                <a:gd name="connsiteX10" fmla="*/ 35150 w 74874"/>
                <a:gd name="connsiteY10" fmla="*/ 21367 h 57097"/>
                <a:gd name="connsiteX11" fmla="*/ 32370 w 74874"/>
                <a:gd name="connsiteY11" fmla="*/ 36633 h 57097"/>
                <a:gd name="connsiteX12" fmla="*/ 15091 w 74874"/>
                <a:gd name="connsiteY12" fmla="*/ 48132 h 57097"/>
                <a:gd name="connsiteX13" fmla="*/ 4168 w 74874"/>
                <a:gd name="connsiteY13" fmla="*/ 33659 h 57097"/>
                <a:gd name="connsiteX14" fmla="*/ 17077 w 74874"/>
                <a:gd name="connsiteY14" fmla="*/ 3128 h 57097"/>
                <a:gd name="connsiteX15" fmla="*/ 14694 w 74874"/>
                <a:gd name="connsiteY15" fmla="*/ 550 h 57097"/>
                <a:gd name="connsiteX16" fmla="*/ 11318 w 74874"/>
                <a:gd name="connsiteY16" fmla="*/ 3326 h 57097"/>
                <a:gd name="connsiteX17" fmla="*/ 196 w 74874"/>
                <a:gd name="connsiteY17" fmla="*/ 39210 h 57097"/>
                <a:gd name="connsiteX18" fmla="*/ 13304 w 74874"/>
                <a:gd name="connsiteY18" fmla="*/ 57252 h 57097"/>
                <a:gd name="connsiteX19" fmla="*/ 32767 w 74874"/>
                <a:gd name="connsiteY19" fmla="*/ 43969 h 57097"/>
                <a:gd name="connsiteX20" fmla="*/ 46670 w 74874"/>
                <a:gd name="connsiteY20" fmla="*/ 57252 h 57097"/>
                <a:gd name="connsiteX21" fmla="*/ 67126 w 74874"/>
                <a:gd name="connsiteY21" fmla="*/ 40003 h 57097"/>
                <a:gd name="connsiteX22" fmla="*/ 75070 w 74874"/>
                <a:gd name="connsiteY22" fmla="*/ 8877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5070" y="8877"/>
                  </a:moveTo>
                  <a:cubicBezTo>
                    <a:pt x="75070" y="3326"/>
                    <a:pt x="72687" y="154"/>
                    <a:pt x="69907" y="154"/>
                  </a:cubicBezTo>
                  <a:cubicBezTo>
                    <a:pt x="66729" y="154"/>
                    <a:pt x="63353" y="3128"/>
                    <a:pt x="63353" y="6102"/>
                  </a:cubicBezTo>
                  <a:cubicBezTo>
                    <a:pt x="63353" y="7291"/>
                    <a:pt x="63948" y="8679"/>
                    <a:pt x="65140" y="9868"/>
                  </a:cubicBezTo>
                  <a:cubicBezTo>
                    <a:pt x="67325" y="11653"/>
                    <a:pt x="69509" y="15221"/>
                    <a:pt x="69509" y="20376"/>
                  </a:cubicBezTo>
                  <a:cubicBezTo>
                    <a:pt x="69509" y="25531"/>
                    <a:pt x="67126" y="32668"/>
                    <a:pt x="63353" y="38417"/>
                  </a:cubicBezTo>
                  <a:cubicBezTo>
                    <a:pt x="59579" y="43969"/>
                    <a:pt x="54812" y="48132"/>
                    <a:pt x="48854" y="48132"/>
                  </a:cubicBezTo>
                  <a:cubicBezTo>
                    <a:pt x="41704" y="48132"/>
                    <a:pt x="37732" y="43572"/>
                    <a:pt x="36541" y="36831"/>
                  </a:cubicBezTo>
                  <a:cubicBezTo>
                    <a:pt x="37931" y="33461"/>
                    <a:pt x="40910" y="25531"/>
                    <a:pt x="40910" y="21962"/>
                  </a:cubicBezTo>
                  <a:cubicBezTo>
                    <a:pt x="40910" y="20376"/>
                    <a:pt x="40314" y="19187"/>
                    <a:pt x="38725" y="19187"/>
                  </a:cubicBezTo>
                  <a:cubicBezTo>
                    <a:pt x="37732" y="19187"/>
                    <a:pt x="36342" y="19385"/>
                    <a:pt x="35150" y="21367"/>
                  </a:cubicBezTo>
                  <a:cubicBezTo>
                    <a:pt x="33760" y="23746"/>
                    <a:pt x="32370" y="32073"/>
                    <a:pt x="32370" y="36633"/>
                  </a:cubicBezTo>
                  <a:cubicBezTo>
                    <a:pt x="28199" y="42581"/>
                    <a:pt x="23035" y="48132"/>
                    <a:pt x="15091" y="48132"/>
                  </a:cubicBezTo>
                  <a:cubicBezTo>
                    <a:pt x="6750" y="48132"/>
                    <a:pt x="4168" y="40796"/>
                    <a:pt x="4168" y="33659"/>
                  </a:cubicBezTo>
                  <a:cubicBezTo>
                    <a:pt x="4168" y="17997"/>
                    <a:pt x="17077" y="4714"/>
                    <a:pt x="17077" y="3128"/>
                  </a:cubicBezTo>
                  <a:cubicBezTo>
                    <a:pt x="17077" y="1740"/>
                    <a:pt x="16084" y="550"/>
                    <a:pt x="14694" y="550"/>
                  </a:cubicBezTo>
                  <a:cubicBezTo>
                    <a:pt x="13105" y="550"/>
                    <a:pt x="12112" y="2335"/>
                    <a:pt x="11318" y="3326"/>
                  </a:cubicBezTo>
                  <a:cubicBezTo>
                    <a:pt x="4962" y="12644"/>
                    <a:pt x="196" y="27712"/>
                    <a:pt x="196" y="39210"/>
                  </a:cubicBezTo>
                  <a:cubicBezTo>
                    <a:pt x="196" y="47934"/>
                    <a:pt x="2976" y="57252"/>
                    <a:pt x="13304" y="57252"/>
                  </a:cubicBezTo>
                  <a:cubicBezTo>
                    <a:pt x="22440" y="57252"/>
                    <a:pt x="28199" y="50908"/>
                    <a:pt x="32767" y="43969"/>
                  </a:cubicBezTo>
                  <a:cubicBezTo>
                    <a:pt x="33959" y="51304"/>
                    <a:pt x="38924" y="57252"/>
                    <a:pt x="46670" y="57252"/>
                  </a:cubicBezTo>
                  <a:cubicBezTo>
                    <a:pt x="56600" y="57252"/>
                    <a:pt x="62558" y="49520"/>
                    <a:pt x="67126" y="40003"/>
                  </a:cubicBezTo>
                  <a:cubicBezTo>
                    <a:pt x="70304" y="33857"/>
                    <a:pt x="75070" y="16807"/>
                    <a:pt x="75070" y="887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03" name="Graphic 76">
              <a:extLst>
                <a:ext uri="{FF2B5EF4-FFF2-40B4-BE49-F238E27FC236}">
                  <a16:creationId xmlns:a16="http://schemas.microsoft.com/office/drawing/2014/main" id="{F16CECA1-6C22-AEB5-3F1B-52A1F9505EF0}"/>
                </a:ext>
              </a:extLst>
            </p:cNvPr>
            <p:cNvGrpSpPr/>
            <p:nvPr/>
          </p:nvGrpSpPr>
          <p:grpSpPr>
            <a:xfrm>
              <a:off x="4927054" y="3534415"/>
              <a:ext cx="292167" cy="56304"/>
              <a:chOff x="16920934" y="2960109"/>
              <a:chExt cx="292167" cy="56304"/>
            </a:xfrm>
            <a:solidFill>
              <a:schemeClr val="tx1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BDF37F6-E314-937C-9EC2-DF0E98F25610}"/>
                  </a:ext>
                </a:extLst>
              </p:cNvPr>
              <p:cNvSpPr/>
              <p:nvPr/>
            </p:nvSpPr>
            <p:spPr>
              <a:xfrm>
                <a:off x="16920934" y="2960506"/>
                <a:ext cx="74477" cy="38858"/>
              </a:xfrm>
              <a:custGeom>
                <a:avLst/>
                <a:gdLst>
                  <a:gd name="connsiteX0" fmla="*/ 68125 w 74477"/>
                  <a:gd name="connsiteY0" fmla="*/ 12249 h 38858"/>
                  <a:gd name="connsiteX1" fmla="*/ 54819 w 74477"/>
                  <a:gd name="connsiteY1" fmla="*/ 155 h 38858"/>
                  <a:gd name="connsiteX2" fmla="*/ 40718 w 74477"/>
                  <a:gd name="connsiteY2" fmla="*/ 8284 h 38858"/>
                  <a:gd name="connsiteX3" fmla="*/ 27610 w 74477"/>
                  <a:gd name="connsiteY3" fmla="*/ 155 h 38858"/>
                  <a:gd name="connsiteX4" fmla="*/ 13310 w 74477"/>
                  <a:gd name="connsiteY4" fmla="*/ 8680 h 38858"/>
                  <a:gd name="connsiteX5" fmla="*/ 13111 w 74477"/>
                  <a:gd name="connsiteY5" fmla="*/ 8680 h 38858"/>
                  <a:gd name="connsiteX6" fmla="*/ 13111 w 74477"/>
                  <a:gd name="connsiteY6" fmla="*/ 155 h 38858"/>
                  <a:gd name="connsiteX7" fmla="*/ 202 w 74477"/>
                  <a:gd name="connsiteY7" fmla="*/ 1147 h 38858"/>
                  <a:gd name="connsiteX8" fmla="*/ 202 w 74477"/>
                  <a:gd name="connsiteY8" fmla="*/ 4319 h 38858"/>
                  <a:gd name="connsiteX9" fmla="*/ 6756 w 74477"/>
                  <a:gd name="connsiteY9" fmla="*/ 9275 h 38858"/>
                  <a:gd name="connsiteX10" fmla="*/ 6756 w 74477"/>
                  <a:gd name="connsiteY10" fmla="*/ 32075 h 38858"/>
                  <a:gd name="connsiteX11" fmla="*/ 202 w 74477"/>
                  <a:gd name="connsiteY11" fmla="*/ 35842 h 38858"/>
                  <a:gd name="connsiteX12" fmla="*/ 202 w 74477"/>
                  <a:gd name="connsiteY12" fmla="*/ 39014 h 38858"/>
                  <a:gd name="connsiteX13" fmla="*/ 10331 w 74477"/>
                  <a:gd name="connsiteY13" fmla="*/ 38617 h 38858"/>
                  <a:gd name="connsiteX14" fmla="*/ 20460 w 74477"/>
                  <a:gd name="connsiteY14" fmla="*/ 39014 h 38858"/>
                  <a:gd name="connsiteX15" fmla="*/ 20460 w 74477"/>
                  <a:gd name="connsiteY15" fmla="*/ 35842 h 38858"/>
                  <a:gd name="connsiteX16" fmla="*/ 13906 w 74477"/>
                  <a:gd name="connsiteY16" fmla="*/ 32075 h 38858"/>
                  <a:gd name="connsiteX17" fmla="*/ 13906 w 74477"/>
                  <a:gd name="connsiteY17" fmla="*/ 16214 h 38858"/>
                  <a:gd name="connsiteX18" fmla="*/ 27014 w 74477"/>
                  <a:gd name="connsiteY18" fmla="*/ 2534 h 38858"/>
                  <a:gd name="connsiteX19" fmla="*/ 33965 w 74477"/>
                  <a:gd name="connsiteY19" fmla="*/ 11853 h 38858"/>
                  <a:gd name="connsiteX20" fmla="*/ 33965 w 74477"/>
                  <a:gd name="connsiteY20" fmla="*/ 32075 h 38858"/>
                  <a:gd name="connsiteX21" fmla="*/ 27411 w 74477"/>
                  <a:gd name="connsiteY21" fmla="*/ 35842 h 38858"/>
                  <a:gd name="connsiteX22" fmla="*/ 27411 w 74477"/>
                  <a:gd name="connsiteY22" fmla="*/ 39014 h 38858"/>
                  <a:gd name="connsiteX23" fmla="*/ 37341 w 74477"/>
                  <a:gd name="connsiteY23" fmla="*/ 38617 h 38858"/>
                  <a:gd name="connsiteX24" fmla="*/ 47669 w 74477"/>
                  <a:gd name="connsiteY24" fmla="*/ 39014 h 38858"/>
                  <a:gd name="connsiteX25" fmla="*/ 47669 w 74477"/>
                  <a:gd name="connsiteY25" fmla="*/ 35842 h 38858"/>
                  <a:gd name="connsiteX26" fmla="*/ 40916 w 74477"/>
                  <a:gd name="connsiteY26" fmla="*/ 32075 h 38858"/>
                  <a:gd name="connsiteX27" fmla="*/ 40916 w 74477"/>
                  <a:gd name="connsiteY27" fmla="*/ 16214 h 38858"/>
                  <a:gd name="connsiteX28" fmla="*/ 54024 w 74477"/>
                  <a:gd name="connsiteY28" fmla="*/ 2534 h 38858"/>
                  <a:gd name="connsiteX29" fmla="*/ 61174 w 74477"/>
                  <a:gd name="connsiteY29" fmla="*/ 11853 h 38858"/>
                  <a:gd name="connsiteX30" fmla="*/ 61174 w 74477"/>
                  <a:gd name="connsiteY30" fmla="*/ 32075 h 38858"/>
                  <a:gd name="connsiteX31" fmla="*/ 54421 w 74477"/>
                  <a:gd name="connsiteY31" fmla="*/ 35842 h 38858"/>
                  <a:gd name="connsiteX32" fmla="*/ 54421 w 74477"/>
                  <a:gd name="connsiteY32" fmla="*/ 39014 h 38858"/>
                  <a:gd name="connsiteX33" fmla="*/ 64550 w 74477"/>
                  <a:gd name="connsiteY33" fmla="*/ 38617 h 38858"/>
                  <a:gd name="connsiteX34" fmla="*/ 74679 w 74477"/>
                  <a:gd name="connsiteY34" fmla="*/ 39014 h 38858"/>
                  <a:gd name="connsiteX35" fmla="*/ 74679 w 74477"/>
                  <a:gd name="connsiteY35" fmla="*/ 35842 h 38858"/>
                  <a:gd name="connsiteX36" fmla="*/ 68125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25" y="12249"/>
                    </a:moveTo>
                    <a:cubicBezTo>
                      <a:pt x="68125" y="4517"/>
                      <a:pt x="64352" y="155"/>
                      <a:pt x="54819" y="155"/>
                    </a:cubicBezTo>
                    <a:cubicBezTo>
                      <a:pt x="47867" y="155"/>
                      <a:pt x="43101" y="3922"/>
                      <a:pt x="40718" y="8284"/>
                    </a:cubicBezTo>
                    <a:cubicBezTo>
                      <a:pt x="38930" y="2138"/>
                      <a:pt x="34164" y="155"/>
                      <a:pt x="27610" y="155"/>
                    </a:cubicBezTo>
                    <a:cubicBezTo>
                      <a:pt x="20460" y="155"/>
                      <a:pt x="15693" y="4121"/>
                      <a:pt x="13310" y="8680"/>
                    </a:cubicBezTo>
                    <a:lnTo>
                      <a:pt x="13111" y="8680"/>
                    </a:lnTo>
                    <a:lnTo>
                      <a:pt x="13111" y="155"/>
                    </a:lnTo>
                    <a:lnTo>
                      <a:pt x="202" y="1147"/>
                    </a:lnTo>
                    <a:lnTo>
                      <a:pt x="202" y="4319"/>
                    </a:lnTo>
                    <a:cubicBezTo>
                      <a:pt x="6160" y="4319"/>
                      <a:pt x="6756" y="4914"/>
                      <a:pt x="6756" y="9275"/>
                    </a:cubicBezTo>
                    <a:lnTo>
                      <a:pt x="6756" y="32075"/>
                    </a:lnTo>
                    <a:cubicBezTo>
                      <a:pt x="6756" y="35842"/>
                      <a:pt x="5961" y="35842"/>
                      <a:pt x="202" y="35842"/>
                    </a:cubicBezTo>
                    <a:lnTo>
                      <a:pt x="202" y="39014"/>
                    </a:lnTo>
                    <a:cubicBezTo>
                      <a:pt x="400" y="39014"/>
                      <a:pt x="6557" y="38617"/>
                      <a:pt x="10331" y="38617"/>
                    </a:cubicBezTo>
                    <a:cubicBezTo>
                      <a:pt x="13508" y="38617"/>
                      <a:pt x="19665" y="39014"/>
                      <a:pt x="20460" y="39014"/>
                    </a:cubicBezTo>
                    <a:lnTo>
                      <a:pt x="20460" y="35842"/>
                    </a:lnTo>
                    <a:cubicBezTo>
                      <a:pt x="14700" y="35842"/>
                      <a:pt x="13906" y="35842"/>
                      <a:pt x="13906" y="32075"/>
                    </a:cubicBezTo>
                    <a:lnTo>
                      <a:pt x="13906" y="16214"/>
                    </a:lnTo>
                    <a:cubicBezTo>
                      <a:pt x="13906" y="6896"/>
                      <a:pt x="21056" y="2534"/>
                      <a:pt x="27014" y="2534"/>
                    </a:cubicBezTo>
                    <a:cubicBezTo>
                      <a:pt x="33171" y="2534"/>
                      <a:pt x="33965" y="7491"/>
                      <a:pt x="33965" y="11853"/>
                    </a:cubicBezTo>
                    <a:lnTo>
                      <a:pt x="33965" y="32075"/>
                    </a:lnTo>
                    <a:cubicBezTo>
                      <a:pt x="33965" y="35842"/>
                      <a:pt x="33171" y="35842"/>
                      <a:pt x="27411" y="35842"/>
                    </a:cubicBezTo>
                    <a:lnTo>
                      <a:pt x="27411" y="39014"/>
                    </a:lnTo>
                    <a:cubicBezTo>
                      <a:pt x="27610" y="39014"/>
                      <a:pt x="33766" y="38617"/>
                      <a:pt x="37341" y="38617"/>
                    </a:cubicBezTo>
                    <a:cubicBezTo>
                      <a:pt x="40718" y="38617"/>
                      <a:pt x="46874" y="39014"/>
                      <a:pt x="47669" y="39014"/>
                    </a:cubicBezTo>
                    <a:lnTo>
                      <a:pt x="47669" y="35842"/>
                    </a:lnTo>
                    <a:cubicBezTo>
                      <a:pt x="41909" y="35842"/>
                      <a:pt x="40916" y="35842"/>
                      <a:pt x="40916" y="32075"/>
                    </a:cubicBezTo>
                    <a:lnTo>
                      <a:pt x="40916" y="16214"/>
                    </a:lnTo>
                    <a:cubicBezTo>
                      <a:pt x="40916" y="6896"/>
                      <a:pt x="48265" y="2534"/>
                      <a:pt x="54024" y="2534"/>
                    </a:cubicBezTo>
                    <a:cubicBezTo>
                      <a:pt x="60380" y="2534"/>
                      <a:pt x="61174" y="7491"/>
                      <a:pt x="61174" y="11853"/>
                    </a:cubicBezTo>
                    <a:lnTo>
                      <a:pt x="61174" y="32075"/>
                    </a:lnTo>
                    <a:cubicBezTo>
                      <a:pt x="61174" y="35842"/>
                      <a:pt x="60181" y="35842"/>
                      <a:pt x="54421" y="35842"/>
                    </a:cubicBezTo>
                    <a:lnTo>
                      <a:pt x="54421" y="39014"/>
                    </a:lnTo>
                    <a:cubicBezTo>
                      <a:pt x="54620" y="39014"/>
                      <a:pt x="60777" y="38617"/>
                      <a:pt x="64550" y="38617"/>
                    </a:cubicBezTo>
                    <a:cubicBezTo>
                      <a:pt x="67728" y="38617"/>
                      <a:pt x="73885" y="39014"/>
                      <a:pt x="74679" y="39014"/>
                    </a:cubicBezTo>
                    <a:lnTo>
                      <a:pt x="74679" y="35842"/>
                    </a:lnTo>
                    <a:cubicBezTo>
                      <a:pt x="68920" y="35842"/>
                      <a:pt x="68125" y="35842"/>
                      <a:pt x="68125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FF67F3A-86DF-6CFC-9603-1BE562B6599C}"/>
                  </a:ext>
                </a:extLst>
              </p:cNvPr>
              <p:cNvSpPr/>
              <p:nvPr/>
            </p:nvSpPr>
            <p:spPr>
              <a:xfrm>
                <a:off x="17008272" y="2989253"/>
                <a:ext cx="11320" cy="27161"/>
              </a:xfrm>
              <a:custGeom>
                <a:avLst/>
                <a:gdLst>
                  <a:gd name="connsiteX0" fmla="*/ 8947 w 11320"/>
                  <a:gd name="connsiteY0" fmla="*/ 8879 h 27161"/>
                  <a:gd name="connsiteX1" fmla="*/ 2194 w 11320"/>
                  <a:gd name="connsiteY1" fmla="*/ 24937 h 27161"/>
                  <a:gd name="connsiteX2" fmla="*/ 1599 w 11320"/>
                  <a:gd name="connsiteY2" fmla="*/ 26127 h 27161"/>
                  <a:gd name="connsiteX3" fmla="*/ 2790 w 11320"/>
                  <a:gd name="connsiteY3" fmla="*/ 27317 h 27161"/>
                  <a:gd name="connsiteX4" fmla="*/ 11529 w 11320"/>
                  <a:gd name="connsiteY4" fmla="*/ 9672 h 27161"/>
                  <a:gd name="connsiteX5" fmla="*/ 5372 w 11320"/>
                  <a:gd name="connsiteY5" fmla="*/ 155 h 27161"/>
                  <a:gd name="connsiteX6" fmla="*/ 208 w 11320"/>
                  <a:gd name="connsiteY6" fmla="*/ 5310 h 27161"/>
                  <a:gd name="connsiteX7" fmla="*/ 5372 w 11320"/>
                  <a:gd name="connsiteY7" fmla="*/ 10266 h 27161"/>
                  <a:gd name="connsiteX8" fmla="*/ 8947 w 11320"/>
                  <a:gd name="connsiteY8" fmla="*/ 8879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947" y="8879"/>
                    </a:moveTo>
                    <a:cubicBezTo>
                      <a:pt x="8947" y="11258"/>
                      <a:pt x="8947" y="18791"/>
                      <a:pt x="2194" y="24937"/>
                    </a:cubicBezTo>
                    <a:cubicBezTo>
                      <a:pt x="1797" y="25334"/>
                      <a:pt x="1599" y="25532"/>
                      <a:pt x="1599" y="26127"/>
                    </a:cubicBezTo>
                    <a:cubicBezTo>
                      <a:pt x="1599" y="26523"/>
                      <a:pt x="2194" y="27317"/>
                      <a:pt x="2790" y="27317"/>
                    </a:cubicBezTo>
                    <a:cubicBezTo>
                      <a:pt x="3982" y="27317"/>
                      <a:pt x="11529" y="20378"/>
                      <a:pt x="11529" y="9672"/>
                    </a:cubicBezTo>
                    <a:cubicBezTo>
                      <a:pt x="11529" y="4517"/>
                      <a:pt x="9543" y="155"/>
                      <a:pt x="5372" y="155"/>
                    </a:cubicBezTo>
                    <a:cubicBezTo>
                      <a:pt x="2194" y="155"/>
                      <a:pt x="208" y="2534"/>
                      <a:pt x="208" y="5310"/>
                    </a:cubicBezTo>
                    <a:cubicBezTo>
                      <a:pt x="208" y="7293"/>
                      <a:pt x="1599" y="10266"/>
                      <a:pt x="5372" y="10266"/>
                    </a:cubicBezTo>
                    <a:cubicBezTo>
                      <a:pt x="7557" y="10266"/>
                      <a:pt x="8947" y="8879"/>
                      <a:pt x="8947" y="887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C384AB0-AD14-B572-3EC6-61818C856A54}"/>
                  </a:ext>
                </a:extLst>
              </p:cNvPr>
              <p:cNvSpPr/>
              <p:nvPr/>
            </p:nvSpPr>
            <p:spPr>
              <a:xfrm>
                <a:off x="17032493" y="2960506"/>
                <a:ext cx="47467" cy="38858"/>
              </a:xfrm>
              <a:custGeom>
                <a:avLst/>
                <a:gdLst>
                  <a:gd name="connsiteX0" fmla="*/ 40925 w 47467"/>
                  <a:gd name="connsiteY0" fmla="*/ 12249 h 38858"/>
                  <a:gd name="connsiteX1" fmla="*/ 27618 w 47467"/>
                  <a:gd name="connsiteY1" fmla="*/ 155 h 38858"/>
                  <a:gd name="connsiteX2" fmla="*/ 13319 w 47467"/>
                  <a:gd name="connsiteY2" fmla="*/ 8680 h 38858"/>
                  <a:gd name="connsiteX3" fmla="*/ 13120 w 47467"/>
                  <a:gd name="connsiteY3" fmla="*/ 8680 h 38858"/>
                  <a:gd name="connsiteX4" fmla="*/ 13120 w 47467"/>
                  <a:gd name="connsiteY4" fmla="*/ 155 h 38858"/>
                  <a:gd name="connsiteX5" fmla="*/ 211 w 47467"/>
                  <a:gd name="connsiteY5" fmla="*/ 1147 h 38858"/>
                  <a:gd name="connsiteX6" fmla="*/ 211 w 47467"/>
                  <a:gd name="connsiteY6" fmla="*/ 4319 h 38858"/>
                  <a:gd name="connsiteX7" fmla="*/ 6765 w 47467"/>
                  <a:gd name="connsiteY7" fmla="*/ 9275 h 38858"/>
                  <a:gd name="connsiteX8" fmla="*/ 6765 w 47467"/>
                  <a:gd name="connsiteY8" fmla="*/ 32075 h 38858"/>
                  <a:gd name="connsiteX9" fmla="*/ 211 w 47467"/>
                  <a:gd name="connsiteY9" fmla="*/ 35842 h 38858"/>
                  <a:gd name="connsiteX10" fmla="*/ 211 w 47467"/>
                  <a:gd name="connsiteY10" fmla="*/ 39014 h 38858"/>
                  <a:gd name="connsiteX11" fmla="*/ 10340 w 47467"/>
                  <a:gd name="connsiteY11" fmla="*/ 38617 h 38858"/>
                  <a:gd name="connsiteX12" fmla="*/ 20468 w 47467"/>
                  <a:gd name="connsiteY12" fmla="*/ 39014 h 38858"/>
                  <a:gd name="connsiteX13" fmla="*/ 20468 w 47467"/>
                  <a:gd name="connsiteY13" fmla="*/ 35842 h 38858"/>
                  <a:gd name="connsiteX14" fmla="*/ 13914 w 47467"/>
                  <a:gd name="connsiteY14" fmla="*/ 32075 h 38858"/>
                  <a:gd name="connsiteX15" fmla="*/ 13914 w 47467"/>
                  <a:gd name="connsiteY15" fmla="*/ 16214 h 38858"/>
                  <a:gd name="connsiteX16" fmla="*/ 27022 w 47467"/>
                  <a:gd name="connsiteY16" fmla="*/ 2534 h 38858"/>
                  <a:gd name="connsiteX17" fmla="*/ 33974 w 47467"/>
                  <a:gd name="connsiteY17" fmla="*/ 11853 h 38858"/>
                  <a:gd name="connsiteX18" fmla="*/ 33974 w 47467"/>
                  <a:gd name="connsiteY18" fmla="*/ 32075 h 38858"/>
                  <a:gd name="connsiteX19" fmla="*/ 27420 w 47467"/>
                  <a:gd name="connsiteY19" fmla="*/ 35842 h 38858"/>
                  <a:gd name="connsiteX20" fmla="*/ 27420 w 47467"/>
                  <a:gd name="connsiteY20" fmla="*/ 39014 h 38858"/>
                  <a:gd name="connsiteX21" fmla="*/ 37350 w 47467"/>
                  <a:gd name="connsiteY21" fmla="*/ 38617 h 38858"/>
                  <a:gd name="connsiteX22" fmla="*/ 47678 w 47467"/>
                  <a:gd name="connsiteY22" fmla="*/ 39014 h 38858"/>
                  <a:gd name="connsiteX23" fmla="*/ 47678 w 47467"/>
                  <a:gd name="connsiteY23" fmla="*/ 35842 h 38858"/>
                  <a:gd name="connsiteX24" fmla="*/ 40925 w 47467"/>
                  <a:gd name="connsiteY24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467" h="38858">
                    <a:moveTo>
                      <a:pt x="40925" y="12249"/>
                    </a:moveTo>
                    <a:cubicBezTo>
                      <a:pt x="40925" y="4517"/>
                      <a:pt x="37151" y="155"/>
                      <a:pt x="27618" y="155"/>
                    </a:cubicBezTo>
                    <a:cubicBezTo>
                      <a:pt x="20468" y="155"/>
                      <a:pt x="15702" y="4121"/>
                      <a:pt x="13319" y="8680"/>
                    </a:cubicBezTo>
                    <a:lnTo>
                      <a:pt x="13120" y="8680"/>
                    </a:lnTo>
                    <a:lnTo>
                      <a:pt x="13120" y="155"/>
                    </a:lnTo>
                    <a:lnTo>
                      <a:pt x="211" y="1147"/>
                    </a:lnTo>
                    <a:lnTo>
                      <a:pt x="211" y="4319"/>
                    </a:lnTo>
                    <a:cubicBezTo>
                      <a:pt x="6169" y="4319"/>
                      <a:pt x="6765" y="4914"/>
                      <a:pt x="6765" y="9275"/>
                    </a:cubicBezTo>
                    <a:lnTo>
                      <a:pt x="6765" y="32075"/>
                    </a:lnTo>
                    <a:cubicBezTo>
                      <a:pt x="6765" y="35842"/>
                      <a:pt x="5970" y="35842"/>
                      <a:pt x="211" y="35842"/>
                    </a:cubicBezTo>
                    <a:lnTo>
                      <a:pt x="211" y="39014"/>
                    </a:lnTo>
                    <a:cubicBezTo>
                      <a:pt x="409" y="39014"/>
                      <a:pt x="6566" y="38617"/>
                      <a:pt x="10340" y="38617"/>
                    </a:cubicBezTo>
                    <a:cubicBezTo>
                      <a:pt x="13517" y="38617"/>
                      <a:pt x="19674" y="39014"/>
                      <a:pt x="20468" y="39014"/>
                    </a:cubicBezTo>
                    <a:lnTo>
                      <a:pt x="20468" y="35842"/>
                    </a:lnTo>
                    <a:cubicBezTo>
                      <a:pt x="14709" y="35842"/>
                      <a:pt x="13914" y="35842"/>
                      <a:pt x="13914" y="32075"/>
                    </a:cubicBezTo>
                    <a:lnTo>
                      <a:pt x="13914" y="16214"/>
                    </a:lnTo>
                    <a:cubicBezTo>
                      <a:pt x="13914" y="6896"/>
                      <a:pt x="21064" y="2534"/>
                      <a:pt x="27022" y="2534"/>
                    </a:cubicBezTo>
                    <a:cubicBezTo>
                      <a:pt x="33179" y="2534"/>
                      <a:pt x="33974" y="7491"/>
                      <a:pt x="33974" y="11853"/>
                    </a:cubicBezTo>
                    <a:lnTo>
                      <a:pt x="33974" y="32075"/>
                    </a:lnTo>
                    <a:cubicBezTo>
                      <a:pt x="33974" y="35842"/>
                      <a:pt x="33179" y="35842"/>
                      <a:pt x="27420" y="35842"/>
                    </a:cubicBezTo>
                    <a:lnTo>
                      <a:pt x="27420" y="39014"/>
                    </a:lnTo>
                    <a:cubicBezTo>
                      <a:pt x="27618" y="39014"/>
                      <a:pt x="33775" y="38617"/>
                      <a:pt x="37350" y="38617"/>
                    </a:cubicBezTo>
                    <a:cubicBezTo>
                      <a:pt x="40726" y="38617"/>
                      <a:pt x="46883" y="39014"/>
                      <a:pt x="47678" y="39014"/>
                    </a:cubicBezTo>
                    <a:lnTo>
                      <a:pt x="47678" y="35842"/>
                    </a:lnTo>
                    <a:cubicBezTo>
                      <a:pt x="41918" y="35842"/>
                      <a:pt x="40925" y="35842"/>
                      <a:pt x="40925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2EC4DAA-825B-33B6-2C2D-5D75500F59FA}"/>
                  </a:ext>
                </a:extLst>
              </p:cNvPr>
              <p:cNvSpPr/>
              <p:nvPr/>
            </p:nvSpPr>
            <p:spPr>
              <a:xfrm>
                <a:off x="17086887" y="2960109"/>
                <a:ext cx="43296" cy="40047"/>
              </a:xfrm>
              <a:custGeom>
                <a:avLst/>
                <a:gdLst>
                  <a:gd name="connsiteX0" fmla="*/ 43511 w 43296"/>
                  <a:gd name="connsiteY0" fmla="*/ 20576 h 40047"/>
                  <a:gd name="connsiteX1" fmla="*/ 21863 w 43296"/>
                  <a:gd name="connsiteY1" fmla="*/ 155 h 40047"/>
                  <a:gd name="connsiteX2" fmla="*/ 215 w 43296"/>
                  <a:gd name="connsiteY2" fmla="*/ 20576 h 40047"/>
                  <a:gd name="connsiteX3" fmla="*/ 21863 w 43296"/>
                  <a:gd name="connsiteY3" fmla="*/ 40203 h 40047"/>
                  <a:gd name="connsiteX4" fmla="*/ 43511 w 43296"/>
                  <a:gd name="connsiteY4" fmla="*/ 20576 h 40047"/>
                  <a:gd name="connsiteX5" fmla="*/ 21863 w 43296"/>
                  <a:gd name="connsiteY5" fmla="*/ 37428 h 40047"/>
                  <a:gd name="connsiteX6" fmla="*/ 10940 w 43296"/>
                  <a:gd name="connsiteY6" fmla="*/ 32075 h 40047"/>
                  <a:gd name="connsiteX7" fmla="*/ 8358 w 43296"/>
                  <a:gd name="connsiteY7" fmla="*/ 19783 h 40047"/>
                  <a:gd name="connsiteX8" fmla="*/ 11536 w 43296"/>
                  <a:gd name="connsiteY8" fmla="*/ 7094 h 40047"/>
                  <a:gd name="connsiteX9" fmla="*/ 21863 w 43296"/>
                  <a:gd name="connsiteY9" fmla="*/ 2534 h 40047"/>
                  <a:gd name="connsiteX10" fmla="*/ 32786 w 43296"/>
                  <a:gd name="connsiteY10" fmla="*/ 7689 h 40047"/>
                  <a:gd name="connsiteX11" fmla="*/ 35567 w 43296"/>
                  <a:gd name="connsiteY11" fmla="*/ 19783 h 40047"/>
                  <a:gd name="connsiteX12" fmla="*/ 32786 w 43296"/>
                  <a:gd name="connsiteY12" fmla="*/ 32273 h 40047"/>
                  <a:gd name="connsiteX13" fmla="*/ 21863 w 43296"/>
                  <a:gd name="connsiteY13" fmla="*/ 3742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296" h="40047">
                    <a:moveTo>
                      <a:pt x="43511" y="20576"/>
                    </a:moveTo>
                    <a:cubicBezTo>
                      <a:pt x="43511" y="9672"/>
                      <a:pt x="34177" y="155"/>
                      <a:pt x="21863" y="155"/>
                    </a:cubicBezTo>
                    <a:cubicBezTo>
                      <a:pt x="9748" y="155"/>
                      <a:pt x="215" y="9672"/>
                      <a:pt x="215" y="20576"/>
                    </a:cubicBezTo>
                    <a:cubicBezTo>
                      <a:pt x="215" y="31480"/>
                      <a:pt x="9947" y="40203"/>
                      <a:pt x="21863" y="40203"/>
                    </a:cubicBezTo>
                    <a:cubicBezTo>
                      <a:pt x="33780" y="40203"/>
                      <a:pt x="43511" y="31480"/>
                      <a:pt x="43511" y="20576"/>
                    </a:cubicBezTo>
                    <a:close/>
                    <a:moveTo>
                      <a:pt x="21863" y="37428"/>
                    </a:moveTo>
                    <a:cubicBezTo>
                      <a:pt x="18685" y="37428"/>
                      <a:pt x="13919" y="36436"/>
                      <a:pt x="10940" y="32075"/>
                    </a:cubicBezTo>
                    <a:cubicBezTo>
                      <a:pt x="8556" y="28506"/>
                      <a:pt x="8358" y="23946"/>
                      <a:pt x="8358" y="19783"/>
                    </a:cubicBezTo>
                    <a:cubicBezTo>
                      <a:pt x="8358" y="16016"/>
                      <a:pt x="8358" y="10861"/>
                      <a:pt x="11536" y="7094"/>
                    </a:cubicBezTo>
                    <a:cubicBezTo>
                      <a:pt x="13720" y="4517"/>
                      <a:pt x="17494" y="2534"/>
                      <a:pt x="21863" y="2534"/>
                    </a:cubicBezTo>
                    <a:cubicBezTo>
                      <a:pt x="27225" y="2534"/>
                      <a:pt x="30800" y="4914"/>
                      <a:pt x="32786" y="7689"/>
                    </a:cubicBezTo>
                    <a:cubicBezTo>
                      <a:pt x="35368" y="11258"/>
                      <a:pt x="35567" y="15619"/>
                      <a:pt x="35567" y="19783"/>
                    </a:cubicBezTo>
                    <a:cubicBezTo>
                      <a:pt x="35567" y="24144"/>
                      <a:pt x="35368" y="28704"/>
                      <a:pt x="32786" y="32273"/>
                    </a:cubicBezTo>
                    <a:cubicBezTo>
                      <a:pt x="30403" y="35643"/>
                      <a:pt x="26232" y="37428"/>
                      <a:pt x="21863" y="3742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9C13B79-AF6B-2E1C-C110-78321774A82B}"/>
                  </a:ext>
                </a:extLst>
              </p:cNvPr>
              <p:cNvSpPr/>
              <p:nvPr/>
            </p:nvSpPr>
            <p:spPr>
              <a:xfrm>
                <a:off x="17138624" y="2960506"/>
                <a:ext cx="74477" cy="38858"/>
              </a:xfrm>
              <a:custGeom>
                <a:avLst/>
                <a:gdLst>
                  <a:gd name="connsiteX0" fmla="*/ 68142 w 74477"/>
                  <a:gd name="connsiteY0" fmla="*/ 12249 h 38858"/>
                  <a:gd name="connsiteX1" fmla="*/ 54836 w 74477"/>
                  <a:gd name="connsiteY1" fmla="*/ 155 h 38858"/>
                  <a:gd name="connsiteX2" fmla="*/ 40735 w 74477"/>
                  <a:gd name="connsiteY2" fmla="*/ 8284 h 38858"/>
                  <a:gd name="connsiteX3" fmla="*/ 27627 w 74477"/>
                  <a:gd name="connsiteY3" fmla="*/ 155 h 38858"/>
                  <a:gd name="connsiteX4" fmla="*/ 13327 w 74477"/>
                  <a:gd name="connsiteY4" fmla="*/ 8680 h 38858"/>
                  <a:gd name="connsiteX5" fmla="*/ 13128 w 74477"/>
                  <a:gd name="connsiteY5" fmla="*/ 8680 h 38858"/>
                  <a:gd name="connsiteX6" fmla="*/ 13128 w 74477"/>
                  <a:gd name="connsiteY6" fmla="*/ 155 h 38858"/>
                  <a:gd name="connsiteX7" fmla="*/ 219 w 74477"/>
                  <a:gd name="connsiteY7" fmla="*/ 1147 h 38858"/>
                  <a:gd name="connsiteX8" fmla="*/ 219 w 74477"/>
                  <a:gd name="connsiteY8" fmla="*/ 4319 h 38858"/>
                  <a:gd name="connsiteX9" fmla="*/ 6773 w 74477"/>
                  <a:gd name="connsiteY9" fmla="*/ 9275 h 38858"/>
                  <a:gd name="connsiteX10" fmla="*/ 6773 w 74477"/>
                  <a:gd name="connsiteY10" fmla="*/ 32075 h 38858"/>
                  <a:gd name="connsiteX11" fmla="*/ 219 w 74477"/>
                  <a:gd name="connsiteY11" fmla="*/ 35842 h 38858"/>
                  <a:gd name="connsiteX12" fmla="*/ 219 w 74477"/>
                  <a:gd name="connsiteY12" fmla="*/ 39014 h 38858"/>
                  <a:gd name="connsiteX13" fmla="*/ 10348 w 74477"/>
                  <a:gd name="connsiteY13" fmla="*/ 38617 h 38858"/>
                  <a:gd name="connsiteX14" fmla="*/ 20477 w 74477"/>
                  <a:gd name="connsiteY14" fmla="*/ 39014 h 38858"/>
                  <a:gd name="connsiteX15" fmla="*/ 20477 w 74477"/>
                  <a:gd name="connsiteY15" fmla="*/ 35842 h 38858"/>
                  <a:gd name="connsiteX16" fmla="*/ 13923 w 74477"/>
                  <a:gd name="connsiteY16" fmla="*/ 32075 h 38858"/>
                  <a:gd name="connsiteX17" fmla="*/ 13923 w 74477"/>
                  <a:gd name="connsiteY17" fmla="*/ 16214 h 38858"/>
                  <a:gd name="connsiteX18" fmla="*/ 27031 w 74477"/>
                  <a:gd name="connsiteY18" fmla="*/ 2534 h 38858"/>
                  <a:gd name="connsiteX19" fmla="*/ 33982 w 74477"/>
                  <a:gd name="connsiteY19" fmla="*/ 11853 h 38858"/>
                  <a:gd name="connsiteX20" fmla="*/ 33982 w 74477"/>
                  <a:gd name="connsiteY20" fmla="*/ 32075 h 38858"/>
                  <a:gd name="connsiteX21" fmla="*/ 27428 w 74477"/>
                  <a:gd name="connsiteY21" fmla="*/ 35842 h 38858"/>
                  <a:gd name="connsiteX22" fmla="*/ 27428 w 74477"/>
                  <a:gd name="connsiteY22" fmla="*/ 39014 h 38858"/>
                  <a:gd name="connsiteX23" fmla="*/ 37358 w 74477"/>
                  <a:gd name="connsiteY23" fmla="*/ 38617 h 38858"/>
                  <a:gd name="connsiteX24" fmla="*/ 47686 w 74477"/>
                  <a:gd name="connsiteY24" fmla="*/ 39014 h 38858"/>
                  <a:gd name="connsiteX25" fmla="*/ 47686 w 74477"/>
                  <a:gd name="connsiteY25" fmla="*/ 35842 h 38858"/>
                  <a:gd name="connsiteX26" fmla="*/ 40933 w 74477"/>
                  <a:gd name="connsiteY26" fmla="*/ 32075 h 38858"/>
                  <a:gd name="connsiteX27" fmla="*/ 40933 w 74477"/>
                  <a:gd name="connsiteY27" fmla="*/ 16214 h 38858"/>
                  <a:gd name="connsiteX28" fmla="*/ 54041 w 74477"/>
                  <a:gd name="connsiteY28" fmla="*/ 2534 h 38858"/>
                  <a:gd name="connsiteX29" fmla="*/ 61191 w 74477"/>
                  <a:gd name="connsiteY29" fmla="*/ 11853 h 38858"/>
                  <a:gd name="connsiteX30" fmla="*/ 61191 w 74477"/>
                  <a:gd name="connsiteY30" fmla="*/ 32075 h 38858"/>
                  <a:gd name="connsiteX31" fmla="*/ 54439 w 74477"/>
                  <a:gd name="connsiteY31" fmla="*/ 35842 h 38858"/>
                  <a:gd name="connsiteX32" fmla="*/ 54439 w 74477"/>
                  <a:gd name="connsiteY32" fmla="*/ 39014 h 38858"/>
                  <a:gd name="connsiteX33" fmla="*/ 64568 w 74477"/>
                  <a:gd name="connsiteY33" fmla="*/ 38617 h 38858"/>
                  <a:gd name="connsiteX34" fmla="*/ 74696 w 74477"/>
                  <a:gd name="connsiteY34" fmla="*/ 39014 h 38858"/>
                  <a:gd name="connsiteX35" fmla="*/ 74696 w 74477"/>
                  <a:gd name="connsiteY35" fmla="*/ 35842 h 38858"/>
                  <a:gd name="connsiteX36" fmla="*/ 68142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42" y="12249"/>
                    </a:moveTo>
                    <a:cubicBezTo>
                      <a:pt x="68142" y="4517"/>
                      <a:pt x="64369" y="155"/>
                      <a:pt x="54836" y="155"/>
                    </a:cubicBezTo>
                    <a:cubicBezTo>
                      <a:pt x="47885" y="155"/>
                      <a:pt x="43118" y="3922"/>
                      <a:pt x="40735" y="8284"/>
                    </a:cubicBezTo>
                    <a:cubicBezTo>
                      <a:pt x="38947" y="2138"/>
                      <a:pt x="34181" y="155"/>
                      <a:pt x="27627" y="155"/>
                    </a:cubicBezTo>
                    <a:cubicBezTo>
                      <a:pt x="20477" y="155"/>
                      <a:pt x="15710" y="4121"/>
                      <a:pt x="13327" y="8680"/>
                    </a:cubicBezTo>
                    <a:lnTo>
                      <a:pt x="13128" y="8680"/>
                    </a:lnTo>
                    <a:lnTo>
                      <a:pt x="13128" y="155"/>
                    </a:lnTo>
                    <a:lnTo>
                      <a:pt x="219" y="1147"/>
                    </a:lnTo>
                    <a:lnTo>
                      <a:pt x="219" y="4319"/>
                    </a:lnTo>
                    <a:cubicBezTo>
                      <a:pt x="6177" y="4319"/>
                      <a:pt x="6773" y="4914"/>
                      <a:pt x="6773" y="9275"/>
                    </a:cubicBezTo>
                    <a:lnTo>
                      <a:pt x="6773" y="32075"/>
                    </a:lnTo>
                    <a:cubicBezTo>
                      <a:pt x="6773" y="35842"/>
                      <a:pt x="5979" y="35842"/>
                      <a:pt x="219" y="35842"/>
                    </a:cubicBezTo>
                    <a:lnTo>
                      <a:pt x="219" y="39014"/>
                    </a:lnTo>
                    <a:cubicBezTo>
                      <a:pt x="418" y="39014"/>
                      <a:pt x="6574" y="38617"/>
                      <a:pt x="10348" y="38617"/>
                    </a:cubicBezTo>
                    <a:cubicBezTo>
                      <a:pt x="13526" y="38617"/>
                      <a:pt x="19682" y="39014"/>
                      <a:pt x="20477" y="39014"/>
                    </a:cubicBezTo>
                    <a:lnTo>
                      <a:pt x="20477" y="35842"/>
                    </a:lnTo>
                    <a:cubicBezTo>
                      <a:pt x="14717" y="35842"/>
                      <a:pt x="13923" y="35842"/>
                      <a:pt x="13923" y="32075"/>
                    </a:cubicBezTo>
                    <a:lnTo>
                      <a:pt x="13923" y="16214"/>
                    </a:lnTo>
                    <a:cubicBezTo>
                      <a:pt x="13923" y="6896"/>
                      <a:pt x="21073" y="2534"/>
                      <a:pt x="27031" y="2534"/>
                    </a:cubicBezTo>
                    <a:cubicBezTo>
                      <a:pt x="33188" y="2534"/>
                      <a:pt x="33982" y="7491"/>
                      <a:pt x="33982" y="11853"/>
                    </a:cubicBezTo>
                    <a:lnTo>
                      <a:pt x="33982" y="32075"/>
                    </a:lnTo>
                    <a:cubicBezTo>
                      <a:pt x="33982" y="35842"/>
                      <a:pt x="33188" y="35842"/>
                      <a:pt x="27428" y="35842"/>
                    </a:cubicBezTo>
                    <a:lnTo>
                      <a:pt x="27428" y="39014"/>
                    </a:lnTo>
                    <a:cubicBezTo>
                      <a:pt x="27627" y="39014"/>
                      <a:pt x="33783" y="38617"/>
                      <a:pt x="37358" y="38617"/>
                    </a:cubicBezTo>
                    <a:cubicBezTo>
                      <a:pt x="40735" y="38617"/>
                      <a:pt x="46892" y="39014"/>
                      <a:pt x="47686" y="39014"/>
                    </a:cubicBezTo>
                    <a:lnTo>
                      <a:pt x="47686" y="35842"/>
                    </a:lnTo>
                    <a:cubicBezTo>
                      <a:pt x="41926" y="35842"/>
                      <a:pt x="40933" y="35842"/>
                      <a:pt x="40933" y="32075"/>
                    </a:cubicBezTo>
                    <a:lnTo>
                      <a:pt x="40933" y="16214"/>
                    </a:lnTo>
                    <a:cubicBezTo>
                      <a:pt x="40933" y="6896"/>
                      <a:pt x="48282" y="2534"/>
                      <a:pt x="54041" y="2534"/>
                    </a:cubicBezTo>
                    <a:cubicBezTo>
                      <a:pt x="60397" y="2534"/>
                      <a:pt x="61191" y="7491"/>
                      <a:pt x="61191" y="11853"/>
                    </a:cubicBezTo>
                    <a:lnTo>
                      <a:pt x="61191" y="32075"/>
                    </a:lnTo>
                    <a:cubicBezTo>
                      <a:pt x="61191" y="35842"/>
                      <a:pt x="60198" y="35842"/>
                      <a:pt x="54439" y="35842"/>
                    </a:cubicBezTo>
                    <a:lnTo>
                      <a:pt x="54439" y="39014"/>
                    </a:lnTo>
                    <a:cubicBezTo>
                      <a:pt x="54637" y="39014"/>
                      <a:pt x="60794" y="38617"/>
                      <a:pt x="64568" y="38617"/>
                    </a:cubicBezTo>
                    <a:cubicBezTo>
                      <a:pt x="67745" y="38617"/>
                      <a:pt x="73902" y="39014"/>
                      <a:pt x="74696" y="39014"/>
                    </a:cubicBezTo>
                    <a:lnTo>
                      <a:pt x="74696" y="35842"/>
                    </a:lnTo>
                    <a:cubicBezTo>
                      <a:pt x="68937" y="35842"/>
                      <a:pt x="68142" y="35842"/>
                      <a:pt x="68142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524C704-EA32-F6E6-A75D-C911CB733489}"/>
                </a:ext>
              </a:extLst>
            </p:cNvPr>
            <p:cNvSpPr/>
            <p:nvPr/>
          </p:nvSpPr>
          <p:spPr>
            <a:xfrm>
              <a:off x="5451637" y="3499054"/>
              <a:ext cx="74874" cy="57097"/>
            </a:xfrm>
            <a:custGeom>
              <a:avLst/>
              <a:gdLst>
                <a:gd name="connsiteX0" fmla="*/ 75118 w 74874"/>
                <a:gd name="connsiteY0" fmla="*/ 8877 h 57097"/>
                <a:gd name="connsiteX1" fmla="*/ 69954 w 74874"/>
                <a:gd name="connsiteY1" fmla="*/ 154 h 57097"/>
                <a:gd name="connsiteX2" fmla="*/ 63400 w 74874"/>
                <a:gd name="connsiteY2" fmla="*/ 6102 h 57097"/>
                <a:gd name="connsiteX3" fmla="*/ 65188 w 74874"/>
                <a:gd name="connsiteY3" fmla="*/ 9868 h 57097"/>
                <a:gd name="connsiteX4" fmla="*/ 69557 w 74874"/>
                <a:gd name="connsiteY4" fmla="*/ 20376 h 57097"/>
                <a:gd name="connsiteX5" fmla="*/ 63400 w 74874"/>
                <a:gd name="connsiteY5" fmla="*/ 38417 h 57097"/>
                <a:gd name="connsiteX6" fmla="*/ 48902 w 74874"/>
                <a:gd name="connsiteY6" fmla="*/ 48132 h 57097"/>
                <a:gd name="connsiteX7" fmla="*/ 36588 w 74874"/>
                <a:gd name="connsiteY7" fmla="*/ 36831 h 57097"/>
                <a:gd name="connsiteX8" fmla="*/ 40958 w 74874"/>
                <a:gd name="connsiteY8" fmla="*/ 21962 h 57097"/>
                <a:gd name="connsiteX9" fmla="*/ 38773 w 74874"/>
                <a:gd name="connsiteY9" fmla="*/ 19187 h 57097"/>
                <a:gd name="connsiteX10" fmla="*/ 35198 w 74874"/>
                <a:gd name="connsiteY10" fmla="*/ 21367 h 57097"/>
                <a:gd name="connsiteX11" fmla="*/ 32418 w 74874"/>
                <a:gd name="connsiteY11" fmla="*/ 36633 h 57097"/>
                <a:gd name="connsiteX12" fmla="*/ 15139 w 74874"/>
                <a:gd name="connsiteY12" fmla="*/ 48132 h 57097"/>
                <a:gd name="connsiteX13" fmla="*/ 4215 w 74874"/>
                <a:gd name="connsiteY13" fmla="*/ 33659 h 57097"/>
                <a:gd name="connsiteX14" fmla="*/ 17125 w 74874"/>
                <a:gd name="connsiteY14" fmla="*/ 3128 h 57097"/>
                <a:gd name="connsiteX15" fmla="*/ 14742 w 74874"/>
                <a:gd name="connsiteY15" fmla="*/ 550 h 57097"/>
                <a:gd name="connsiteX16" fmla="*/ 11365 w 74874"/>
                <a:gd name="connsiteY16" fmla="*/ 3326 h 57097"/>
                <a:gd name="connsiteX17" fmla="*/ 243 w 74874"/>
                <a:gd name="connsiteY17" fmla="*/ 39210 h 57097"/>
                <a:gd name="connsiteX18" fmla="*/ 13351 w 74874"/>
                <a:gd name="connsiteY18" fmla="*/ 57252 h 57097"/>
                <a:gd name="connsiteX19" fmla="*/ 32815 w 74874"/>
                <a:gd name="connsiteY19" fmla="*/ 43969 h 57097"/>
                <a:gd name="connsiteX20" fmla="*/ 46717 w 74874"/>
                <a:gd name="connsiteY20" fmla="*/ 57252 h 57097"/>
                <a:gd name="connsiteX21" fmla="*/ 67174 w 74874"/>
                <a:gd name="connsiteY21" fmla="*/ 40003 h 57097"/>
                <a:gd name="connsiteX22" fmla="*/ 75118 w 74874"/>
                <a:gd name="connsiteY22" fmla="*/ 8877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5118" y="8877"/>
                  </a:moveTo>
                  <a:cubicBezTo>
                    <a:pt x="75118" y="3326"/>
                    <a:pt x="72735" y="154"/>
                    <a:pt x="69954" y="154"/>
                  </a:cubicBezTo>
                  <a:cubicBezTo>
                    <a:pt x="66777" y="154"/>
                    <a:pt x="63400" y="3128"/>
                    <a:pt x="63400" y="6102"/>
                  </a:cubicBezTo>
                  <a:cubicBezTo>
                    <a:pt x="63400" y="7291"/>
                    <a:pt x="63996" y="8679"/>
                    <a:pt x="65188" y="9868"/>
                  </a:cubicBezTo>
                  <a:cubicBezTo>
                    <a:pt x="67372" y="11653"/>
                    <a:pt x="69557" y="15221"/>
                    <a:pt x="69557" y="20376"/>
                  </a:cubicBezTo>
                  <a:cubicBezTo>
                    <a:pt x="69557" y="25531"/>
                    <a:pt x="67174" y="32668"/>
                    <a:pt x="63400" y="38417"/>
                  </a:cubicBezTo>
                  <a:cubicBezTo>
                    <a:pt x="59627" y="43969"/>
                    <a:pt x="54860" y="48132"/>
                    <a:pt x="48902" y="48132"/>
                  </a:cubicBezTo>
                  <a:cubicBezTo>
                    <a:pt x="41752" y="48132"/>
                    <a:pt x="37780" y="43572"/>
                    <a:pt x="36588" y="36831"/>
                  </a:cubicBezTo>
                  <a:cubicBezTo>
                    <a:pt x="37979" y="33461"/>
                    <a:pt x="40958" y="25531"/>
                    <a:pt x="40958" y="21962"/>
                  </a:cubicBezTo>
                  <a:cubicBezTo>
                    <a:pt x="40958" y="20376"/>
                    <a:pt x="40362" y="19187"/>
                    <a:pt x="38773" y="19187"/>
                  </a:cubicBezTo>
                  <a:cubicBezTo>
                    <a:pt x="37780" y="19187"/>
                    <a:pt x="36390" y="19385"/>
                    <a:pt x="35198" y="21367"/>
                  </a:cubicBezTo>
                  <a:cubicBezTo>
                    <a:pt x="33808" y="23746"/>
                    <a:pt x="32418" y="32073"/>
                    <a:pt x="32418" y="36633"/>
                  </a:cubicBezTo>
                  <a:cubicBezTo>
                    <a:pt x="28247" y="42581"/>
                    <a:pt x="23083" y="48132"/>
                    <a:pt x="15139" y="48132"/>
                  </a:cubicBezTo>
                  <a:cubicBezTo>
                    <a:pt x="6797" y="48132"/>
                    <a:pt x="4215" y="40796"/>
                    <a:pt x="4215" y="33659"/>
                  </a:cubicBezTo>
                  <a:cubicBezTo>
                    <a:pt x="4215" y="17997"/>
                    <a:pt x="17125" y="4714"/>
                    <a:pt x="17125" y="3128"/>
                  </a:cubicBezTo>
                  <a:cubicBezTo>
                    <a:pt x="17125" y="1740"/>
                    <a:pt x="16132" y="550"/>
                    <a:pt x="14742" y="550"/>
                  </a:cubicBezTo>
                  <a:cubicBezTo>
                    <a:pt x="13153" y="550"/>
                    <a:pt x="12160" y="2335"/>
                    <a:pt x="11365" y="3326"/>
                  </a:cubicBezTo>
                  <a:cubicBezTo>
                    <a:pt x="5010" y="12644"/>
                    <a:pt x="243" y="27712"/>
                    <a:pt x="243" y="39210"/>
                  </a:cubicBezTo>
                  <a:cubicBezTo>
                    <a:pt x="243" y="47934"/>
                    <a:pt x="3024" y="57252"/>
                    <a:pt x="13351" y="57252"/>
                  </a:cubicBezTo>
                  <a:cubicBezTo>
                    <a:pt x="22487" y="57252"/>
                    <a:pt x="28247" y="50908"/>
                    <a:pt x="32815" y="43969"/>
                  </a:cubicBezTo>
                  <a:cubicBezTo>
                    <a:pt x="34006" y="51304"/>
                    <a:pt x="38972" y="57252"/>
                    <a:pt x="46717" y="57252"/>
                  </a:cubicBezTo>
                  <a:cubicBezTo>
                    <a:pt x="56648" y="57252"/>
                    <a:pt x="62606" y="49520"/>
                    <a:pt x="67174" y="40003"/>
                  </a:cubicBezTo>
                  <a:cubicBezTo>
                    <a:pt x="70352" y="33857"/>
                    <a:pt x="75118" y="16807"/>
                    <a:pt x="75118" y="887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10" name="Graphic 76">
              <a:extLst>
                <a:ext uri="{FF2B5EF4-FFF2-40B4-BE49-F238E27FC236}">
                  <a16:creationId xmlns:a16="http://schemas.microsoft.com/office/drawing/2014/main" id="{2FB47A94-39AD-81B6-F0B3-93DABC0D2E0C}"/>
                </a:ext>
              </a:extLst>
            </p:cNvPr>
            <p:cNvGrpSpPr/>
            <p:nvPr/>
          </p:nvGrpSpPr>
          <p:grpSpPr>
            <a:xfrm>
              <a:off x="5533436" y="3512012"/>
              <a:ext cx="228687" cy="78707"/>
              <a:chOff x="17527316" y="2937706"/>
              <a:chExt cx="228687" cy="78707"/>
            </a:xfrm>
            <a:solidFill>
              <a:schemeClr val="tx1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4042BC4-C0AF-DBCF-AED9-E940AB301C3A}"/>
                  </a:ext>
                </a:extLst>
              </p:cNvPr>
              <p:cNvSpPr/>
              <p:nvPr/>
            </p:nvSpPr>
            <p:spPr>
              <a:xfrm>
                <a:off x="17527316" y="2960506"/>
                <a:ext cx="74477" cy="38858"/>
              </a:xfrm>
              <a:custGeom>
                <a:avLst/>
                <a:gdLst>
                  <a:gd name="connsiteX0" fmla="*/ 68173 w 74477"/>
                  <a:gd name="connsiteY0" fmla="*/ 12249 h 38858"/>
                  <a:gd name="connsiteX1" fmla="*/ 54866 w 74477"/>
                  <a:gd name="connsiteY1" fmla="*/ 155 h 38858"/>
                  <a:gd name="connsiteX2" fmla="*/ 40765 w 74477"/>
                  <a:gd name="connsiteY2" fmla="*/ 8284 h 38858"/>
                  <a:gd name="connsiteX3" fmla="*/ 27657 w 74477"/>
                  <a:gd name="connsiteY3" fmla="*/ 155 h 38858"/>
                  <a:gd name="connsiteX4" fmla="*/ 13358 w 74477"/>
                  <a:gd name="connsiteY4" fmla="*/ 8680 h 38858"/>
                  <a:gd name="connsiteX5" fmla="*/ 13159 w 74477"/>
                  <a:gd name="connsiteY5" fmla="*/ 8680 h 38858"/>
                  <a:gd name="connsiteX6" fmla="*/ 13159 w 74477"/>
                  <a:gd name="connsiteY6" fmla="*/ 155 h 38858"/>
                  <a:gd name="connsiteX7" fmla="*/ 249 w 74477"/>
                  <a:gd name="connsiteY7" fmla="*/ 1147 h 38858"/>
                  <a:gd name="connsiteX8" fmla="*/ 249 w 74477"/>
                  <a:gd name="connsiteY8" fmla="*/ 4319 h 38858"/>
                  <a:gd name="connsiteX9" fmla="*/ 6804 w 74477"/>
                  <a:gd name="connsiteY9" fmla="*/ 9275 h 38858"/>
                  <a:gd name="connsiteX10" fmla="*/ 6804 w 74477"/>
                  <a:gd name="connsiteY10" fmla="*/ 32075 h 38858"/>
                  <a:gd name="connsiteX11" fmla="*/ 249 w 74477"/>
                  <a:gd name="connsiteY11" fmla="*/ 35842 h 38858"/>
                  <a:gd name="connsiteX12" fmla="*/ 249 w 74477"/>
                  <a:gd name="connsiteY12" fmla="*/ 39014 h 38858"/>
                  <a:gd name="connsiteX13" fmla="*/ 10378 w 74477"/>
                  <a:gd name="connsiteY13" fmla="*/ 38617 h 38858"/>
                  <a:gd name="connsiteX14" fmla="*/ 20507 w 74477"/>
                  <a:gd name="connsiteY14" fmla="*/ 39014 h 38858"/>
                  <a:gd name="connsiteX15" fmla="*/ 20507 w 74477"/>
                  <a:gd name="connsiteY15" fmla="*/ 35842 h 38858"/>
                  <a:gd name="connsiteX16" fmla="*/ 13953 w 74477"/>
                  <a:gd name="connsiteY16" fmla="*/ 32075 h 38858"/>
                  <a:gd name="connsiteX17" fmla="*/ 13953 w 74477"/>
                  <a:gd name="connsiteY17" fmla="*/ 16214 h 38858"/>
                  <a:gd name="connsiteX18" fmla="*/ 27061 w 74477"/>
                  <a:gd name="connsiteY18" fmla="*/ 2534 h 38858"/>
                  <a:gd name="connsiteX19" fmla="*/ 34013 w 74477"/>
                  <a:gd name="connsiteY19" fmla="*/ 11853 h 38858"/>
                  <a:gd name="connsiteX20" fmla="*/ 34013 w 74477"/>
                  <a:gd name="connsiteY20" fmla="*/ 32075 h 38858"/>
                  <a:gd name="connsiteX21" fmla="*/ 27459 w 74477"/>
                  <a:gd name="connsiteY21" fmla="*/ 35842 h 38858"/>
                  <a:gd name="connsiteX22" fmla="*/ 27459 w 74477"/>
                  <a:gd name="connsiteY22" fmla="*/ 39014 h 38858"/>
                  <a:gd name="connsiteX23" fmla="*/ 37389 w 74477"/>
                  <a:gd name="connsiteY23" fmla="*/ 38617 h 38858"/>
                  <a:gd name="connsiteX24" fmla="*/ 47717 w 74477"/>
                  <a:gd name="connsiteY24" fmla="*/ 39014 h 38858"/>
                  <a:gd name="connsiteX25" fmla="*/ 47717 w 74477"/>
                  <a:gd name="connsiteY25" fmla="*/ 35842 h 38858"/>
                  <a:gd name="connsiteX26" fmla="*/ 40964 w 74477"/>
                  <a:gd name="connsiteY26" fmla="*/ 32075 h 38858"/>
                  <a:gd name="connsiteX27" fmla="*/ 40964 w 74477"/>
                  <a:gd name="connsiteY27" fmla="*/ 16214 h 38858"/>
                  <a:gd name="connsiteX28" fmla="*/ 54072 w 74477"/>
                  <a:gd name="connsiteY28" fmla="*/ 2534 h 38858"/>
                  <a:gd name="connsiteX29" fmla="*/ 61222 w 74477"/>
                  <a:gd name="connsiteY29" fmla="*/ 11853 h 38858"/>
                  <a:gd name="connsiteX30" fmla="*/ 61222 w 74477"/>
                  <a:gd name="connsiteY30" fmla="*/ 32075 h 38858"/>
                  <a:gd name="connsiteX31" fmla="*/ 54469 w 74477"/>
                  <a:gd name="connsiteY31" fmla="*/ 35842 h 38858"/>
                  <a:gd name="connsiteX32" fmla="*/ 54469 w 74477"/>
                  <a:gd name="connsiteY32" fmla="*/ 39014 h 38858"/>
                  <a:gd name="connsiteX33" fmla="*/ 64598 w 74477"/>
                  <a:gd name="connsiteY33" fmla="*/ 38617 h 38858"/>
                  <a:gd name="connsiteX34" fmla="*/ 74727 w 74477"/>
                  <a:gd name="connsiteY34" fmla="*/ 39014 h 38858"/>
                  <a:gd name="connsiteX35" fmla="*/ 74727 w 74477"/>
                  <a:gd name="connsiteY35" fmla="*/ 35842 h 38858"/>
                  <a:gd name="connsiteX36" fmla="*/ 68173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73" y="12249"/>
                    </a:moveTo>
                    <a:cubicBezTo>
                      <a:pt x="68173" y="4517"/>
                      <a:pt x="64399" y="155"/>
                      <a:pt x="54866" y="155"/>
                    </a:cubicBezTo>
                    <a:cubicBezTo>
                      <a:pt x="47915" y="155"/>
                      <a:pt x="43149" y="3922"/>
                      <a:pt x="40765" y="8284"/>
                    </a:cubicBezTo>
                    <a:cubicBezTo>
                      <a:pt x="38978" y="2138"/>
                      <a:pt x="34211" y="155"/>
                      <a:pt x="27657" y="155"/>
                    </a:cubicBezTo>
                    <a:cubicBezTo>
                      <a:pt x="20507" y="155"/>
                      <a:pt x="15741" y="4121"/>
                      <a:pt x="13358" y="8680"/>
                    </a:cubicBezTo>
                    <a:lnTo>
                      <a:pt x="13159" y="8680"/>
                    </a:lnTo>
                    <a:lnTo>
                      <a:pt x="13159" y="155"/>
                    </a:lnTo>
                    <a:lnTo>
                      <a:pt x="249" y="1147"/>
                    </a:lnTo>
                    <a:lnTo>
                      <a:pt x="249" y="4319"/>
                    </a:lnTo>
                    <a:cubicBezTo>
                      <a:pt x="6208" y="4319"/>
                      <a:pt x="6804" y="4914"/>
                      <a:pt x="6804" y="9275"/>
                    </a:cubicBezTo>
                    <a:lnTo>
                      <a:pt x="6804" y="32075"/>
                    </a:lnTo>
                    <a:cubicBezTo>
                      <a:pt x="6804" y="35842"/>
                      <a:pt x="6009" y="35842"/>
                      <a:pt x="249" y="35842"/>
                    </a:cubicBezTo>
                    <a:lnTo>
                      <a:pt x="249" y="39014"/>
                    </a:lnTo>
                    <a:cubicBezTo>
                      <a:pt x="448" y="39014"/>
                      <a:pt x="6605" y="38617"/>
                      <a:pt x="10378" y="38617"/>
                    </a:cubicBezTo>
                    <a:cubicBezTo>
                      <a:pt x="13556" y="38617"/>
                      <a:pt x="19713" y="39014"/>
                      <a:pt x="20507" y="39014"/>
                    </a:cubicBezTo>
                    <a:lnTo>
                      <a:pt x="20507" y="35842"/>
                    </a:lnTo>
                    <a:cubicBezTo>
                      <a:pt x="14748" y="35842"/>
                      <a:pt x="13953" y="35842"/>
                      <a:pt x="13953" y="32075"/>
                    </a:cubicBezTo>
                    <a:lnTo>
                      <a:pt x="13953" y="16214"/>
                    </a:lnTo>
                    <a:cubicBezTo>
                      <a:pt x="13953" y="6896"/>
                      <a:pt x="21103" y="2534"/>
                      <a:pt x="27061" y="2534"/>
                    </a:cubicBezTo>
                    <a:cubicBezTo>
                      <a:pt x="33218" y="2534"/>
                      <a:pt x="34013" y="7491"/>
                      <a:pt x="34013" y="11853"/>
                    </a:cubicBezTo>
                    <a:lnTo>
                      <a:pt x="34013" y="32075"/>
                    </a:lnTo>
                    <a:cubicBezTo>
                      <a:pt x="34013" y="35842"/>
                      <a:pt x="33218" y="35842"/>
                      <a:pt x="27459" y="35842"/>
                    </a:cubicBezTo>
                    <a:lnTo>
                      <a:pt x="27459" y="39014"/>
                    </a:lnTo>
                    <a:cubicBezTo>
                      <a:pt x="27657" y="39014"/>
                      <a:pt x="33814" y="38617"/>
                      <a:pt x="37389" y="38617"/>
                    </a:cubicBezTo>
                    <a:cubicBezTo>
                      <a:pt x="40765" y="38617"/>
                      <a:pt x="46922" y="39014"/>
                      <a:pt x="47717" y="39014"/>
                    </a:cubicBezTo>
                    <a:lnTo>
                      <a:pt x="47717" y="35842"/>
                    </a:lnTo>
                    <a:cubicBezTo>
                      <a:pt x="41957" y="35842"/>
                      <a:pt x="40964" y="35842"/>
                      <a:pt x="40964" y="32075"/>
                    </a:cubicBezTo>
                    <a:lnTo>
                      <a:pt x="40964" y="16214"/>
                    </a:lnTo>
                    <a:cubicBezTo>
                      <a:pt x="40964" y="6896"/>
                      <a:pt x="48312" y="2534"/>
                      <a:pt x="54072" y="2534"/>
                    </a:cubicBezTo>
                    <a:cubicBezTo>
                      <a:pt x="60427" y="2534"/>
                      <a:pt x="61222" y="7491"/>
                      <a:pt x="61222" y="11853"/>
                    </a:cubicBezTo>
                    <a:lnTo>
                      <a:pt x="61222" y="32075"/>
                    </a:lnTo>
                    <a:cubicBezTo>
                      <a:pt x="61222" y="35842"/>
                      <a:pt x="60229" y="35842"/>
                      <a:pt x="54469" y="35842"/>
                    </a:cubicBezTo>
                    <a:lnTo>
                      <a:pt x="54469" y="39014"/>
                    </a:lnTo>
                    <a:cubicBezTo>
                      <a:pt x="54668" y="39014"/>
                      <a:pt x="60825" y="38617"/>
                      <a:pt x="64598" y="38617"/>
                    </a:cubicBezTo>
                    <a:cubicBezTo>
                      <a:pt x="67776" y="38617"/>
                      <a:pt x="73933" y="39014"/>
                      <a:pt x="74727" y="39014"/>
                    </a:cubicBezTo>
                    <a:lnTo>
                      <a:pt x="74727" y="35842"/>
                    </a:lnTo>
                    <a:cubicBezTo>
                      <a:pt x="68967" y="35842"/>
                      <a:pt x="68173" y="35842"/>
                      <a:pt x="68173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9FA6EB3-94BF-E102-82ED-7EF92761D16C}"/>
                  </a:ext>
                </a:extLst>
              </p:cNvPr>
              <p:cNvSpPr/>
              <p:nvPr/>
            </p:nvSpPr>
            <p:spPr>
              <a:xfrm>
                <a:off x="17614654" y="2989253"/>
                <a:ext cx="11320" cy="27161"/>
              </a:xfrm>
              <a:custGeom>
                <a:avLst/>
                <a:gdLst>
                  <a:gd name="connsiteX0" fmla="*/ 8995 w 11320"/>
                  <a:gd name="connsiteY0" fmla="*/ 8879 h 27161"/>
                  <a:gd name="connsiteX1" fmla="*/ 2242 w 11320"/>
                  <a:gd name="connsiteY1" fmla="*/ 24937 h 27161"/>
                  <a:gd name="connsiteX2" fmla="*/ 1646 w 11320"/>
                  <a:gd name="connsiteY2" fmla="*/ 26127 h 27161"/>
                  <a:gd name="connsiteX3" fmla="*/ 2838 w 11320"/>
                  <a:gd name="connsiteY3" fmla="*/ 27317 h 27161"/>
                  <a:gd name="connsiteX4" fmla="*/ 11577 w 11320"/>
                  <a:gd name="connsiteY4" fmla="*/ 9672 h 27161"/>
                  <a:gd name="connsiteX5" fmla="*/ 5420 w 11320"/>
                  <a:gd name="connsiteY5" fmla="*/ 155 h 27161"/>
                  <a:gd name="connsiteX6" fmla="*/ 256 w 11320"/>
                  <a:gd name="connsiteY6" fmla="*/ 5310 h 27161"/>
                  <a:gd name="connsiteX7" fmla="*/ 5420 w 11320"/>
                  <a:gd name="connsiteY7" fmla="*/ 10266 h 27161"/>
                  <a:gd name="connsiteX8" fmla="*/ 8995 w 11320"/>
                  <a:gd name="connsiteY8" fmla="*/ 8879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995" y="8879"/>
                    </a:moveTo>
                    <a:cubicBezTo>
                      <a:pt x="8995" y="11258"/>
                      <a:pt x="8995" y="18791"/>
                      <a:pt x="2242" y="24937"/>
                    </a:cubicBezTo>
                    <a:cubicBezTo>
                      <a:pt x="1845" y="25334"/>
                      <a:pt x="1646" y="25532"/>
                      <a:pt x="1646" y="26127"/>
                    </a:cubicBezTo>
                    <a:cubicBezTo>
                      <a:pt x="1646" y="26523"/>
                      <a:pt x="2242" y="27317"/>
                      <a:pt x="2838" y="27317"/>
                    </a:cubicBezTo>
                    <a:cubicBezTo>
                      <a:pt x="4030" y="27317"/>
                      <a:pt x="11577" y="20378"/>
                      <a:pt x="11577" y="9672"/>
                    </a:cubicBezTo>
                    <a:cubicBezTo>
                      <a:pt x="11577" y="4517"/>
                      <a:pt x="9591" y="155"/>
                      <a:pt x="5420" y="155"/>
                    </a:cubicBezTo>
                    <a:cubicBezTo>
                      <a:pt x="2242" y="155"/>
                      <a:pt x="256" y="2534"/>
                      <a:pt x="256" y="5310"/>
                    </a:cubicBezTo>
                    <a:cubicBezTo>
                      <a:pt x="256" y="7293"/>
                      <a:pt x="1646" y="10266"/>
                      <a:pt x="5420" y="10266"/>
                    </a:cubicBezTo>
                    <a:cubicBezTo>
                      <a:pt x="7604" y="10266"/>
                      <a:pt x="8995" y="8879"/>
                      <a:pt x="8995" y="887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41DB949-F966-F632-27DC-11E2598F1AB4}"/>
                  </a:ext>
                </a:extLst>
              </p:cNvPr>
              <p:cNvSpPr/>
              <p:nvPr/>
            </p:nvSpPr>
            <p:spPr>
              <a:xfrm>
                <a:off x="17638875" y="2960506"/>
                <a:ext cx="74477" cy="38858"/>
              </a:xfrm>
              <a:custGeom>
                <a:avLst/>
                <a:gdLst>
                  <a:gd name="connsiteX0" fmla="*/ 68182 w 74477"/>
                  <a:gd name="connsiteY0" fmla="*/ 12249 h 38858"/>
                  <a:gd name="connsiteX1" fmla="*/ 54875 w 74477"/>
                  <a:gd name="connsiteY1" fmla="*/ 155 h 38858"/>
                  <a:gd name="connsiteX2" fmla="*/ 40774 w 74477"/>
                  <a:gd name="connsiteY2" fmla="*/ 8284 h 38858"/>
                  <a:gd name="connsiteX3" fmla="*/ 27666 w 74477"/>
                  <a:gd name="connsiteY3" fmla="*/ 155 h 38858"/>
                  <a:gd name="connsiteX4" fmla="*/ 13366 w 74477"/>
                  <a:gd name="connsiteY4" fmla="*/ 8680 h 38858"/>
                  <a:gd name="connsiteX5" fmla="*/ 13168 w 74477"/>
                  <a:gd name="connsiteY5" fmla="*/ 8680 h 38858"/>
                  <a:gd name="connsiteX6" fmla="*/ 13168 w 74477"/>
                  <a:gd name="connsiteY6" fmla="*/ 155 h 38858"/>
                  <a:gd name="connsiteX7" fmla="*/ 258 w 74477"/>
                  <a:gd name="connsiteY7" fmla="*/ 1147 h 38858"/>
                  <a:gd name="connsiteX8" fmla="*/ 258 w 74477"/>
                  <a:gd name="connsiteY8" fmla="*/ 4319 h 38858"/>
                  <a:gd name="connsiteX9" fmla="*/ 6812 w 74477"/>
                  <a:gd name="connsiteY9" fmla="*/ 9275 h 38858"/>
                  <a:gd name="connsiteX10" fmla="*/ 6812 w 74477"/>
                  <a:gd name="connsiteY10" fmla="*/ 32075 h 38858"/>
                  <a:gd name="connsiteX11" fmla="*/ 258 w 74477"/>
                  <a:gd name="connsiteY11" fmla="*/ 35842 h 38858"/>
                  <a:gd name="connsiteX12" fmla="*/ 258 w 74477"/>
                  <a:gd name="connsiteY12" fmla="*/ 39014 h 38858"/>
                  <a:gd name="connsiteX13" fmla="*/ 10387 w 74477"/>
                  <a:gd name="connsiteY13" fmla="*/ 38617 h 38858"/>
                  <a:gd name="connsiteX14" fmla="*/ 20516 w 74477"/>
                  <a:gd name="connsiteY14" fmla="*/ 39014 h 38858"/>
                  <a:gd name="connsiteX15" fmla="*/ 20516 w 74477"/>
                  <a:gd name="connsiteY15" fmla="*/ 35842 h 38858"/>
                  <a:gd name="connsiteX16" fmla="*/ 13962 w 74477"/>
                  <a:gd name="connsiteY16" fmla="*/ 32075 h 38858"/>
                  <a:gd name="connsiteX17" fmla="*/ 13962 w 74477"/>
                  <a:gd name="connsiteY17" fmla="*/ 16214 h 38858"/>
                  <a:gd name="connsiteX18" fmla="*/ 27070 w 74477"/>
                  <a:gd name="connsiteY18" fmla="*/ 2534 h 38858"/>
                  <a:gd name="connsiteX19" fmla="*/ 34021 w 74477"/>
                  <a:gd name="connsiteY19" fmla="*/ 11853 h 38858"/>
                  <a:gd name="connsiteX20" fmla="*/ 34021 w 74477"/>
                  <a:gd name="connsiteY20" fmla="*/ 32075 h 38858"/>
                  <a:gd name="connsiteX21" fmla="*/ 27467 w 74477"/>
                  <a:gd name="connsiteY21" fmla="*/ 35842 h 38858"/>
                  <a:gd name="connsiteX22" fmla="*/ 27467 w 74477"/>
                  <a:gd name="connsiteY22" fmla="*/ 39014 h 38858"/>
                  <a:gd name="connsiteX23" fmla="*/ 37398 w 74477"/>
                  <a:gd name="connsiteY23" fmla="*/ 38617 h 38858"/>
                  <a:gd name="connsiteX24" fmla="*/ 47725 w 74477"/>
                  <a:gd name="connsiteY24" fmla="*/ 39014 h 38858"/>
                  <a:gd name="connsiteX25" fmla="*/ 47725 w 74477"/>
                  <a:gd name="connsiteY25" fmla="*/ 35842 h 38858"/>
                  <a:gd name="connsiteX26" fmla="*/ 40973 w 74477"/>
                  <a:gd name="connsiteY26" fmla="*/ 32075 h 38858"/>
                  <a:gd name="connsiteX27" fmla="*/ 40973 w 74477"/>
                  <a:gd name="connsiteY27" fmla="*/ 16214 h 38858"/>
                  <a:gd name="connsiteX28" fmla="*/ 54081 w 74477"/>
                  <a:gd name="connsiteY28" fmla="*/ 2534 h 38858"/>
                  <a:gd name="connsiteX29" fmla="*/ 61231 w 74477"/>
                  <a:gd name="connsiteY29" fmla="*/ 11853 h 38858"/>
                  <a:gd name="connsiteX30" fmla="*/ 61231 w 74477"/>
                  <a:gd name="connsiteY30" fmla="*/ 32075 h 38858"/>
                  <a:gd name="connsiteX31" fmla="*/ 54478 w 74477"/>
                  <a:gd name="connsiteY31" fmla="*/ 35842 h 38858"/>
                  <a:gd name="connsiteX32" fmla="*/ 54478 w 74477"/>
                  <a:gd name="connsiteY32" fmla="*/ 39014 h 38858"/>
                  <a:gd name="connsiteX33" fmla="*/ 64607 w 74477"/>
                  <a:gd name="connsiteY33" fmla="*/ 38617 h 38858"/>
                  <a:gd name="connsiteX34" fmla="*/ 74736 w 74477"/>
                  <a:gd name="connsiteY34" fmla="*/ 39014 h 38858"/>
                  <a:gd name="connsiteX35" fmla="*/ 74736 w 74477"/>
                  <a:gd name="connsiteY35" fmla="*/ 35842 h 38858"/>
                  <a:gd name="connsiteX36" fmla="*/ 68182 w 74477"/>
                  <a:gd name="connsiteY36" fmla="*/ 32075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182" y="12249"/>
                    </a:moveTo>
                    <a:cubicBezTo>
                      <a:pt x="68182" y="4517"/>
                      <a:pt x="64408" y="155"/>
                      <a:pt x="54875" y="155"/>
                    </a:cubicBezTo>
                    <a:cubicBezTo>
                      <a:pt x="47924" y="155"/>
                      <a:pt x="43157" y="3922"/>
                      <a:pt x="40774" y="8284"/>
                    </a:cubicBezTo>
                    <a:cubicBezTo>
                      <a:pt x="38987" y="2138"/>
                      <a:pt x="34220" y="155"/>
                      <a:pt x="27666" y="155"/>
                    </a:cubicBezTo>
                    <a:cubicBezTo>
                      <a:pt x="20516" y="155"/>
                      <a:pt x="15750" y="4121"/>
                      <a:pt x="13366" y="8680"/>
                    </a:cubicBezTo>
                    <a:lnTo>
                      <a:pt x="13168" y="8680"/>
                    </a:lnTo>
                    <a:lnTo>
                      <a:pt x="13168" y="155"/>
                    </a:lnTo>
                    <a:lnTo>
                      <a:pt x="258" y="1147"/>
                    </a:lnTo>
                    <a:lnTo>
                      <a:pt x="258" y="4319"/>
                    </a:lnTo>
                    <a:cubicBezTo>
                      <a:pt x="6216" y="4319"/>
                      <a:pt x="6812" y="4914"/>
                      <a:pt x="6812" y="9275"/>
                    </a:cubicBezTo>
                    <a:lnTo>
                      <a:pt x="6812" y="32075"/>
                    </a:lnTo>
                    <a:cubicBezTo>
                      <a:pt x="6812" y="35842"/>
                      <a:pt x="6018" y="35842"/>
                      <a:pt x="258" y="35842"/>
                    </a:cubicBezTo>
                    <a:lnTo>
                      <a:pt x="258" y="39014"/>
                    </a:lnTo>
                    <a:cubicBezTo>
                      <a:pt x="457" y="39014"/>
                      <a:pt x="6614" y="38617"/>
                      <a:pt x="10387" y="38617"/>
                    </a:cubicBezTo>
                    <a:cubicBezTo>
                      <a:pt x="13565" y="38617"/>
                      <a:pt x="19722" y="39014"/>
                      <a:pt x="20516" y="39014"/>
                    </a:cubicBezTo>
                    <a:lnTo>
                      <a:pt x="20516" y="35842"/>
                    </a:lnTo>
                    <a:cubicBezTo>
                      <a:pt x="14757" y="35842"/>
                      <a:pt x="13962" y="35842"/>
                      <a:pt x="13962" y="32075"/>
                    </a:cubicBezTo>
                    <a:lnTo>
                      <a:pt x="13962" y="16214"/>
                    </a:lnTo>
                    <a:cubicBezTo>
                      <a:pt x="13962" y="6896"/>
                      <a:pt x="21112" y="2534"/>
                      <a:pt x="27070" y="2534"/>
                    </a:cubicBezTo>
                    <a:cubicBezTo>
                      <a:pt x="33227" y="2534"/>
                      <a:pt x="34021" y="7491"/>
                      <a:pt x="34021" y="11853"/>
                    </a:cubicBezTo>
                    <a:lnTo>
                      <a:pt x="34021" y="32075"/>
                    </a:lnTo>
                    <a:cubicBezTo>
                      <a:pt x="34021" y="35842"/>
                      <a:pt x="33227" y="35842"/>
                      <a:pt x="27467" y="35842"/>
                    </a:cubicBezTo>
                    <a:lnTo>
                      <a:pt x="27467" y="39014"/>
                    </a:lnTo>
                    <a:cubicBezTo>
                      <a:pt x="27666" y="39014"/>
                      <a:pt x="33823" y="38617"/>
                      <a:pt x="37398" y="38617"/>
                    </a:cubicBezTo>
                    <a:cubicBezTo>
                      <a:pt x="40774" y="38617"/>
                      <a:pt x="46931" y="39014"/>
                      <a:pt x="47725" y="39014"/>
                    </a:cubicBezTo>
                    <a:lnTo>
                      <a:pt x="47725" y="35842"/>
                    </a:lnTo>
                    <a:cubicBezTo>
                      <a:pt x="41966" y="35842"/>
                      <a:pt x="40973" y="35842"/>
                      <a:pt x="40973" y="32075"/>
                    </a:cubicBezTo>
                    <a:lnTo>
                      <a:pt x="40973" y="16214"/>
                    </a:lnTo>
                    <a:cubicBezTo>
                      <a:pt x="40973" y="6896"/>
                      <a:pt x="48321" y="2534"/>
                      <a:pt x="54081" y="2534"/>
                    </a:cubicBezTo>
                    <a:cubicBezTo>
                      <a:pt x="60436" y="2534"/>
                      <a:pt x="61231" y="7491"/>
                      <a:pt x="61231" y="11853"/>
                    </a:cubicBezTo>
                    <a:lnTo>
                      <a:pt x="61231" y="32075"/>
                    </a:lnTo>
                    <a:cubicBezTo>
                      <a:pt x="61231" y="35842"/>
                      <a:pt x="60238" y="35842"/>
                      <a:pt x="54478" y="35842"/>
                    </a:cubicBezTo>
                    <a:lnTo>
                      <a:pt x="54478" y="39014"/>
                    </a:lnTo>
                    <a:cubicBezTo>
                      <a:pt x="54677" y="39014"/>
                      <a:pt x="60833" y="38617"/>
                      <a:pt x="64607" y="38617"/>
                    </a:cubicBezTo>
                    <a:cubicBezTo>
                      <a:pt x="67785" y="38617"/>
                      <a:pt x="73941" y="39014"/>
                      <a:pt x="74736" y="39014"/>
                    </a:cubicBezTo>
                    <a:lnTo>
                      <a:pt x="74736" y="35842"/>
                    </a:lnTo>
                    <a:cubicBezTo>
                      <a:pt x="68976" y="35842"/>
                      <a:pt x="68182" y="35842"/>
                      <a:pt x="68182" y="32075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497A832-C0E4-6E83-A37E-6C74B239B6B4}"/>
                  </a:ext>
                </a:extLst>
              </p:cNvPr>
              <p:cNvSpPr/>
              <p:nvPr/>
            </p:nvSpPr>
            <p:spPr>
              <a:xfrm>
                <a:off x="17737931" y="2937706"/>
                <a:ext cx="18073" cy="17050"/>
              </a:xfrm>
              <a:custGeom>
                <a:avLst/>
                <a:gdLst>
                  <a:gd name="connsiteX0" fmla="*/ 2251 w 18073"/>
                  <a:gd name="connsiteY0" fmla="*/ 17205 h 17050"/>
                  <a:gd name="connsiteX1" fmla="*/ 16153 w 18073"/>
                  <a:gd name="connsiteY1" fmla="*/ 7094 h 17050"/>
                  <a:gd name="connsiteX2" fmla="*/ 18338 w 18073"/>
                  <a:gd name="connsiteY2" fmla="*/ 3922 h 17050"/>
                  <a:gd name="connsiteX3" fmla="*/ 14763 w 18073"/>
                  <a:gd name="connsiteY3" fmla="*/ 155 h 17050"/>
                  <a:gd name="connsiteX4" fmla="*/ 11784 w 18073"/>
                  <a:gd name="connsiteY4" fmla="*/ 1940 h 17050"/>
                  <a:gd name="connsiteX5" fmla="*/ 265 w 18073"/>
                  <a:gd name="connsiteY5" fmla="*/ 14826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251" y="17205"/>
                    </a:moveTo>
                    <a:cubicBezTo>
                      <a:pt x="9202" y="12051"/>
                      <a:pt x="14564" y="8482"/>
                      <a:pt x="16153" y="7094"/>
                    </a:cubicBezTo>
                    <a:cubicBezTo>
                      <a:pt x="17544" y="6103"/>
                      <a:pt x="18338" y="5508"/>
                      <a:pt x="18338" y="3922"/>
                    </a:cubicBezTo>
                    <a:cubicBezTo>
                      <a:pt x="18338" y="2138"/>
                      <a:pt x="16948" y="155"/>
                      <a:pt x="14763" y="155"/>
                    </a:cubicBezTo>
                    <a:cubicBezTo>
                      <a:pt x="13373" y="155"/>
                      <a:pt x="12578" y="948"/>
                      <a:pt x="11784" y="1940"/>
                    </a:cubicBezTo>
                    <a:lnTo>
                      <a:pt x="265" y="14826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115" name="Graphic 76">
              <a:extLst>
                <a:ext uri="{FF2B5EF4-FFF2-40B4-BE49-F238E27FC236}">
                  <a16:creationId xmlns:a16="http://schemas.microsoft.com/office/drawing/2014/main" id="{E569F111-F9AB-7AEA-ED60-45BD3A675527}"/>
                </a:ext>
              </a:extLst>
            </p:cNvPr>
            <p:cNvGrpSpPr/>
            <p:nvPr/>
          </p:nvGrpSpPr>
          <p:grpSpPr>
            <a:xfrm>
              <a:off x="5727920" y="3534415"/>
              <a:ext cx="96225" cy="40047"/>
              <a:chOff x="17721800" y="2960109"/>
              <a:chExt cx="96225" cy="40047"/>
            </a:xfrm>
            <a:solidFill>
              <a:schemeClr val="tx1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6D9E559-8C56-A5B3-AC25-1D4B69F80063}"/>
                  </a:ext>
                </a:extLst>
              </p:cNvPr>
              <p:cNvSpPr/>
              <p:nvPr/>
            </p:nvSpPr>
            <p:spPr>
              <a:xfrm>
                <a:off x="17721800" y="2960109"/>
                <a:ext cx="44289" cy="40047"/>
              </a:xfrm>
              <a:custGeom>
                <a:avLst/>
                <a:gdLst>
                  <a:gd name="connsiteX0" fmla="*/ 34822 w 44289"/>
                  <a:gd name="connsiteY0" fmla="*/ 15818 h 40047"/>
                  <a:gd name="connsiteX1" fmla="*/ 30850 w 44289"/>
                  <a:gd name="connsiteY1" fmla="*/ 4517 h 40047"/>
                  <a:gd name="connsiteX2" fmla="*/ 17742 w 44289"/>
                  <a:gd name="connsiteY2" fmla="*/ 155 h 40047"/>
                  <a:gd name="connsiteX3" fmla="*/ 3443 w 44289"/>
                  <a:gd name="connsiteY3" fmla="*/ 8680 h 40047"/>
                  <a:gd name="connsiteX4" fmla="*/ 7613 w 44289"/>
                  <a:gd name="connsiteY4" fmla="*/ 12844 h 40047"/>
                  <a:gd name="connsiteX5" fmla="*/ 11784 w 44289"/>
                  <a:gd name="connsiteY5" fmla="*/ 8879 h 40047"/>
                  <a:gd name="connsiteX6" fmla="*/ 8805 w 44289"/>
                  <a:gd name="connsiteY6" fmla="*/ 4715 h 40047"/>
                  <a:gd name="connsiteX7" fmla="*/ 17544 w 44289"/>
                  <a:gd name="connsiteY7" fmla="*/ 2534 h 40047"/>
                  <a:gd name="connsiteX8" fmla="*/ 27871 w 44289"/>
                  <a:gd name="connsiteY8" fmla="*/ 13240 h 40047"/>
                  <a:gd name="connsiteX9" fmla="*/ 27871 w 44289"/>
                  <a:gd name="connsiteY9" fmla="*/ 16016 h 40047"/>
                  <a:gd name="connsiteX10" fmla="*/ 10791 w 44289"/>
                  <a:gd name="connsiteY10" fmla="*/ 18791 h 40047"/>
                  <a:gd name="connsiteX11" fmla="*/ 265 w 44289"/>
                  <a:gd name="connsiteY11" fmla="*/ 30489 h 40047"/>
                  <a:gd name="connsiteX12" fmla="*/ 15756 w 44289"/>
                  <a:gd name="connsiteY12" fmla="*/ 40203 h 40047"/>
                  <a:gd name="connsiteX13" fmla="*/ 28864 w 44289"/>
                  <a:gd name="connsiteY13" fmla="*/ 32868 h 40047"/>
                  <a:gd name="connsiteX14" fmla="*/ 35617 w 44289"/>
                  <a:gd name="connsiteY14" fmla="*/ 39807 h 40047"/>
                  <a:gd name="connsiteX15" fmla="*/ 44554 w 44289"/>
                  <a:gd name="connsiteY15" fmla="*/ 31480 h 40047"/>
                  <a:gd name="connsiteX16" fmla="*/ 44554 w 44289"/>
                  <a:gd name="connsiteY16" fmla="*/ 26523 h 40047"/>
                  <a:gd name="connsiteX17" fmla="*/ 41376 w 44289"/>
                  <a:gd name="connsiteY17" fmla="*/ 26523 h 40047"/>
                  <a:gd name="connsiteX18" fmla="*/ 41376 w 44289"/>
                  <a:gd name="connsiteY18" fmla="*/ 31480 h 40047"/>
                  <a:gd name="connsiteX19" fmla="*/ 38199 w 44289"/>
                  <a:gd name="connsiteY19" fmla="*/ 36436 h 40047"/>
                  <a:gd name="connsiteX20" fmla="*/ 34822 w 44289"/>
                  <a:gd name="connsiteY20" fmla="*/ 31282 h 40047"/>
                  <a:gd name="connsiteX21" fmla="*/ 27871 w 44289"/>
                  <a:gd name="connsiteY21" fmla="*/ 26920 h 40047"/>
                  <a:gd name="connsiteX22" fmla="*/ 16551 w 44289"/>
                  <a:gd name="connsiteY22" fmla="*/ 37824 h 40047"/>
                  <a:gd name="connsiteX23" fmla="*/ 7812 w 44289"/>
                  <a:gd name="connsiteY23" fmla="*/ 30489 h 40047"/>
                  <a:gd name="connsiteX24" fmla="*/ 27871 w 44289"/>
                  <a:gd name="connsiteY24" fmla="*/ 18197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89" h="40047">
                    <a:moveTo>
                      <a:pt x="34822" y="15818"/>
                    </a:moveTo>
                    <a:cubicBezTo>
                      <a:pt x="34822" y="11059"/>
                      <a:pt x="34822" y="7689"/>
                      <a:pt x="30850" y="4517"/>
                    </a:cubicBezTo>
                    <a:cubicBezTo>
                      <a:pt x="27275" y="1543"/>
                      <a:pt x="22906" y="155"/>
                      <a:pt x="17742" y="155"/>
                    </a:cubicBezTo>
                    <a:cubicBezTo>
                      <a:pt x="9401" y="155"/>
                      <a:pt x="3443" y="3327"/>
                      <a:pt x="3443" y="8680"/>
                    </a:cubicBezTo>
                    <a:cubicBezTo>
                      <a:pt x="3443" y="11456"/>
                      <a:pt x="5429" y="12844"/>
                      <a:pt x="7613" y="12844"/>
                    </a:cubicBezTo>
                    <a:cubicBezTo>
                      <a:pt x="9997" y="12844"/>
                      <a:pt x="11784" y="11258"/>
                      <a:pt x="11784" y="8879"/>
                    </a:cubicBezTo>
                    <a:cubicBezTo>
                      <a:pt x="11784" y="7293"/>
                      <a:pt x="11188" y="5508"/>
                      <a:pt x="8805" y="4715"/>
                    </a:cubicBezTo>
                    <a:cubicBezTo>
                      <a:pt x="11983" y="2534"/>
                      <a:pt x="17146" y="2534"/>
                      <a:pt x="17544" y="2534"/>
                    </a:cubicBezTo>
                    <a:cubicBezTo>
                      <a:pt x="22509" y="2534"/>
                      <a:pt x="27871" y="5707"/>
                      <a:pt x="27871" y="13240"/>
                    </a:cubicBezTo>
                    <a:lnTo>
                      <a:pt x="27871" y="16016"/>
                    </a:lnTo>
                    <a:cubicBezTo>
                      <a:pt x="23105" y="16214"/>
                      <a:pt x="17146" y="16412"/>
                      <a:pt x="10791" y="18791"/>
                    </a:cubicBezTo>
                    <a:cubicBezTo>
                      <a:pt x="2847" y="21765"/>
                      <a:pt x="265" y="26523"/>
                      <a:pt x="265" y="30489"/>
                    </a:cubicBezTo>
                    <a:cubicBezTo>
                      <a:pt x="265" y="38022"/>
                      <a:pt x="9599" y="40203"/>
                      <a:pt x="15756" y="40203"/>
                    </a:cubicBezTo>
                    <a:cubicBezTo>
                      <a:pt x="22906" y="40203"/>
                      <a:pt x="27077" y="36238"/>
                      <a:pt x="28864" y="32868"/>
                    </a:cubicBezTo>
                    <a:cubicBezTo>
                      <a:pt x="29261" y="36436"/>
                      <a:pt x="31645" y="39807"/>
                      <a:pt x="35617" y="39807"/>
                    </a:cubicBezTo>
                    <a:cubicBezTo>
                      <a:pt x="35815" y="39807"/>
                      <a:pt x="44554" y="39807"/>
                      <a:pt x="44554" y="31480"/>
                    </a:cubicBezTo>
                    <a:lnTo>
                      <a:pt x="44554" y="26523"/>
                    </a:lnTo>
                    <a:lnTo>
                      <a:pt x="41376" y="26523"/>
                    </a:lnTo>
                    <a:lnTo>
                      <a:pt x="41376" y="31480"/>
                    </a:lnTo>
                    <a:cubicBezTo>
                      <a:pt x="41376" y="32273"/>
                      <a:pt x="41376" y="36436"/>
                      <a:pt x="38199" y="36436"/>
                    </a:cubicBezTo>
                    <a:cubicBezTo>
                      <a:pt x="34822" y="36436"/>
                      <a:pt x="34822" y="32273"/>
                      <a:pt x="34822" y="31282"/>
                    </a:cubicBezTo>
                    <a:close/>
                    <a:moveTo>
                      <a:pt x="27871" y="26920"/>
                    </a:moveTo>
                    <a:cubicBezTo>
                      <a:pt x="27871" y="35445"/>
                      <a:pt x="20523" y="37824"/>
                      <a:pt x="16551" y="37824"/>
                    </a:cubicBezTo>
                    <a:cubicBezTo>
                      <a:pt x="11983" y="37824"/>
                      <a:pt x="7812" y="34850"/>
                      <a:pt x="7812" y="30489"/>
                    </a:cubicBezTo>
                    <a:cubicBezTo>
                      <a:pt x="7812" y="25730"/>
                      <a:pt x="11983" y="18791"/>
                      <a:pt x="27871" y="18197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922F7EA-F2E2-157F-A63D-E9A3AEB07944}"/>
                  </a:ext>
                </a:extLst>
              </p:cNvPr>
              <p:cNvSpPr/>
              <p:nvPr/>
            </p:nvSpPr>
            <p:spPr>
              <a:xfrm>
                <a:off x="17769763" y="2961299"/>
                <a:ext cx="48261" cy="38065"/>
              </a:xfrm>
              <a:custGeom>
                <a:avLst/>
                <a:gdLst>
                  <a:gd name="connsiteX0" fmla="*/ 27875 w 48261"/>
                  <a:gd name="connsiteY0" fmla="*/ 18395 h 38065"/>
                  <a:gd name="connsiteX1" fmla="*/ 27081 w 48261"/>
                  <a:gd name="connsiteY1" fmla="*/ 17602 h 38065"/>
                  <a:gd name="connsiteX2" fmla="*/ 33833 w 48261"/>
                  <a:gd name="connsiteY2" fmla="*/ 10266 h 38065"/>
                  <a:gd name="connsiteX3" fmla="*/ 46941 w 48261"/>
                  <a:gd name="connsiteY3" fmla="*/ 3327 h 38065"/>
                  <a:gd name="connsiteX4" fmla="*/ 46941 w 48261"/>
                  <a:gd name="connsiteY4" fmla="*/ 155 h 38065"/>
                  <a:gd name="connsiteX5" fmla="*/ 39593 w 48261"/>
                  <a:gd name="connsiteY5" fmla="*/ 552 h 38065"/>
                  <a:gd name="connsiteX6" fmla="*/ 30854 w 48261"/>
                  <a:gd name="connsiteY6" fmla="*/ 155 h 38065"/>
                  <a:gd name="connsiteX7" fmla="*/ 30854 w 48261"/>
                  <a:gd name="connsiteY7" fmla="*/ 3327 h 38065"/>
                  <a:gd name="connsiteX8" fmla="*/ 32443 w 48261"/>
                  <a:gd name="connsiteY8" fmla="*/ 5310 h 38065"/>
                  <a:gd name="connsiteX9" fmla="*/ 31251 w 48261"/>
                  <a:gd name="connsiteY9" fmla="*/ 8482 h 38065"/>
                  <a:gd name="connsiteX10" fmla="*/ 25095 w 48261"/>
                  <a:gd name="connsiteY10" fmla="*/ 15421 h 38065"/>
                  <a:gd name="connsiteX11" fmla="*/ 17746 w 48261"/>
                  <a:gd name="connsiteY11" fmla="*/ 6896 h 38065"/>
                  <a:gd name="connsiteX12" fmla="*/ 16753 w 48261"/>
                  <a:gd name="connsiteY12" fmla="*/ 5310 h 38065"/>
                  <a:gd name="connsiteX13" fmla="*/ 19136 w 48261"/>
                  <a:gd name="connsiteY13" fmla="*/ 3327 h 38065"/>
                  <a:gd name="connsiteX14" fmla="*/ 19136 w 48261"/>
                  <a:gd name="connsiteY14" fmla="*/ 155 h 38065"/>
                  <a:gd name="connsiteX15" fmla="*/ 9206 w 48261"/>
                  <a:gd name="connsiteY15" fmla="*/ 552 h 38065"/>
                  <a:gd name="connsiteX16" fmla="*/ 666 w 48261"/>
                  <a:gd name="connsiteY16" fmla="*/ 155 h 38065"/>
                  <a:gd name="connsiteX17" fmla="*/ 666 w 48261"/>
                  <a:gd name="connsiteY17" fmla="*/ 3327 h 38065"/>
                  <a:gd name="connsiteX18" fmla="*/ 9206 w 48261"/>
                  <a:gd name="connsiteY18" fmla="*/ 6103 h 38065"/>
                  <a:gd name="connsiteX19" fmla="*/ 20328 w 48261"/>
                  <a:gd name="connsiteY19" fmla="*/ 18791 h 38065"/>
                  <a:gd name="connsiteX20" fmla="*/ 21122 w 48261"/>
                  <a:gd name="connsiteY20" fmla="*/ 19585 h 38065"/>
                  <a:gd name="connsiteX21" fmla="*/ 13575 w 48261"/>
                  <a:gd name="connsiteY21" fmla="*/ 28110 h 38065"/>
                  <a:gd name="connsiteX22" fmla="*/ 269 w 48261"/>
                  <a:gd name="connsiteY22" fmla="*/ 35049 h 38065"/>
                  <a:gd name="connsiteX23" fmla="*/ 269 w 48261"/>
                  <a:gd name="connsiteY23" fmla="*/ 38221 h 38065"/>
                  <a:gd name="connsiteX24" fmla="*/ 7617 w 48261"/>
                  <a:gd name="connsiteY24" fmla="*/ 37824 h 38065"/>
                  <a:gd name="connsiteX25" fmla="*/ 16356 w 48261"/>
                  <a:gd name="connsiteY25" fmla="*/ 38221 h 38065"/>
                  <a:gd name="connsiteX26" fmla="*/ 16356 w 48261"/>
                  <a:gd name="connsiteY26" fmla="*/ 35049 h 38065"/>
                  <a:gd name="connsiteX27" fmla="*/ 14568 w 48261"/>
                  <a:gd name="connsiteY27" fmla="*/ 33066 h 38065"/>
                  <a:gd name="connsiteX28" fmla="*/ 16952 w 48261"/>
                  <a:gd name="connsiteY28" fmla="*/ 28704 h 38065"/>
                  <a:gd name="connsiteX29" fmla="*/ 23109 w 48261"/>
                  <a:gd name="connsiteY29" fmla="*/ 21964 h 38065"/>
                  <a:gd name="connsiteX30" fmla="*/ 30854 w 48261"/>
                  <a:gd name="connsiteY30" fmla="*/ 30687 h 38065"/>
                  <a:gd name="connsiteX31" fmla="*/ 32443 w 48261"/>
                  <a:gd name="connsiteY31" fmla="*/ 33264 h 38065"/>
                  <a:gd name="connsiteX32" fmla="*/ 30060 w 48261"/>
                  <a:gd name="connsiteY32" fmla="*/ 35049 h 38065"/>
                  <a:gd name="connsiteX33" fmla="*/ 30060 w 48261"/>
                  <a:gd name="connsiteY33" fmla="*/ 38221 h 38065"/>
                  <a:gd name="connsiteX34" fmla="*/ 40189 w 48261"/>
                  <a:gd name="connsiteY34" fmla="*/ 37824 h 38065"/>
                  <a:gd name="connsiteX35" fmla="*/ 48530 w 48261"/>
                  <a:gd name="connsiteY35" fmla="*/ 38221 h 38065"/>
                  <a:gd name="connsiteX36" fmla="*/ 48530 w 48261"/>
                  <a:gd name="connsiteY36" fmla="*/ 35049 h 38065"/>
                  <a:gd name="connsiteX37" fmla="*/ 39990 w 48261"/>
                  <a:gd name="connsiteY37" fmla="*/ 32273 h 3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8261" h="38065">
                    <a:moveTo>
                      <a:pt x="27875" y="18395"/>
                    </a:moveTo>
                    <a:cubicBezTo>
                      <a:pt x="27676" y="18395"/>
                      <a:pt x="27081" y="17602"/>
                      <a:pt x="27081" y="17602"/>
                    </a:cubicBezTo>
                    <a:cubicBezTo>
                      <a:pt x="27081" y="17404"/>
                      <a:pt x="33039" y="11059"/>
                      <a:pt x="33833" y="10266"/>
                    </a:cubicBezTo>
                    <a:cubicBezTo>
                      <a:pt x="36812" y="6896"/>
                      <a:pt x="39990" y="3526"/>
                      <a:pt x="46941" y="3327"/>
                    </a:cubicBezTo>
                    <a:lnTo>
                      <a:pt x="46941" y="155"/>
                    </a:lnTo>
                    <a:cubicBezTo>
                      <a:pt x="44558" y="354"/>
                      <a:pt x="41976" y="552"/>
                      <a:pt x="39593" y="552"/>
                    </a:cubicBezTo>
                    <a:cubicBezTo>
                      <a:pt x="36812" y="552"/>
                      <a:pt x="33436" y="552"/>
                      <a:pt x="30854" y="155"/>
                    </a:cubicBezTo>
                    <a:lnTo>
                      <a:pt x="30854" y="3327"/>
                    </a:lnTo>
                    <a:cubicBezTo>
                      <a:pt x="32244" y="3724"/>
                      <a:pt x="32443" y="4517"/>
                      <a:pt x="32443" y="5310"/>
                    </a:cubicBezTo>
                    <a:cubicBezTo>
                      <a:pt x="32443" y="5508"/>
                      <a:pt x="32443" y="6896"/>
                      <a:pt x="31251" y="8482"/>
                    </a:cubicBezTo>
                    <a:lnTo>
                      <a:pt x="25095" y="15421"/>
                    </a:lnTo>
                    <a:lnTo>
                      <a:pt x="17746" y="6896"/>
                    </a:lnTo>
                    <a:cubicBezTo>
                      <a:pt x="16753" y="6103"/>
                      <a:pt x="16753" y="5508"/>
                      <a:pt x="16753" y="5310"/>
                    </a:cubicBezTo>
                    <a:cubicBezTo>
                      <a:pt x="16753" y="3922"/>
                      <a:pt x="17945" y="3327"/>
                      <a:pt x="19136" y="3327"/>
                    </a:cubicBezTo>
                    <a:lnTo>
                      <a:pt x="19136" y="155"/>
                    </a:lnTo>
                    <a:cubicBezTo>
                      <a:pt x="15760" y="552"/>
                      <a:pt x="12384" y="552"/>
                      <a:pt x="9206" y="552"/>
                    </a:cubicBezTo>
                    <a:cubicBezTo>
                      <a:pt x="6624" y="552"/>
                      <a:pt x="3248" y="552"/>
                      <a:pt x="666" y="155"/>
                    </a:cubicBezTo>
                    <a:lnTo>
                      <a:pt x="666" y="3327"/>
                    </a:lnTo>
                    <a:cubicBezTo>
                      <a:pt x="4638" y="3327"/>
                      <a:pt x="7021" y="3327"/>
                      <a:pt x="9206" y="6103"/>
                    </a:cubicBezTo>
                    <a:lnTo>
                      <a:pt x="20328" y="18791"/>
                    </a:lnTo>
                    <a:cubicBezTo>
                      <a:pt x="20328" y="18791"/>
                      <a:pt x="21122" y="19585"/>
                      <a:pt x="21122" y="19585"/>
                    </a:cubicBezTo>
                    <a:cubicBezTo>
                      <a:pt x="21122" y="19783"/>
                      <a:pt x="14370" y="27118"/>
                      <a:pt x="13575" y="28110"/>
                    </a:cubicBezTo>
                    <a:cubicBezTo>
                      <a:pt x="10199" y="31678"/>
                      <a:pt x="7220" y="34850"/>
                      <a:pt x="269" y="35049"/>
                    </a:cubicBezTo>
                    <a:lnTo>
                      <a:pt x="269" y="38221"/>
                    </a:lnTo>
                    <a:cubicBezTo>
                      <a:pt x="2851" y="38022"/>
                      <a:pt x="4837" y="37824"/>
                      <a:pt x="7617" y="37824"/>
                    </a:cubicBezTo>
                    <a:cubicBezTo>
                      <a:pt x="10199" y="37824"/>
                      <a:pt x="13774" y="38022"/>
                      <a:pt x="16356" y="38221"/>
                    </a:cubicBezTo>
                    <a:lnTo>
                      <a:pt x="16356" y="35049"/>
                    </a:lnTo>
                    <a:cubicBezTo>
                      <a:pt x="15363" y="34850"/>
                      <a:pt x="14568" y="34255"/>
                      <a:pt x="14568" y="33066"/>
                    </a:cubicBezTo>
                    <a:cubicBezTo>
                      <a:pt x="14568" y="31282"/>
                      <a:pt x="15561" y="30290"/>
                      <a:pt x="16952" y="28704"/>
                    </a:cubicBezTo>
                    <a:lnTo>
                      <a:pt x="23109" y="21964"/>
                    </a:lnTo>
                    <a:lnTo>
                      <a:pt x="30854" y="30687"/>
                    </a:lnTo>
                    <a:cubicBezTo>
                      <a:pt x="32443" y="32471"/>
                      <a:pt x="32443" y="32669"/>
                      <a:pt x="32443" y="33264"/>
                    </a:cubicBezTo>
                    <a:cubicBezTo>
                      <a:pt x="32443" y="35049"/>
                      <a:pt x="30457" y="35049"/>
                      <a:pt x="30060" y="35049"/>
                    </a:cubicBezTo>
                    <a:lnTo>
                      <a:pt x="30060" y="38221"/>
                    </a:lnTo>
                    <a:cubicBezTo>
                      <a:pt x="30854" y="38221"/>
                      <a:pt x="37210" y="37824"/>
                      <a:pt x="40189" y="37824"/>
                    </a:cubicBezTo>
                    <a:cubicBezTo>
                      <a:pt x="42969" y="37824"/>
                      <a:pt x="45750" y="38022"/>
                      <a:pt x="48530" y="38221"/>
                    </a:cubicBezTo>
                    <a:lnTo>
                      <a:pt x="48530" y="35049"/>
                    </a:lnTo>
                    <a:cubicBezTo>
                      <a:pt x="42771" y="35049"/>
                      <a:pt x="41976" y="34454"/>
                      <a:pt x="39990" y="32273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A02BFFF-B25F-8F53-A188-89881948D766}"/>
                </a:ext>
              </a:extLst>
            </p:cNvPr>
            <p:cNvSpPr/>
            <p:nvPr/>
          </p:nvSpPr>
          <p:spPr>
            <a:xfrm>
              <a:off x="3849225" y="4294294"/>
              <a:ext cx="77059" cy="5154"/>
            </a:xfrm>
            <a:custGeom>
              <a:avLst/>
              <a:gdLst>
                <a:gd name="connsiteX0" fmla="*/ 72807 w 77059"/>
                <a:gd name="connsiteY0" fmla="*/ 5370 h 5154"/>
                <a:gd name="connsiteX1" fmla="*/ 77176 w 77059"/>
                <a:gd name="connsiteY1" fmla="*/ 2792 h 5154"/>
                <a:gd name="connsiteX2" fmla="*/ 72807 w 77059"/>
                <a:gd name="connsiteY2" fmla="*/ 215 h 5154"/>
                <a:gd name="connsiteX3" fmla="*/ 4486 w 77059"/>
                <a:gd name="connsiteY3" fmla="*/ 215 h 5154"/>
                <a:gd name="connsiteX4" fmla="*/ 117 w 77059"/>
                <a:gd name="connsiteY4" fmla="*/ 2792 h 5154"/>
                <a:gd name="connsiteX5" fmla="*/ 4486 w 77059"/>
                <a:gd name="connsiteY5" fmla="*/ 5370 h 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59" h="5154">
                  <a:moveTo>
                    <a:pt x="72807" y="5370"/>
                  </a:moveTo>
                  <a:cubicBezTo>
                    <a:pt x="74991" y="5370"/>
                    <a:pt x="77176" y="5370"/>
                    <a:pt x="77176" y="2792"/>
                  </a:cubicBezTo>
                  <a:cubicBezTo>
                    <a:pt x="77176" y="215"/>
                    <a:pt x="74991" y="215"/>
                    <a:pt x="72807" y="215"/>
                  </a:cubicBezTo>
                  <a:lnTo>
                    <a:pt x="4486" y="215"/>
                  </a:lnTo>
                  <a:cubicBezTo>
                    <a:pt x="2301" y="215"/>
                    <a:pt x="117" y="215"/>
                    <a:pt x="117" y="2792"/>
                  </a:cubicBezTo>
                  <a:cubicBezTo>
                    <a:pt x="117" y="5370"/>
                    <a:pt x="2301" y="5370"/>
                    <a:pt x="4486" y="537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53A376-9858-F464-4CB4-8889CF42E098}"/>
                </a:ext>
              </a:extLst>
            </p:cNvPr>
            <p:cNvSpPr/>
            <p:nvPr/>
          </p:nvSpPr>
          <p:spPr>
            <a:xfrm>
              <a:off x="3939911" y="4242945"/>
              <a:ext cx="85996" cy="85448"/>
            </a:xfrm>
            <a:custGeom>
              <a:avLst/>
              <a:gdLst>
                <a:gd name="connsiteX0" fmla="*/ 51166 w 85996"/>
                <a:gd name="connsiteY0" fmla="*/ 9136 h 85448"/>
                <a:gd name="connsiteX1" fmla="*/ 53947 w 85996"/>
                <a:gd name="connsiteY1" fmla="*/ 4378 h 85448"/>
                <a:gd name="connsiteX2" fmla="*/ 61891 w 85996"/>
                <a:gd name="connsiteY2" fmla="*/ 4180 h 85448"/>
                <a:gd name="connsiteX3" fmla="*/ 80361 w 85996"/>
                <a:gd name="connsiteY3" fmla="*/ 14489 h 85448"/>
                <a:gd name="connsiteX4" fmla="*/ 79368 w 85996"/>
                <a:gd name="connsiteY4" fmla="*/ 24600 h 85448"/>
                <a:gd name="connsiteX5" fmla="*/ 78971 w 85996"/>
                <a:gd name="connsiteY5" fmla="*/ 26979 h 85448"/>
                <a:gd name="connsiteX6" fmla="*/ 80560 w 85996"/>
                <a:gd name="connsiteY6" fmla="*/ 28764 h 85448"/>
                <a:gd name="connsiteX7" fmla="*/ 82347 w 85996"/>
                <a:gd name="connsiteY7" fmla="*/ 25790 h 85448"/>
                <a:gd name="connsiteX8" fmla="*/ 85724 w 85996"/>
                <a:gd name="connsiteY8" fmla="*/ 3783 h 85448"/>
                <a:gd name="connsiteX9" fmla="*/ 86121 w 85996"/>
                <a:gd name="connsiteY9" fmla="*/ 1603 h 85448"/>
                <a:gd name="connsiteX10" fmla="*/ 82745 w 85996"/>
                <a:gd name="connsiteY10" fmla="*/ 215 h 85448"/>
                <a:gd name="connsiteX11" fmla="*/ 12636 w 85996"/>
                <a:gd name="connsiteY11" fmla="*/ 215 h 85448"/>
                <a:gd name="connsiteX12" fmla="*/ 8466 w 85996"/>
                <a:gd name="connsiteY12" fmla="*/ 2792 h 85448"/>
                <a:gd name="connsiteX13" fmla="*/ 919 w 85996"/>
                <a:gd name="connsiteY13" fmla="*/ 24997 h 85448"/>
                <a:gd name="connsiteX14" fmla="*/ 124 w 85996"/>
                <a:gd name="connsiteY14" fmla="*/ 27376 h 85448"/>
                <a:gd name="connsiteX15" fmla="*/ 1713 w 85996"/>
                <a:gd name="connsiteY15" fmla="*/ 28764 h 85448"/>
                <a:gd name="connsiteX16" fmla="*/ 3898 w 85996"/>
                <a:gd name="connsiteY16" fmla="*/ 25988 h 85448"/>
                <a:gd name="connsiteX17" fmla="*/ 32696 w 85996"/>
                <a:gd name="connsiteY17" fmla="*/ 4180 h 85448"/>
                <a:gd name="connsiteX18" fmla="*/ 37661 w 85996"/>
                <a:gd name="connsiteY18" fmla="*/ 4180 h 85448"/>
                <a:gd name="connsiteX19" fmla="*/ 41037 w 85996"/>
                <a:gd name="connsiteY19" fmla="*/ 5766 h 85448"/>
                <a:gd name="connsiteX20" fmla="*/ 40640 w 85996"/>
                <a:gd name="connsiteY20" fmla="*/ 8343 h 85448"/>
                <a:gd name="connsiteX21" fmla="*/ 23758 w 85996"/>
                <a:gd name="connsiteY21" fmla="*/ 75751 h 85448"/>
                <a:gd name="connsiteX22" fmla="*/ 8664 w 85996"/>
                <a:gd name="connsiteY22" fmla="*/ 81698 h 85448"/>
                <a:gd name="connsiteX23" fmla="*/ 3302 w 85996"/>
                <a:gd name="connsiteY23" fmla="*/ 84077 h 85448"/>
                <a:gd name="connsiteX24" fmla="*/ 5487 w 85996"/>
                <a:gd name="connsiteY24" fmla="*/ 85663 h 85448"/>
                <a:gd name="connsiteX25" fmla="*/ 15814 w 85996"/>
                <a:gd name="connsiteY25" fmla="*/ 85465 h 85448"/>
                <a:gd name="connsiteX26" fmla="*/ 26539 w 85996"/>
                <a:gd name="connsiteY26" fmla="*/ 85267 h 85448"/>
                <a:gd name="connsiteX27" fmla="*/ 37065 w 85996"/>
                <a:gd name="connsiteY27" fmla="*/ 85465 h 85448"/>
                <a:gd name="connsiteX28" fmla="*/ 47989 w 85996"/>
                <a:gd name="connsiteY28" fmla="*/ 85663 h 85448"/>
                <a:gd name="connsiteX29" fmla="*/ 50769 w 85996"/>
                <a:gd name="connsiteY29" fmla="*/ 83086 h 85448"/>
                <a:gd name="connsiteX30" fmla="*/ 46598 w 85996"/>
                <a:gd name="connsiteY30" fmla="*/ 81698 h 85448"/>
                <a:gd name="connsiteX31" fmla="*/ 38455 w 85996"/>
                <a:gd name="connsiteY31" fmla="*/ 81500 h 85448"/>
                <a:gd name="connsiteX32" fmla="*/ 33689 w 85996"/>
                <a:gd name="connsiteY32" fmla="*/ 78724 h 85448"/>
                <a:gd name="connsiteX33" fmla="*/ 34285 w 85996"/>
                <a:gd name="connsiteY33" fmla="*/ 76147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66" y="9136"/>
                  </a:moveTo>
                  <a:cubicBezTo>
                    <a:pt x="51961" y="5568"/>
                    <a:pt x="52556" y="4775"/>
                    <a:pt x="53947" y="4378"/>
                  </a:cubicBezTo>
                  <a:cubicBezTo>
                    <a:pt x="55138" y="4180"/>
                    <a:pt x="59309" y="4180"/>
                    <a:pt x="61891" y="4180"/>
                  </a:cubicBezTo>
                  <a:cubicBezTo>
                    <a:pt x="74800" y="4180"/>
                    <a:pt x="80361" y="4775"/>
                    <a:pt x="80361" y="14489"/>
                  </a:cubicBezTo>
                  <a:cubicBezTo>
                    <a:pt x="80361" y="16472"/>
                    <a:pt x="79964" y="21428"/>
                    <a:pt x="79368" y="24600"/>
                  </a:cubicBezTo>
                  <a:cubicBezTo>
                    <a:pt x="79170" y="25195"/>
                    <a:pt x="78971" y="26583"/>
                    <a:pt x="78971" y="26979"/>
                  </a:cubicBezTo>
                  <a:cubicBezTo>
                    <a:pt x="78971" y="27773"/>
                    <a:pt x="79368" y="28764"/>
                    <a:pt x="80560" y="28764"/>
                  </a:cubicBezTo>
                  <a:cubicBezTo>
                    <a:pt x="81950" y="28764"/>
                    <a:pt x="82149" y="27574"/>
                    <a:pt x="82347" y="25790"/>
                  </a:cubicBezTo>
                  <a:lnTo>
                    <a:pt x="85724" y="3783"/>
                  </a:lnTo>
                  <a:cubicBezTo>
                    <a:pt x="85922" y="3387"/>
                    <a:pt x="86121" y="1999"/>
                    <a:pt x="86121" y="1603"/>
                  </a:cubicBezTo>
                  <a:cubicBezTo>
                    <a:pt x="86121" y="215"/>
                    <a:pt x="84731" y="215"/>
                    <a:pt x="82745" y="215"/>
                  </a:cubicBezTo>
                  <a:lnTo>
                    <a:pt x="12636" y="215"/>
                  </a:lnTo>
                  <a:cubicBezTo>
                    <a:pt x="9459" y="215"/>
                    <a:pt x="9459" y="413"/>
                    <a:pt x="8466" y="2792"/>
                  </a:cubicBezTo>
                  <a:lnTo>
                    <a:pt x="919" y="24997"/>
                  </a:lnTo>
                  <a:cubicBezTo>
                    <a:pt x="720" y="25195"/>
                    <a:pt x="124" y="26979"/>
                    <a:pt x="124" y="27376"/>
                  </a:cubicBezTo>
                  <a:cubicBezTo>
                    <a:pt x="124" y="27971"/>
                    <a:pt x="720" y="28764"/>
                    <a:pt x="1713" y="28764"/>
                  </a:cubicBezTo>
                  <a:cubicBezTo>
                    <a:pt x="2905" y="28764"/>
                    <a:pt x="3103" y="27971"/>
                    <a:pt x="3898" y="25988"/>
                  </a:cubicBezTo>
                  <a:cubicBezTo>
                    <a:pt x="10650" y="6559"/>
                    <a:pt x="14027" y="4180"/>
                    <a:pt x="32696" y="4180"/>
                  </a:cubicBezTo>
                  <a:lnTo>
                    <a:pt x="37661" y="4180"/>
                  </a:lnTo>
                  <a:cubicBezTo>
                    <a:pt x="41037" y="4180"/>
                    <a:pt x="41037" y="4775"/>
                    <a:pt x="41037" y="5766"/>
                  </a:cubicBezTo>
                  <a:cubicBezTo>
                    <a:pt x="41037" y="6559"/>
                    <a:pt x="40640" y="7947"/>
                    <a:pt x="40640" y="8343"/>
                  </a:cubicBezTo>
                  <a:lnTo>
                    <a:pt x="23758" y="75751"/>
                  </a:lnTo>
                  <a:cubicBezTo>
                    <a:pt x="22567" y="80310"/>
                    <a:pt x="22170" y="81698"/>
                    <a:pt x="8664" y="81698"/>
                  </a:cubicBezTo>
                  <a:cubicBezTo>
                    <a:pt x="4096" y="81698"/>
                    <a:pt x="3302" y="81698"/>
                    <a:pt x="3302" y="84077"/>
                  </a:cubicBezTo>
                  <a:cubicBezTo>
                    <a:pt x="3302" y="85663"/>
                    <a:pt x="4692" y="85663"/>
                    <a:pt x="5487" y="85663"/>
                  </a:cubicBezTo>
                  <a:cubicBezTo>
                    <a:pt x="8863" y="85663"/>
                    <a:pt x="12438" y="85465"/>
                    <a:pt x="15814" y="85465"/>
                  </a:cubicBezTo>
                  <a:cubicBezTo>
                    <a:pt x="19389" y="85465"/>
                    <a:pt x="22964" y="85267"/>
                    <a:pt x="26539" y="85267"/>
                  </a:cubicBezTo>
                  <a:cubicBezTo>
                    <a:pt x="30114" y="85267"/>
                    <a:pt x="33689" y="85465"/>
                    <a:pt x="37065" y="85465"/>
                  </a:cubicBezTo>
                  <a:cubicBezTo>
                    <a:pt x="40640" y="85465"/>
                    <a:pt x="44612" y="85663"/>
                    <a:pt x="47989" y="85663"/>
                  </a:cubicBezTo>
                  <a:cubicBezTo>
                    <a:pt x="49379" y="85663"/>
                    <a:pt x="50769" y="85663"/>
                    <a:pt x="50769" y="83086"/>
                  </a:cubicBezTo>
                  <a:cubicBezTo>
                    <a:pt x="50769" y="81698"/>
                    <a:pt x="49776" y="81698"/>
                    <a:pt x="46598" y="81698"/>
                  </a:cubicBezTo>
                  <a:cubicBezTo>
                    <a:pt x="43421" y="81698"/>
                    <a:pt x="41832" y="81698"/>
                    <a:pt x="38455" y="81500"/>
                  </a:cubicBezTo>
                  <a:cubicBezTo>
                    <a:pt x="34880" y="81103"/>
                    <a:pt x="33689" y="80707"/>
                    <a:pt x="33689" y="78724"/>
                  </a:cubicBezTo>
                  <a:cubicBezTo>
                    <a:pt x="33689" y="78526"/>
                    <a:pt x="33689" y="77931"/>
                    <a:pt x="34285" y="76147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0" name="Graphic 76">
              <a:extLst>
                <a:ext uri="{FF2B5EF4-FFF2-40B4-BE49-F238E27FC236}">
                  <a16:creationId xmlns:a16="http://schemas.microsoft.com/office/drawing/2014/main" id="{B7A4CEDD-EB68-03A9-3B7D-6332DD7AFAC5}"/>
                </a:ext>
              </a:extLst>
            </p:cNvPr>
            <p:cNvGrpSpPr/>
            <p:nvPr/>
          </p:nvGrpSpPr>
          <p:grpSpPr>
            <a:xfrm>
              <a:off x="4014112" y="4285642"/>
              <a:ext cx="274979" cy="78707"/>
              <a:chOff x="16007992" y="3711336"/>
              <a:chExt cx="274979" cy="78707"/>
            </a:xfrm>
            <a:solidFill>
              <a:schemeClr val="tx1"/>
            </a:solidFill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68328AD-7BDF-B451-2872-FAD0107E12E4}"/>
                  </a:ext>
                </a:extLst>
              </p:cNvPr>
              <p:cNvSpPr/>
              <p:nvPr/>
            </p:nvSpPr>
            <p:spPr>
              <a:xfrm>
                <a:off x="16007992" y="3733739"/>
                <a:ext cx="37933" cy="40047"/>
              </a:xfrm>
              <a:custGeom>
                <a:avLst/>
                <a:gdLst>
                  <a:gd name="connsiteX0" fmla="*/ 35681 w 37933"/>
                  <a:gd name="connsiteY0" fmla="*/ 19447 h 40047"/>
                  <a:gd name="connsiteX1" fmla="*/ 38064 w 37933"/>
                  <a:gd name="connsiteY1" fmla="*/ 17465 h 40047"/>
                  <a:gd name="connsiteX2" fmla="*/ 20587 w 37933"/>
                  <a:gd name="connsiteY2" fmla="*/ 216 h 40047"/>
                  <a:gd name="connsiteX3" fmla="*/ 130 w 37933"/>
                  <a:gd name="connsiteY3" fmla="*/ 20240 h 40047"/>
                  <a:gd name="connsiteX4" fmla="*/ 21778 w 37933"/>
                  <a:gd name="connsiteY4" fmla="*/ 40264 h 40047"/>
                  <a:gd name="connsiteX5" fmla="*/ 38064 w 37933"/>
                  <a:gd name="connsiteY5" fmla="*/ 28964 h 40047"/>
                  <a:gd name="connsiteX6" fmla="*/ 36674 w 37933"/>
                  <a:gd name="connsiteY6" fmla="*/ 27576 h 40047"/>
                  <a:gd name="connsiteX7" fmla="*/ 35085 w 37933"/>
                  <a:gd name="connsiteY7" fmla="*/ 28964 h 40047"/>
                  <a:gd name="connsiteX8" fmla="*/ 22374 w 37933"/>
                  <a:gd name="connsiteY8" fmla="*/ 37489 h 40047"/>
                  <a:gd name="connsiteX9" fmla="*/ 11649 w 37933"/>
                  <a:gd name="connsiteY9" fmla="*/ 32334 h 40047"/>
                  <a:gd name="connsiteX10" fmla="*/ 8273 w 37933"/>
                  <a:gd name="connsiteY10" fmla="*/ 19447 h 40047"/>
                  <a:gd name="connsiteX11" fmla="*/ 8273 w 37933"/>
                  <a:gd name="connsiteY11" fmla="*/ 17068 h 40047"/>
                  <a:gd name="connsiteX12" fmla="*/ 20587 w 37933"/>
                  <a:gd name="connsiteY12" fmla="*/ 2595 h 40047"/>
                  <a:gd name="connsiteX13" fmla="*/ 31907 w 37933"/>
                  <a:gd name="connsiteY13" fmla="*/ 17068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681" y="19447"/>
                    </a:moveTo>
                    <a:cubicBezTo>
                      <a:pt x="37468" y="19447"/>
                      <a:pt x="38064" y="19447"/>
                      <a:pt x="38064" y="17465"/>
                    </a:cubicBezTo>
                    <a:cubicBezTo>
                      <a:pt x="38064" y="9733"/>
                      <a:pt x="33695" y="216"/>
                      <a:pt x="20587" y="216"/>
                    </a:cubicBezTo>
                    <a:cubicBezTo>
                      <a:pt x="9067" y="216"/>
                      <a:pt x="130" y="9336"/>
                      <a:pt x="130" y="20240"/>
                    </a:cubicBezTo>
                    <a:cubicBezTo>
                      <a:pt x="130" y="31343"/>
                      <a:pt x="10060" y="40264"/>
                      <a:pt x="21778" y="40264"/>
                    </a:cubicBezTo>
                    <a:cubicBezTo>
                      <a:pt x="33695" y="40264"/>
                      <a:pt x="38064" y="30748"/>
                      <a:pt x="38064" y="28964"/>
                    </a:cubicBezTo>
                    <a:cubicBezTo>
                      <a:pt x="38064" y="28567"/>
                      <a:pt x="37865" y="27576"/>
                      <a:pt x="36674" y="27576"/>
                    </a:cubicBezTo>
                    <a:cubicBezTo>
                      <a:pt x="35482" y="27576"/>
                      <a:pt x="35283" y="28171"/>
                      <a:pt x="35085" y="28964"/>
                    </a:cubicBezTo>
                    <a:cubicBezTo>
                      <a:pt x="32304" y="36299"/>
                      <a:pt x="25552" y="37489"/>
                      <a:pt x="22374" y="37489"/>
                    </a:cubicBezTo>
                    <a:cubicBezTo>
                      <a:pt x="18203" y="37489"/>
                      <a:pt x="14231" y="35704"/>
                      <a:pt x="11649" y="32334"/>
                    </a:cubicBezTo>
                    <a:cubicBezTo>
                      <a:pt x="8273" y="28171"/>
                      <a:pt x="8273" y="22818"/>
                      <a:pt x="8273" y="19447"/>
                    </a:cubicBezTo>
                    <a:close/>
                    <a:moveTo>
                      <a:pt x="8273" y="17068"/>
                    </a:moveTo>
                    <a:cubicBezTo>
                      <a:pt x="9266" y="4578"/>
                      <a:pt x="17210" y="2595"/>
                      <a:pt x="20587" y="2595"/>
                    </a:cubicBezTo>
                    <a:cubicBezTo>
                      <a:pt x="31510" y="2595"/>
                      <a:pt x="31907" y="14887"/>
                      <a:pt x="31907" y="1706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A729B37-6D10-E560-030B-9F801C0A8CDD}"/>
                  </a:ext>
                </a:extLst>
              </p:cNvPr>
              <p:cNvSpPr/>
              <p:nvPr/>
            </p:nvSpPr>
            <p:spPr>
              <a:xfrm>
                <a:off x="16054284" y="3734135"/>
                <a:ext cx="74477" cy="38858"/>
              </a:xfrm>
              <a:custGeom>
                <a:avLst/>
                <a:gdLst>
                  <a:gd name="connsiteX0" fmla="*/ 68057 w 74477"/>
                  <a:gd name="connsiteY0" fmla="*/ 12310 h 38858"/>
                  <a:gd name="connsiteX1" fmla="*/ 54750 w 74477"/>
                  <a:gd name="connsiteY1" fmla="*/ 216 h 38858"/>
                  <a:gd name="connsiteX2" fmla="*/ 40649 w 74477"/>
                  <a:gd name="connsiteY2" fmla="*/ 8345 h 38858"/>
                  <a:gd name="connsiteX3" fmla="*/ 27541 w 74477"/>
                  <a:gd name="connsiteY3" fmla="*/ 216 h 38858"/>
                  <a:gd name="connsiteX4" fmla="*/ 13242 w 74477"/>
                  <a:gd name="connsiteY4" fmla="*/ 8741 h 38858"/>
                  <a:gd name="connsiteX5" fmla="*/ 13043 w 74477"/>
                  <a:gd name="connsiteY5" fmla="*/ 8741 h 38858"/>
                  <a:gd name="connsiteX6" fmla="*/ 13043 w 74477"/>
                  <a:gd name="connsiteY6" fmla="*/ 216 h 38858"/>
                  <a:gd name="connsiteX7" fmla="*/ 134 w 74477"/>
                  <a:gd name="connsiteY7" fmla="*/ 1208 h 38858"/>
                  <a:gd name="connsiteX8" fmla="*/ 134 w 74477"/>
                  <a:gd name="connsiteY8" fmla="*/ 4380 h 38858"/>
                  <a:gd name="connsiteX9" fmla="*/ 6688 w 74477"/>
                  <a:gd name="connsiteY9" fmla="*/ 9336 h 38858"/>
                  <a:gd name="connsiteX10" fmla="*/ 6688 w 74477"/>
                  <a:gd name="connsiteY10" fmla="*/ 32136 h 38858"/>
                  <a:gd name="connsiteX11" fmla="*/ 134 w 74477"/>
                  <a:gd name="connsiteY11" fmla="*/ 35903 h 38858"/>
                  <a:gd name="connsiteX12" fmla="*/ 134 w 74477"/>
                  <a:gd name="connsiteY12" fmla="*/ 39075 h 38858"/>
                  <a:gd name="connsiteX13" fmla="*/ 10263 w 74477"/>
                  <a:gd name="connsiteY13" fmla="*/ 38678 h 38858"/>
                  <a:gd name="connsiteX14" fmla="*/ 20392 w 74477"/>
                  <a:gd name="connsiteY14" fmla="*/ 39075 h 38858"/>
                  <a:gd name="connsiteX15" fmla="*/ 20392 w 74477"/>
                  <a:gd name="connsiteY15" fmla="*/ 35903 h 38858"/>
                  <a:gd name="connsiteX16" fmla="*/ 13837 w 74477"/>
                  <a:gd name="connsiteY16" fmla="*/ 32136 h 38858"/>
                  <a:gd name="connsiteX17" fmla="*/ 13837 w 74477"/>
                  <a:gd name="connsiteY17" fmla="*/ 16275 h 38858"/>
                  <a:gd name="connsiteX18" fmla="*/ 26946 w 74477"/>
                  <a:gd name="connsiteY18" fmla="*/ 2595 h 38858"/>
                  <a:gd name="connsiteX19" fmla="*/ 33897 w 74477"/>
                  <a:gd name="connsiteY19" fmla="*/ 11913 h 38858"/>
                  <a:gd name="connsiteX20" fmla="*/ 33897 w 74477"/>
                  <a:gd name="connsiteY20" fmla="*/ 32136 h 38858"/>
                  <a:gd name="connsiteX21" fmla="*/ 27343 w 74477"/>
                  <a:gd name="connsiteY21" fmla="*/ 35903 h 38858"/>
                  <a:gd name="connsiteX22" fmla="*/ 27343 w 74477"/>
                  <a:gd name="connsiteY22" fmla="*/ 39075 h 38858"/>
                  <a:gd name="connsiteX23" fmla="*/ 37273 w 74477"/>
                  <a:gd name="connsiteY23" fmla="*/ 38678 h 38858"/>
                  <a:gd name="connsiteX24" fmla="*/ 47601 w 74477"/>
                  <a:gd name="connsiteY24" fmla="*/ 39075 h 38858"/>
                  <a:gd name="connsiteX25" fmla="*/ 47601 w 74477"/>
                  <a:gd name="connsiteY25" fmla="*/ 35903 h 38858"/>
                  <a:gd name="connsiteX26" fmla="*/ 40848 w 74477"/>
                  <a:gd name="connsiteY26" fmla="*/ 32136 h 38858"/>
                  <a:gd name="connsiteX27" fmla="*/ 40848 w 74477"/>
                  <a:gd name="connsiteY27" fmla="*/ 16275 h 38858"/>
                  <a:gd name="connsiteX28" fmla="*/ 53956 w 74477"/>
                  <a:gd name="connsiteY28" fmla="*/ 2595 h 38858"/>
                  <a:gd name="connsiteX29" fmla="*/ 61106 w 74477"/>
                  <a:gd name="connsiteY29" fmla="*/ 11913 h 38858"/>
                  <a:gd name="connsiteX30" fmla="*/ 61106 w 74477"/>
                  <a:gd name="connsiteY30" fmla="*/ 32136 h 38858"/>
                  <a:gd name="connsiteX31" fmla="*/ 54353 w 74477"/>
                  <a:gd name="connsiteY31" fmla="*/ 35903 h 38858"/>
                  <a:gd name="connsiteX32" fmla="*/ 54353 w 74477"/>
                  <a:gd name="connsiteY32" fmla="*/ 39075 h 38858"/>
                  <a:gd name="connsiteX33" fmla="*/ 64482 w 74477"/>
                  <a:gd name="connsiteY33" fmla="*/ 38678 h 38858"/>
                  <a:gd name="connsiteX34" fmla="*/ 74611 w 74477"/>
                  <a:gd name="connsiteY34" fmla="*/ 39075 h 38858"/>
                  <a:gd name="connsiteX35" fmla="*/ 74611 w 74477"/>
                  <a:gd name="connsiteY35" fmla="*/ 35903 h 38858"/>
                  <a:gd name="connsiteX36" fmla="*/ 68057 w 74477"/>
                  <a:gd name="connsiteY36" fmla="*/ 3213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7" y="12310"/>
                    </a:moveTo>
                    <a:cubicBezTo>
                      <a:pt x="68057" y="4578"/>
                      <a:pt x="64284" y="216"/>
                      <a:pt x="54750" y="216"/>
                    </a:cubicBezTo>
                    <a:cubicBezTo>
                      <a:pt x="47799" y="216"/>
                      <a:pt x="43033" y="3983"/>
                      <a:pt x="40649" y="8345"/>
                    </a:cubicBezTo>
                    <a:cubicBezTo>
                      <a:pt x="38862" y="2199"/>
                      <a:pt x="34095" y="216"/>
                      <a:pt x="27541" y="216"/>
                    </a:cubicBezTo>
                    <a:cubicBezTo>
                      <a:pt x="20392" y="216"/>
                      <a:pt x="15625" y="4181"/>
                      <a:pt x="13242" y="8741"/>
                    </a:cubicBezTo>
                    <a:lnTo>
                      <a:pt x="13043" y="8741"/>
                    </a:lnTo>
                    <a:lnTo>
                      <a:pt x="13043" y="216"/>
                    </a:lnTo>
                    <a:lnTo>
                      <a:pt x="134" y="1208"/>
                    </a:lnTo>
                    <a:lnTo>
                      <a:pt x="134" y="4380"/>
                    </a:lnTo>
                    <a:cubicBezTo>
                      <a:pt x="6092" y="4380"/>
                      <a:pt x="6688" y="4975"/>
                      <a:pt x="6688" y="9336"/>
                    </a:cubicBezTo>
                    <a:lnTo>
                      <a:pt x="6688" y="32136"/>
                    </a:lnTo>
                    <a:cubicBezTo>
                      <a:pt x="6688" y="35903"/>
                      <a:pt x="5893" y="35903"/>
                      <a:pt x="134" y="35903"/>
                    </a:cubicBezTo>
                    <a:lnTo>
                      <a:pt x="134" y="39075"/>
                    </a:lnTo>
                    <a:cubicBezTo>
                      <a:pt x="332" y="39075"/>
                      <a:pt x="6489" y="38678"/>
                      <a:pt x="10263" y="38678"/>
                    </a:cubicBezTo>
                    <a:cubicBezTo>
                      <a:pt x="13440" y="38678"/>
                      <a:pt x="19597" y="39075"/>
                      <a:pt x="20392" y="39075"/>
                    </a:cubicBezTo>
                    <a:lnTo>
                      <a:pt x="20392" y="35903"/>
                    </a:lnTo>
                    <a:cubicBezTo>
                      <a:pt x="14632" y="35903"/>
                      <a:pt x="13837" y="35903"/>
                      <a:pt x="13837" y="32136"/>
                    </a:cubicBezTo>
                    <a:lnTo>
                      <a:pt x="13837" y="16275"/>
                    </a:lnTo>
                    <a:cubicBezTo>
                      <a:pt x="13837" y="6957"/>
                      <a:pt x="20987" y="2595"/>
                      <a:pt x="26946" y="2595"/>
                    </a:cubicBezTo>
                    <a:cubicBezTo>
                      <a:pt x="33102" y="2595"/>
                      <a:pt x="33897" y="7552"/>
                      <a:pt x="33897" y="11913"/>
                    </a:cubicBezTo>
                    <a:lnTo>
                      <a:pt x="33897" y="32136"/>
                    </a:lnTo>
                    <a:cubicBezTo>
                      <a:pt x="33897" y="35903"/>
                      <a:pt x="33102" y="35903"/>
                      <a:pt x="27343" y="35903"/>
                    </a:cubicBezTo>
                    <a:lnTo>
                      <a:pt x="27343" y="39075"/>
                    </a:lnTo>
                    <a:cubicBezTo>
                      <a:pt x="27541" y="39075"/>
                      <a:pt x="33698" y="38678"/>
                      <a:pt x="37273" y="38678"/>
                    </a:cubicBezTo>
                    <a:cubicBezTo>
                      <a:pt x="40649" y="38678"/>
                      <a:pt x="46806" y="39075"/>
                      <a:pt x="47601" y="39075"/>
                    </a:cubicBezTo>
                    <a:lnTo>
                      <a:pt x="47601" y="35903"/>
                    </a:lnTo>
                    <a:cubicBezTo>
                      <a:pt x="41841" y="35903"/>
                      <a:pt x="40848" y="35903"/>
                      <a:pt x="40848" y="32136"/>
                    </a:cubicBezTo>
                    <a:lnTo>
                      <a:pt x="40848" y="16275"/>
                    </a:lnTo>
                    <a:cubicBezTo>
                      <a:pt x="40848" y="6957"/>
                      <a:pt x="48196" y="2595"/>
                      <a:pt x="53956" y="2595"/>
                    </a:cubicBezTo>
                    <a:cubicBezTo>
                      <a:pt x="60311" y="2595"/>
                      <a:pt x="61106" y="7552"/>
                      <a:pt x="61106" y="11913"/>
                    </a:cubicBezTo>
                    <a:lnTo>
                      <a:pt x="61106" y="32136"/>
                    </a:lnTo>
                    <a:cubicBezTo>
                      <a:pt x="61106" y="35903"/>
                      <a:pt x="60113" y="35903"/>
                      <a:pt x="54353" y="35903"/>
                    </a:cubicBezTo>
                    <a:lnTo>
                      <a:pt x="54353" y="39075"/>
                    </a:lnTo>
                    <a:cubicBezTo>
                      <a:pt x="54552" y="39075"/>
                      <a:pt x="60709" y="38678"/>
                      <a:pt x="64482" y="38678"/>
                    </a:cubicBezTo>
                    <a:cubicBezTo>
                      <a:pt x="67660" y="38678"/>
                      <a:pt x="73817" y="39075"/>
                      <a:pt x="74611" y="39075"/>
                    </a:cubicBezTo>
                    <a:lnTo>
                      <a:pt x="74611" y="35903"/>
                    </a:lnTo>
                    <a:cubicBezTo>
                      <a:pt x="68852" y="35903"/>
                      <a:pt x="68057" y="35903"/>
                      <a:pt x="68057" y="3213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CA18448-6C9E-5DD4-00A8-74ECDEEFB38A}"/>
                  </a:ext>
                </a:extLst>
              </p:cNvPr>
              <p:cNvSpPr/>
              <p:nvPr/>
            </p:nvSpPr>
            <p:spPr>
              <a:xfrm>
                <a:off x="16141622" y="3762883"/>
                <a:ext cx="11320" cy="27161"/>
              </a:xfrm>
              <a:custGeom>
                <a:avLst/>
                <a:gdLst>
                  <a:gd name="connsiteX0" fmla="*/ 8879 w 11320"/>
                  <a:gd name="connsiteY0" fmla="*/ 8940 h 27161"/>
                  <a:gd name="connsiteX1" fmla="*/ 2126 w 11320"/>
                  <a:gd name="connsiteY1" fmla="*/ 24998 h 27161"/>
                  <a:gd name="connsiteX2" fmla="*/ 1530 w 11320"/>
                  <a:gd name="connsiteY2" fmla="*/ 26188 h 27161"/>
                  <a:gd name="connsiteX3" fmla="*/ 2722 w 11320"/>
                  <a:gd name="connsiteY3" fmla="*/ 27377 h 27161"/>
                  <a:gd name="connsiteX4" fmla="*/ 11461 w 11320"/>
                  <a:gd name="connsiteY4" fmla="*/ 9733 h 27161"/>
                  <a:gd name="connsiteX5" fmla="*/ 5304 w 11320"/>
                  <a:gd name="connsiteY5" fmla="*/ 216 h 27161"/>
                  <a:gd name="connsiteX6" fmla="*/ 140 w 11320"/>
                  <a:gd name="connsiteY6" fmla="*/ 5371 h 27161"/>
                  <a:gd name="connsiteX7" fmla="*/ 5304 w 11320"/>
                  <a:gd name="connsiteY7" fmla="*/ 10327 h 27161"/>
                  <a:gd name="connsiteX8" fmla="*/ 8879 w 11320"/>
                  <a:gd name="connsiteY8" fmla="*/ 8940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79" y="8940"/>
                    </a:moveTo>
                    <a:cubicBezTo>
                      <a:pt x="8879" y="11319"/>
                      <a:pt x="8879" y="18852"/>
                      <a:pt x="2126" y="24998"/>
                    </a:cubicBezTo>
                    <a:cubicBezTo>
                      <a:pt x="1729" y="25395"/>
                      <a:pt x="1530" y="25593"/>
                      <a:pt x="1530" y="26188"/>
                    </a:cubicBezTo>
                    <a:cubicBezTo>
                      <a:pt x="1530" y="26584"/>
                      <a:pt x="2126" y="27377"/>
                      <a:pt x="2722" y="27377"/>
                    </a:cubicBezTo>
                    <a:cubicBezTo>
                      <a:pt x="3914" y="27377"/>
                      <a:pt x="11461" y="20439"/>
                      <a:pt x="11461" y="9733"/>
                    </a:cubicBezTo>
                    <a:cubicBezTo>
                      <a:pt x="11461" y="4578"/>
                      <a:pt x="9475" y="216"/>
                      <a:pt x="5304" y="216"/>
                    </a:cubicBezTo>
                    <a:cubicBezTo>
                      <a:pt x="2126" y="216"/>
                      <a:pt x="140" y="2595"/>
                      <a:pt x="140" y="5371"/>
                    </a:cubicBezTo>
                    <a:cubicBezTo>
                      <a:pt x="140" y="7354"/>
                      <a:pt x="1530" y="10327"/>
                      <a:pt x="5304" y="10327"/>
                    </a:cubicBezTo>
                    <a:cubicBezTo>
                      <a:pt x="7489" y="10327"/>
                      <a:pt x="8879" y="8940"/>
                      <a:pt x="8879" y="894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FA4E376-4951-7C2C-FF7F-B641DE9157F1}"/>
                  </a:ext>
                </a:extLst>
              </p:cNvPr>
              <p:cNvSpPr/>
              <p:nvPr/>
            </p:nvSpPr>
            <p:spPr>
              <a:xfrm>
                <a:off x="16165843" y="3734135"/>
                <a:ext cx="74477" cy="38858"/>
              </a:xfrm>
              <a:custGeom>
                <a:avLst/>
                <a:gdLst>
                  <a:gd name="connsiteX0" fmla="*/ 68066 w 74477"/>
                  <a:gd name="connsiteY0" fmla="*/ 12310 h 38858"/>
                  <a:gd name="connsiteX1" fmla="*/ 54759 w 74477"/>
                  <a:gd name="connsiteY1" fmla="*/ 216 h 38858"/>
                  <a:gd name="connsiteX2" fmla="*/ 40658 w 74477"/>
                  <a:gd name="connsiteY2" fmla="*/ 8345 h 38858"/>
                  <a:gd name="connsiteX3" fmla="*/ 27550 w 74477"/>
                  <a:gd name="connsiteY3" fmla="*/ 216 h 38858"/>
                  <a:gd name="connsiteX4" fmla="*/ 13250 w 74477"/>
                  <a:gd name="connsiteY4" fmla="*/ 8741 h 38858"/>
                  <a:gd name="connsiteX5" fmla="*/ 13052 w 74477"/>
                  <a:gd name="connsiteY5" fmla="*/ 8741 h 38858"/>
                  <a:gd name="connsiteX6" fmla="*/ 13052 w 74477"/>
                  <a:gd name="connsiteY6" fmla="*/ 216 h 38858"/>
                  <a:gd name="connsiteX7" fmla="*/ 142 w 74477"/>
                  <a:gd name="connsiteY7" fmla="*/ 1208 h 38858"/>
                  <a:gd name="connsiteX8" fmla="*/ 142 w 74477"/>
                  <a:gd name="connsiteY8" fmla="*/ 4380 h 38858"/>
                  <a:gd name="connsiteX9" fmla="*/ 6696 w 74477"/>
                  <a:gd name="connsiteY9" fmla="*/ 9336 h 38858"/>
                  <a:gd name="connsiteX10" fmla="*/ 6696 w 74477"/>
                  <a:gd name="connsiteY10" fmla="*/ 32136 h 38858"/>
                  <a:gd name="connsiteX11" fmla="*/ 142 w 74477"/>
                  <a:gd name="connsiteY11" fmla="*/ 35903 h 38858"/>
                  <a:gd name="connsiteX12" fmla="*/ 142 w 74477"/>
                  <a:gd name="connsiteY12" fmla="*/ 39075 h 38858"/>
                  <a:gd name="connsiteX13" fmla="*/ 10271 w 74477"/>
                  <a:gd name="connsiteY13" fmla="*/ 38678 h 38858"/>
                  <a:gd name="connsiteX14" fmla="*/ 20400 w 74477"/>
                  <a:gd name="connsiteY14" fmla="*/ 39075 h 38858"/>
                  <a:gd name="connsiteX15" fmla="*/ 20400 w 74477"/>
                  <a:gd name="connsiteY15" fmla="*/ 35903 h 38858"/>
                  <a:gd name="connsiteX16" fmla="*/ 13846 w 74477"/>
                  <a:gd name="connsiteY16" fmla="*/ 32136 h 38858"/>
                  <a:gd name="connsiteX17" fmla="*/ 13846 w 74477"/>
                  <a:gd name="connsiteY17" fmla="*/ 16275 h 38858"/>
                  <a:gd name="connsiteX18" fmla="*/ 26954 w 74477"/>
                  <a:gd name="connsiteY18" fmla="*/ 2595 h 38858"/>
                  <a:gd name="connsiteX19" fmla="*/ 33906 w 74477"/>
                  <a:gd name="connsiteY19" fmla="*/ 11913 h 38858"/>
                  <a:gd name="connsiteX20" fmla="*/ 33906 w 74477"/>
                  <a:gd name="connsiteY20" fmla="*/ 32136 h 38858"/>
                  <a:gd name="connsiteX21" fmla="*/ 27352 w 74477"/>
                  <a:gd name="connsiteY21" fmla="*/ 35903 h 38858"/>
                  <a:gd name="connsiteX22" fmla="*/ 27352 w 74477"/>
                  <a:gd name="connsiteY22" fmla="*/ 39075 h 38858"/>
                  <a:gd name="connsiteX23" fmla="*/ 37282 w 74477"/>
                  <a:gd name="connsiteY23" fmla="*/ 38678 h 38858"/>
                  <a:gd name="connsiteX24" fmla="*/ 47609 w 74477"/>
                  <a:gd name="connsiteY24" fmla="*/ 39075 h 38858"/>
                  <a:gd name="connsiteX25" fmla="*/ 47609 w 74477"/>
                  <a:gd name="connsiteY25" fmla="*/ 35903 h 38858"/>
                  <a:gd name="connsiteX26" fmla="*/ 40857 w 74477"/>
                  <a:gd name="connsiteY26" fmla="*/ 32136 h 38858"/>
                  <a:gd name="connsiteX27" fmla="*/ 40857 w 74477"/>
                  <a:gd name="connsiteY27" fmla="*/ 16275 h 38858"/>
                  <a:gd name="connsiteX28" fmla="*/ 53965 w 74477"/>
                  <a:gd name="connsiteY28" fmla="*/ 2595 h 38858"/>
                  <a:gd name="connsiteX29" fmla="*/ 61115 w 74477"/>
                  <a:gd name="connsiteY29" fmla="*/ 11913 h 38858"/>
                  <a:gd name="connsiteX30" fmla="*/ 61115 w 74477"/>
                  <a:gd name="connsiteY30" fmla="*/ 32136 h 38858"/>
                  <a:gd name="connsiteX31" fmla="*/ 54362 w 74477"/>
                  <a:gd name="connsiteY31" fmla="*/ 35903 h 38858"/>
                  <a:gd name="connsiteX32" fmla="*/ 54362 w 74477"/>
                  <a:gd name="connsiteY32" fmla="*/ 39075 h 38858"/>
                  <a:gd name="connsiteX33" fmla="*/ 64491 w 74477"/>
                  <a:gd name="connsiteY33" fmla="*/ 38678 h 38858"/>
                  <a:gd name="connsiteX34" fmla="*/ 74620 w 74477"/>
                  <a:gd name="connsiteY34" fmla="*/ 39075 h 38858"/>
                  <a:gd name="connsiteX35" fmla="*/ 74620 w 74477"/>
                  <a:gd name="connsiteY35" fmla="*/ 35903 h 38858"/>
                  <a:gd name="connsiteX36" fmla="*/ 68066 w 74477"/>
                  <a:gd name="connsiteY36" fmla="*/ 32136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66" y="12310"/>
                    </a:moveTo>
                    <a:cubicBezTo>
                      <a:pt x="68066" y="4578"/>
                      <a:pt x="64292" y="216"/>
                      <a:pt x="54759" y="216"/>
                    </a:cubicBezTo>
                    <a:cubicBezTo>
                      <a:pt x="47808" y="216"/>
                      <a:pt x="43041" y="3983"/>
                      <a:pt x="40658" y="8345"/>
                    </a:cubicBezTo>
                    <a:cubicBezTo>
                      <a:pt x="38871" y="2199"/>
                      <a:pt x="34104" y="216"/>
                      <a:pt x="27550" y="216"/>
                    </a:cubicBezTo>
                    <a:cubicBezTo>
                      <a:pt x="20400" y="216"/>
                      <a:pt x="15634" y="4181"/>
                      <a:pt x="13250" y="8741"/>
                    </a:cubicBezTo>
                    <a:lnTo>
                      <a:pt x="13052" y="8741"/>
                    </a:lnTo>
                    <a:lnTo>
                      <a:pt x="13052" y="216"/>
                    </a:lnTo>
                    <a:lnTo>
                      <a:pt x="142" y="1208"/>
                    </a:lnTo>
                    <a:lnTo>
                      <a:pt x="142" y="4380"/>
                    </a:lnTo>
                    <a:cubicBezTo>
                      <a:pt x="6101" y="4380"/>
                      <a:pt x="6696" y="4975"/>
                      <a:pt x="6696" y="9336"/>
                    </a:cubicBezTo>
                    <a:lnTo>
                      <a:pt x="6696" y="32136"/>
                    </a:lnTo>
                    <a:cubicBezTo>
                      <a:pt x="6696" y="35903"/>
                      <a:pt x="5902" y="35903"/>
                      <a:pt x="142" y="35903"/>
                    </a:cubicBezTo>
                    <a:lnTo>
                      <a:pt x="142" y="39075"/>
                    </a:lnTo>
                    <a:cubicBezTo>
                      <a:pt x="341" y="39075"/>
                      <a:pt x="6498" y="38678"/>
                      <a:pt x="10271" y="38678"/>
                    </a:cubicBezTo>
                    <a:cubicBezTo>
                      <a:pt x="13449" y="38678"/>
                      <a:pt x="19606" y="39075"/>
                      <a:pt x="20400" y="39075"/>
                    </a:cubicBezTo>
                    <a:lnTo>
                      <a:pt x="20400" y="35903"/>
                    </a:lnTo>
                    <a:cubicBezTo>
                      <a:pt x="14641" y="35903"/>
                      <a:pt x="13846" y="35903"/>
                      <a:pt x="13846" y="32136"/>
                    </a:cubicBezTo>
                    <a:lnTo>
                      <a:pt x="13846" y="16275"/>
                    </a:lnTo>
                    <a:cubicBezTo>
                      <a:pt x="13846" y="6957"/>
                      <a:pt x="20996" y="2595"/>
                      <a:pt x="26954" y="2595"/>
                    </a:cubicBezTo>
                    <a:cubicBezTo>
                      <a:pt x="33111" y="2595"/>
                      <a:pt x="33906" y="7552"/>
                      <a:pt x="33906" y="11913"/>
                    </a:cubicBezTo>
                    <a:lnTo>
                      <a:pt x="33906" y="32136"/>
                    </a:lnTo>
                    <a:cubicBezTo>
                      <a:pt x="33906" y="35903"/>
                      <a:pt x="33111" y="35903"/>
                      <a:pt x="27352" y="35903"/>
                    </a:cubicBezTo>
                    <a:lnTo>
                      <a:pt x="27352" y="39075"/>
                    </a:lnTo>
                    <a:cubicBezTo>
                      <a:pt x="27550" y="39075"/>
                      <a:pt x="33707" y="38678"/>
                      <a:pt x="37282" y="38678"/>
                    </a:cubicBezTo>
                    <a:cubicBezTo>
                      <a:pt x="40658" y="38678"/>
                      <a:pt x="46815" y="39075"/>
                      <a:pt x="47609" y="39075"/>
                    </a:cubicBezTo>
                    <a:lnTo>
                      <a:pt x="47609" y="35903"/>
                    </a:lnTo>
                    <a:cubicBezTo>
                      <a:pt x="41850" y="35903"/>
                      <a:pt x="40857" y="35903"/>
                      <a:pt x="40857" y="32136"/>
                    </a:cubicBezTo>
                    <a:lnTo>
                      <a:pt x="40857" y="16275"/>
                    </a:lnTo>
                    <a:cubicBezTo>
                      <a:pt x="40857" y="6957"/>
                      <a:pt x="48205" y="2595"/>
                      <a:pt x="53965" y="2595"/>
                    </a:cubicBezTo>
                    <a:cubicBezTo>
                      <a:pt x="60320" y="2595"/>
                      <a:pt x="61115" y="7552"/>
                      <a:pt x="61115" y="11913"/>
                    </a:cubicBezTo>
                    <a:lnTo>
                      <a:pt x="61115" y="32136"/>
                    </a:lnTo>
                    <a:cubicBezTo>
                      <a:pt x="61115" y="35903"/>
                      <a:pt x="60122" y="35903"/>
                      <a:pt x="54362" y="35903"/>
                    </a:cubicBezTo>
                    <a:lnTo>
                      <a:pt x="54362" y="39075"/>
                    </a:lnTo>
                    <a:cubicBezTo>
                      <a:pt x="54561" y="39075"/>
                      <a:pt x="60717" y="38678"/>
                      <a:pt x="64491" y="38678"/>
                    </a:cubicBezTo>
                    <a:cubicBezTo>
                      <a:pt x="67669" y="38678"/>
                      <a:pt x="73826" y="39075"/>
                      <a:pt x="74620" y="39075"/>
                    </a:cubicBezTo>
                    <a:lnTo>
                      <a:pt x="74620" y="35903"/>
                    </a:lnTo>
                    <a:cubicBezTo>
                      <a:pt x="68860" y="35903"/>
                      <a:pt x="68066" y="35903"/>
                      <a:pt x="68066" y="32136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19F5C85-675B-62B3-E1AB-7581909EF6EC}"/>
                  </a:ext>
                </a:extLst>
              </p:cNvPr>
              <p:cNvSpPr/>
              <p:nvPr/>
            </p:nvSpPr>
            <p:spPr>
              <a:xfrm>
                <a:off x="16264898" y="3711336"/>
                <a:ext cx="18073" cy="17050"/>
              </a:xfrm>
              <a:custGeom>
                <a:avLst/>
                <a:gdLst>
                  <a:gd name="connsiteX0" fmla="*/ 2135 w 18073"/>
                  <a:gd name="connsiteY0" fmla="*/ 17266 h 17050"/>
                  <a:gd name="connsiteX1" fmla="*/ 16037 w 18073"/>
                  <a:gd name="connsiteY1" fmla="*/ 7155 h 17050"/>
                  <a:gd name="connsiteX2" fmla="*/ 18222 w 18073"/>
                  <a:gd name="connsiteY2" fmla="*/ 3983 h 17050"/>
                  <a:gd name="connsiteX3" fmla="*/ 14647 w 18073"/>
                  <a:gd name="connsiteY3" fmla="*/ 216 h 17050"/>
                  <a:gd name="connsiteX4" fmla="*/ 11668 w 18073"/>
                  <a:gd name="connsiteY4" fmla="*/ 2001 h 17050"/>
                  <a:gd name="connsiteX5" fmla="*/ 149 w 18073"/>
                  <a:gd name="connsiteY5" fmla="*/ 14887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135" y="17266"/>
                    </a:moveTo>
                    <a:cubicBezTo>
                      <a:pt x="9086" y="12112"/>
                      <a:pt x="14449" y="8543"/>
                      <a:pt x="16037" y="7155"/>
                    </a:cubicBezTo>
                    <a:cubicBezTo>
                      <a:pt x="17428" y="6164"/>
                      <a:pt x="18222" y="5569"/>
                      <a:pt x="18222" y="3983"/>
                    </a:cubicBezTo>
                    <a:cubicBezTo>
                      <a:pt x="18222" y="2199"/>
                      <a:pt x="16832" y="216"/>
                      <a:pt x="14647" y="216"/>
                    </a:cubicBezTo>
                    <a:cubicBezTo>
                      <a:pt x="13257" y="216"/>
                      <a:pt x="12463" y="1009"/>
                      <a:pt x="11668" y="2001"/>
                    </a:cubicBezTo>
                    <a:lnTo>
                      <a:pt x="149" y="14887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2C5C789-CB2A-763E-32F4-CA327F12E5CB}"/>
                </a:ext>
              </a:extLst>
            </p:cNvPr>
            <p:cNvSpPr/>
            <p:nvPr/>
          </p:nvSpPr>
          <p:spPr>
            <a:xfrm>
              <a:off x="4254975" y="4308045"/>
              <a:ext cx="44289" cy="40047"/>
            </a:xfrm>
            <a:custGeom>
              <a:avLst/>
              <a:gdLst>
                <a:gd name="connsiteX0" fmla="*/ 34707 w 44289"/>
                <a:gd name="connsiteY0" fmla="*/ 15879 h 40047"/>
                <a:gd name="connsiteX1" fmla="*/ 30734 w 44289"/>
                <a:gd name="connsiteY1" fmla="*/ 4578 h 40047"/>
                <a:gd name="connsiteX2" fmla="*/ 17626 w 44289"/>
                <a:gd name="connsiteY2" fmla="*/ 216 h 40047"/>
                <a:gd name="connsiteX3" fmla="*/ 3327 w 44289"/>
                <a:gd name="connsiteY3" fmla="*/ 8741 h 40047"/>
                <a:gd name="connsiteX4" fmla="*/ 7497 w 44289"/>
                <a:gd name="connsiteY4" fmla="*/ 12905 h 40047"/>
                <a:gd name="connsiteX5" fmla="*/ 11668 w 44289"/>
                <a:gd name="connsiteY5" fmla="*/ 8940 h 40047"/>
                <a:gd name="connsiteX6" fmla="*/ 8689 w 44289"/>
                <a:gd name="connsiteY6" fmla="*/ 4776 h 40047"/>
                <a:gd name="connsiteX7" fmla="*/ 17428 w 44289"/>
                <a:gd name="connsiteY7" fmla="*/ 2595 h 40047"/>
                <a:gd name="connsiteX8" fmla="*/ 27755 w 44289"/>
                <a:gd name="connsiteY8" fmla="*/ 13301 h 40047"/>
                <a:gd name="connsiteX9" fmla="*/ 27755 w 44289"/>
                <a:gd name="connsiteY9" fmla="*/ 16077 h 40047"/>
                <a:gd name="connsiteX10" fmla="*/ 10675 w 44289"/>
                <a:gd name="connsiteY10" fmla="*/ 18852 h 40047"/>
                <a:gd name="connsiteX11" fmla="*/ 149 w 44289"/>
                <a:gd name="connsiteY11" fmla="*/ 30550 h 40047"/>
                <a:gd name="connsiteX12" fmla="*/ 15640 w 44289"/>
                <a:gd name="connsiteY12" fmla="*/ 40264 h 40047"/>
                <a:gd name="connsiteX13" fmla="*/ 28748 w 44289"/>
                <a:gd name="connsiteY13" fmla="*/ 32929 h 40047"/>
                <a:gd name="connsiteX14" fmla="*/ 35501 w 44289"/>
                <a:gd name="connsiteY14" fmla="*/ 39868 h 40047"/>
                <a:gd name="connsiteX15" fmla="*/ 44438 w 44289"/>
                <a:gd name="connsiteY15" fmla="*/ 31541 h 40047"/>
                <a:gd name="connsiteX16" fmla="*/ 44438 w 44289"/>
                <a:gd name="connsiteY16" fmla="*/ 26584 h 40047"/>
                <a:gd name="connsiteX17" fmla="*/ 41261 w 44289"/>
                <a:gd name="connsiteY17" fmla="*/ 26584 h 40047"/>
                <a:gd name="connsiteX18" fmla="*/ 41261 w 44289"/>
                <a:gd name="connsiteY18" fmla="*/ 31541 h 40047"/>
                <a:gd name="connsiteX19" fmla="*/ 38083 w 44289"/>
                <a:gd name="connsiteY19" fmla="*/ 36497 h 40047"/>
                <a:gd name="connsiteX20" fmla="*/ 34707 w 44289"/>
                <a:gd name="connsiteY20" fmla="*/ 31343 h 40047"/>
                <a:gd name="connsiteX21" fmla="*/ 27755 w 44289"/>
                <a:gd name="connsiteY21" fmla="*/ 26981 h 40047"/>
                <a:gd name="connsiteX22" fmla="*/ 16435 w 44289"/>
                <a:gd name="connsiteY22" fmla="*/ 37885 h 40047"/>
                <a:gd name="connsiteX23" fmla="*/ 7696 w 44289"/>
                <a:gd name="connsiteY23" fmla="*/ 30550 h 40047"/>
                <a:gd name="connsiteX24" fmla="*/ 27755 w 44289"/>
                <a:gd name="connsiteY24" fmla="*/ 18258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707" y="15879"/>
                  </a:moveTo>
                  <a:cubicBezTo>
                    <a:pt x="34707" y="11120"/>
                    <a:pt x="34707" y="7750"/>
                    <a:pt x="30734" y="4578"/>
                  </a:cubicBezTo>
                  <a:cubicBezTo>
                    <a:pt x="27159" y="1604"/>
                    <a:pt x="22790" y="216"/>
                    <a:pt x="17626" y="216"/>
                  </a:cubicBezTo>
                  <a:cubicBezTo>
                    <a:pt x="9285" y="216"/>
                    <a:pt x="3327" y="3388"/>
                    <a:pt x="3327" y="8741"/>
                  </a:cubicBezTo>
                  <a:cubicBezTo>
                    <a:pt x="3327" y="11517"/>
                    <a:pt x="5313" y="12905"/>
                    <a:pt x="7497" y="12905"/>
                  </a:cubicBezTo>
                  <a:cubicBezTo>
                    <a:pt x="9881" y="12905"/>
                    <a:pt x="11668" y="11319"/>
                    <a:pt x="11668" y="8940"/>
                  </a:cubicBezTo>
                  <a:cubicBezTo>
                    <a:pt x="11668" y="7354"/>
                    <a:pt x="11072" y="5569"/>
                    <a:pt x="8689" y="4776"/>
                  </a:cubicBezTo>
                  <a:cubicBezTo>
                    <a:pt x="11867" y="2595"/>
                    <a:pt x="17030" y="2595"/>
                    <a:pt x="17428" y="2595"/>
                  </a:cubicBezTo>
                  <a:cubicBezTo>
                    <a:pt x="22393" y="2595"/>
                    <a:pt x="27755" y="5768"/>
                    <a:pt x="27755" y="13301"/>
                  </a:cubicBezTo>
                  <a:lnTo>
                    <a:pt x="27755" y="16077"/>
                  </a:lnTo>
                  <a:cubicBezTo>
                    <a:pt x="22989" y="16275"/>
                    <a:pt x="17030" y="16473"/>
                    <a:pt x="10675" y="18852"/>
                  </a:cubicBezTo>
                  <a:cubicBezTo>
                    <a:pt x="2731" y="21826"/>
                    <a:pt x="149" y="26584"/>
                    <a:pt x="149" y="30550"/>
                  </a:cubicBezTo>
                  <a:cubicBezTo>
                    <a:pt x="149" y="38083"/>
                    <a:pt x="9483" y="40264"/>
                    <a:pt x="15640" y="40264"/>
                  </a:cubicBezTo>
                  <a:cubicBezTo>
                    <a:pt x="22790" y="40264"/>
                    <a:pt x="26961" y="36299"/>
                    <a:pt x="28748" y="32929"/>
                  </a:cubicBezTo>
                  <a:cubicBezTo>
                    <a:pt x="29146" y="36497"/>
                    <a:pt x="31529" y="39868"/>
                    <a:pt x="35501" y="39868"/>
                  </a:cubicBezTo>
                  <a:cubicBezTo>
                    <a:pt x="35700" y="39868"/>
                    <a:pt x="44438" y="39868"/>
                    <a:pt x="44438" y="31541"/>
                  </a:cubicBezTo>
                  <a:lnTo>
                    <a:pt x="44438" y="26584"/>
                  </a:lnTo>
                  <a:lnTo>
                    <a:pt x="41261" y="26584"/>
                  </a:lnTo>
                  <a:lnTo>
                    <a:pt x="41261" y="31541"/>
                  </a:lnTo>
                  <a:cubicBezTo>
                    <a:pt x="41261" y="32334"/>
                    <a:pt x="41261" y="36497"/>
                    <a:pt x="38083" y="36497"/>
                  </a:cubicBezTo>
                  <a:cubicBezTo>
                    <a:pt x="34707" y="36497"/>
                    <a:pt x="34707" y="32334"/>
                    <a:pt x="34707" y="31343"/>
                  </a:cubicBezTo>
                  <a:close/>
                  <a:moveTo>
                    <a:pt x="27755" y="26981"/>
                  </a:moveTo>
                  <a:cubicBezTo>
                    <a:pt x="27755" y="35506"/>
                    <a:pt x="20407" y="37885"/>
                    <a:pt x="16435" y="37885"/>
                  </a:cubicBezTo>
                  <a:cubicBezTo>
                    <a:pt x="11867" y="37885"/>
                    <a:pt x="7696" y="34911"/>
                    <a:pt x="7696" y="30550"/>
                  </a:cubicBezTo>
                  <a:cubicBezTo>
                    <a:pt x="7696" y="25791"/>
                    <a:pt x="11867" y="18852"/>
                    <a:pt x="27755" y="18258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800ADEF-448E-5F98-C456-F87A21568B57}"/>
                </a:ext>
              </a:extLst>
            </p:cNvPr>
            <p:cNvSpPr/>
            <p:nvPr/>
          </p:nvSpPr>
          <p:spPr>
            <a:xfrm>
              <a:off x="4302851" y="4309234"/>
              <a:ext cx="48261" cy="38065"/>
            </a:xfrm>
            <a:custGeom>
              <a:avLst/>
              <a:gdLst>
                <a:gd name="connsiteX0" fmla="*/ 27759 w 48261"/>
                <a:gd name="connsiteY0" fmla="*/ 18456 h 38065"/>
                <a:gd name="connsiteX1" fmla="*/ 26965 w 48261"/>
                <a:gd name="connsiteY1" fmla="*/ 17663 h 38065"/>
                <a:gd name="connsiteX2" fmla="*/ 33717 w 48261"/>
                <a:gd name="connsiteY2" fmla="*/ 10327 h 38065"/>
                <a:gd name="connsiteX3" fmla="*/ 46825 w 48261"/>
                <a:gd name="connsiteY3" fmla="*/ 3388 h 38065"/>
                <a:gd name="connsiteX4" fmla="*/ 46825 w 48261"/>
                <a:gd name="connsiteY4" fmla="*/ 216 h 38065"/>
                <a:gd name="connsiteX5" fmla="*/ 39477 w 48261"/>
                <a:gd name="connsiteY5" fmla="*/ 613 h 38065"/>
                <a:gd name="connsiteX6" fmla="*/ 30738 w 48261"/>
                <a:gd name="connsiteY6" fmla="*/ 216 h 38065"/>
                <a:gd name="connsiteX7" fmla="*/ 30738 w 48261"/>
                <a:gd name="connsiteY7" fmla="*/ 3388 h 38065"/>
                <a:gd name="connsiteX8" fmla="*/ 32327 w 48261"/>
                <a:gd name="connsiteY8" fmla="*/ 5371 h 38065"/>
                <a:gd name="connsiteX9" fmla="*/ 31136 w 48261"/>
                <a:gd name="connsiteY9" fmla="*/ 8543 h 38065"/>
                <a:gd name="connsiteX10" fmla="*/ 24979 w 48261"/>
                <a:gd name="connsiteY10" fmla="*/ 15482 h 38065"/>
                <a:gd name="connsiteX11" fmla="*/ 17630 w 48261"/>
                <a:gd name="connsiteY11" fmla="*/ 6957 h 38065"/>
                <a:gd name="connsiteX12" fmla="*/ 16637 w 48261"/>
                <a:gd name="connsiteY12" fmla="*/ 5371 h 38065"/>
                <a:gd name="connsiteX13" fmla="*/ 19021 w 48261"/>
                <a:gd name="connsiteY13" fmla="*/ 3388 h 38065"/>
                <a:gd name="connsiteX14" fmla="*/ 19021 w 48261"/>
                <a:gd name="connsiteY14" fmla="*/ 216 h 38065"/>
                <a:gd name="connsiteX15" fmla="*/ 9090 w 48261"/>
                <a:gd name="connsiteY15" fmla="*/ 613 h 38065"/>
                <a:gd name="connsiteX16" fmla="*/ 550 w 48261"/>
                <a:gd name="connsiteY16" fmla="*/ 216 h 38065"/>
                <a:gd name="connsiteX17" fmla="*/ 550 w 48261"/>
                <a:gd name="connsiteY17" fmla="*/ 3388 h 38065"/>
                <a:gd name="connsiteX18" fmla="*/ 9090 w 48261"/>
                <a:gd name="connsiteY18" fmla="*/ 6164 h 38065"/>
                <a:gd name="connsiteX19" fmla="*/ 20212 w 48261"/>
                <a:gd name="connsiteY19" fmla="*/ 18852 h 38065"/>
                <a:gd name="connsiteX20" fmla="*/ 21007 w 48261"/>
                <a:gd name="connsiteY20" fmla="*/ 19645 h 38065"/>
                <a:gd name="connsiteX21" fmla="*/ 13460 w 48261"/>
                <a:gd name="connsiteY21" fmla="*/ 28171 h 38065"/>
                <a:gd name="connsiteX22" fmla="*/ 153 w 48261"/>
                <a:gd name="connsiteY22" fmla="*/ 35109 h 38065"/>
                <a:gd name="connsiteX23" fmla="*/ 153 w 48261"/>
                <a:gd name="connsiteY23" fmla="*/ 38282 h 38065"/>
                <a:gd name="connsiteX24" fmla="*/ 7501 w 48261"/>
                <a:gd name="connsiteY24" fmla="*/ 37885 h 38065"/>
                <a:gd name="connsiteX25" fmla="*/ 16240 w 48261"/>
                <a:gd name="connsiteY25" fmla="*/ 38282 h 38065"/>
                <a:gd name="connsiteX26" fmla="*/ 16240 w 48261"/>
                <a:gd name="connsiteY26" fmla="*/ 35109 h 38065"/>
                <a:gd name="connsiteX27" fmla="*/ 14453 w 48261"/>
                <a:gd name="connsiteY27" fmla="*/ 33127 h 38065"/>
                <a:gd name="connsiteX28" fmla="*/ 16836 w 48261"/>
                <a:gd name="connsiteY28" fmla="*/ 28765 h 38065"/>
                <a:gd name="connsiteX29" fmla="*/ 22993 w 48261"/>
                <a:gd name="connsiteY29" fmla="*/ 22025 h 38065"/>
                <a:gd name="connsiteX30" fmla="*/ 30738 w 48261"/>
                <a:gd name="connsiteY30" fmla="*/ 30748 h 38065"/>
                <a:gd name="connsiteX31" fmla="*/ 32327 w 48261"/>
                <a:gd name="connsiteY31" fmla="*/ 33325 h 38065"/>
                <a:gd name="connsiteX32" fmla="*/ 29944 w 48261"/>
                <a:gd name="connsiteY32" fmla="*/ 35109 h 38065"/>
                <a:gd name="connsiteX33" fmla="*/ 29944 w 48261"/>
                <a:gd name="connsiteY33" fmla="*/ 38282 h 38065"/>
                <a:gd name="connsiteX34" fmla="*/ 40073 w 48261"/>
                <a:gd name="connsiteY34" fmla="*/ 37885 h 38065"/>
                <a:gd name="connsiteX35" fmla="*/ 48414 w 48261"/>
                <a:gd name="connsiteY35" fmla="*/ 38282 h 38065"/>
                <a:gd name="connsiteX36" fmla="*/ 48414 w 48261"/>
                <a:gd name="connsiteY36" fmla="*/ 35109 h 38065"/>
                <a:gd name="connsiteX37" fmla="*/ 39874 w 48261"/>
                <a:gd name="connsiteY37" fmla="*/ 32334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759" y="18456"/>
                  </a:moveTo>
                  <a:cubicBezTo>
                    <a:pt x="27561" y="18456"/>
                    <a:pt x="26965" y="17663"/>
                    <a:pt x="26965" y="17663"/>
                  </a:cubicBezTo>
                  <a:cubicBezTo>
                    <a:pt x="26965" y="17465"/>
                    <a:pt x="32923" y="11120"/>
                    <a:pt x="33717" y="10327"/>
                  </a:cubicBezTo>
                  <a:cubicBezTo>
                    <a:pt x="36697" y="6957"/>
                    <a:pt x="39874" y="3587"/>
                    <a:pt x="46825" y="3388"/>
                  </a:cubicBezTo>
                  <a:lnTo>
                    <a:pt x="46825" y="216"/>
                  </a:lnTo>
                  <a:cubicBezTo>
                    <a:pt x="44442" y="415"/>
                    <a:pt x="41860" y="613"/>
                    <a:pt x="39477" y="613"/>
                  </a:cubicBezTo>
                  <a:cubicBezTo>
                    <a:pt x="36697" y="613"/>
                    <a:pt x="33320" y="613"/>
                    <a:pt x="30738" y="216"/>
                  </a:cubicBezTo>
                  <a:lnTo>
                    <a:pt x="30738" y="3388"/>
                  </a:lnTo>
                  <a:cubicBezTo>
                    <a:pt x="32129" y="3785"/>
                    <a:pt x="32327" y="4578"/>
                    <a:pt x="32327" y="5371"/>
                  </a:cubicBezTo>
                  <a:cubicBezTo>
                    <a:pt x="32327" y="5569"/>
                    <a:pt x="32327" y="6957"/>
                    <a:pt x="31136" y="8543"/>
                  </a:cubicBezTo>
                  <a:lnTo>
                    <a:pt x="24979" y="15482"/>
                  </a:lnTo>
                  <a:lnTo>
                    <a:pt x="17630" y="6957"/>
                  </a:lnTo>
                  <a:cubicBezTo>
                    <a:pt x="16637" y="6164"/>
                    <a:pt x="16637" y="5569"/>
                    <a:pt x="16637" y="5371"/>
                  </a:cubicBezTo>
                  <a:cubicBezTo>
                    <a:pt x="16637" y="3983"/>
                    <a:pt x="17829" y="3388"/>
                    <a:pt x="19021" y="3388"/>
                  </a:cubicBezTo>
                  <a:lnTo>
                    <a:pt x="19021" y="216"/>
                  </a:lnTo>
                  <a:cubicBezTo>
                    <a:pt x="15644" y="613"/>
                    <a:pt x="12268" y="613"/>
                    <a:pt x="9090" y="613"/>
                  </a:cubicBezTo>
                  <a:cubicBezTo>
                    <a:pt x="6508" y="613"/>
                    <a:pt x="3132" y="613"/>
                    <a:pt x="550" y="216"/>
                  </a:cubicBezTo>
                  <a:lnTo>
                    <a:pt x="550" y="3388"/>
                  </a:lnTo>
                  <a:cubicBezTo>
                    <a:pt x="4522" y="3388"/>
                    <a:pt x="6906" y="3388"/>
                    <a:pt x="9090" y="6164"/>
                  </a:cubicBezTo>
                  <a:lnTo>
                    <a:pt x="20212" y="18852"/>
                  </a:lnTo>
                  <a:cubicBezTo>
                    <a:pt x="20212" y="18852"/>
                    <a:pt x="21007" y="19645"/>
                    <a:pt x="21007" y="19645"/>
                  </a:cubicBezTo>
                  <a:cubicBezTo>
                    <a:pt x="21007" y="19844"/>
                    <a:pt x="14254" y="27179"/>
                    <a:pt x="13460" y="28171"/>
                  </a:cubicBezTo>
                  <a:cubicBezTo>
                    <a:pt x="10083" y="31739"/>
                    <a:pt x="7104" y="34911"/>
                    <a:pt x="153" y="35109"/>
                  </a:cubicBezTo>
                  <a:lnTo>
                    <a:pt x="153" y="38282"/>
                  </a:lnTo>
                  <a:cubicBezTo>
                    <a:pt x="2735" y="38083"/>
                    <a:pt x="4721" y="37885"/>
                    <a:pt x="7501" y="37885"/>
                  </a:cubicBezTo>
                  <a:cubicBezTo>
                    <a:pt x="10083" y="37885"/>
                    <a:pt x="13658" y="38083"/>
                    <a:pt x="16240" y="38282"/>
                  </a:cubicBezTo>
                  <a:lnTo>
                    <a:pt x="16240" y="35109"/>
                  </a:lnTo>
                  <a:cubicBezTo>
                    <a:pt x="15247" y="34911"/>
                    <a:pt x="14453" y="34316"/>
                    <a:pt x="14453" y="33127"/>
                  </a:cubicBezTo>
                  <a:cubicBezTo>
                    <a:pt x="14453" y="31343"/>
                    <a:pt x="15446" y="30351"/>
                    <a:pt x="16836" y="28765"/>
                  </a:cubicBezTo>
                  <a:lnTo>
                    <a:pt x="22993" y="22025"/>
                  </a:lnTo>
                  <a:lnTo>
                    <a:pt x="30738" y="30748"/>
                  </a:lnTo>
                  <a:cubicBezTo>
                    <a:pt x="32327" y="32532"/>
                    <a:pt x="32327" y="32730"/>
                    <a:pt x="32327" y="33325"/>
                  </a:cubicBezTo>
                  <a:cubicBezTo>
                    <a:pt x="32327" y="35109"/>
                    <a:pt x="30341" y="35109"/>
                    <a:pt x="29944" y="35109"/>
                  </a:cubicBezTo>
                  <a:lnTo>
                    <a:pt x="29944" y="38282"/>
                  </a:lnTo>
                  <a:cubicBezTo>
                    <a:pt x="30738" y="38282"/>
                    <a:pt x="37094" y="37885"/>
                    <a:pt x="40073" y="37885"/>
                  </a:cubicBezTo>
                  <a:cubicBezTo>
                    <a:pt x="42853" y="37885"/>
                    <a:pt x="45634" y="38083"/>
                    <a:pt x="48414" y="38282"/>
                  </a:cubicBezTo>
                  <a:lnTo>
                    <a:pt x="48414" y="35109"/>
                  </a:lnTo>
                  <a:cubicBezTo>
                    <a:pt x="42655" y="35109"/>
                    <a:pt x="41860" y="34515"/>
                    <a:pt x="39874" y="32334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DDBC667-6EDC-28AD-587F-7A037DC24C69}"/>
                </a:ext>
              </a:extLst>
            </p:cNvPr>
            <p:cNvSpPr/>
            <p:nvPr/>
          </p:nvSpPr>
          <p:spPr>
            <a:xfrm>
              <a:off x="3939911" y="2494316"/>
              <a:ext cx="85996" cy="85448"/>
            </a:xfrm>
            <a:custGeom>
              <a:avLst/>
              <a:gdLst>
                <a:gd name="connsiteX0" fmla="*/ 51166 w 85996"/>
                <a:gd name="connsiteY0" fmla="*/ 8999 h 85448"/>
                <a:gd name="connsiteX1" fmla="*/ 53947 w 85996"/>
                <a:gd name="connsiteY1" fmla="*/ 4240 h 85448"/>
                <a:gd name="connsiteX2" fmla="*/ 61891 w 85996"/>
                <a:gd name="connsiteY2" fmla="*/ 4042 h 85448"/>
                <a:gd name="connsiteX3" fmla="*/ 80361 w 85996"/>
                <a:gd name="connsiteY3" fmla="*/ 14352 h 85448"/>
                <a:gd name="connsiteX4" fmla="*/ 79368 w 85996"/>
                <a:gd name="connsiteY4" fmla="*/ 24463 h 85448"/>
                <a:gd name="connsiteX5" fmla="*/ 78971 w 85996"/>
                <a:gd name="connsiteY5" fmla="*/ 26842 h 85448"/>
                <a:gd name="connsiteX6" fmla="*/ 80560 w 85996"/>
                <a:gd name="connsiteY6" fmla="*/ 28626 h 85448"/>
                <a:gd name="connsiteX7" fmla="*/ 82347 w 85996"/>
                <a:gd name="connsiteY7" fmla="*/ 25652 h 85448"/>
                <a:gd name="connsiteX8" fmla="*/ 85724 w 85996"/>
                <a:gd name="connsiteY8" fmla="*/ 3646 h 85448"/>
                <a:gd name="connsiteX9" fmla="*/ 86121 w 85996"/>
                <a:gd name="connsiteY9" fmla="*/ 1465 h 85448"/>
                <a:gd name="connsiteX10" fmla="*/ 82745 w 85996"/>
                <a:gd name="connsiteY10" fmla="*/ 77 h 85448"/>
                <a:gd name="connsiteX11" fmla="*/ 12636 w 85996"/>
                <a:gd name="connsiteY11" fmla="*/ 77 h 85448"/>
                <a:gd name="connsiteX12" fmla="*/ 8466 w 85996"/>
                <a:gd name="connsiteY12" fmla="*/ 2654 h 85448"/>
                <a:gd name="connsiteX13" fmla="*/ 919 w 85996"/>
                <a:gd name="connsiteY13" fmla="*/ 24859 h 85448"/>
                <a:gd name="connsiteX14" fmla="*/ 124 w 85996"/>
                <a:gd name="connsiteY14" fmla="*/ 27238 h 85448"/>
                <a:gd name="connsiteX15" fmla="*/ 1713 w 85996"/>
                <a:gd name="connsiteY15" fmla="*/ 28626 h 85448"/>
                <a:gd name="connsiteX16" fmla="*/ 3898 w 85996"/>
                <a:gd name="connsiteY16" fmla="*/ 25850 h 85448"/>
                <a:gd name="connsiteX17" fmla="*/ 32696 w 85996"/>
                <a:gd name="connsiteY17" fmla="*/ 4042 h 85448"/>
                <a:gd name="connsiteX18" fmla="*/ 37661 w 85996"/>
                <a:gd name="connsiteY18" fmla="*/ 4042 h 85448"/>
                <a:gd name="connsiteX19" fmla="*/ 41037 w 85996"/>
                <a:gd name="connsiteY19" fmla="*/ 5628 h 85448"/>
                <a:gd name="connsiteX20" fmla="*/ 40640 w 85996"/>
                <a:gd name="connsiteY20" fmla="*/ 8206 h 85448"/>
                <a:gd name="connsiteX21" fmla="*/ 23758 w 85996"/>
                <a:gd name="connsiteY21" fmla="*/ 75613 h 85448"/>
                <a:gd name="connsiteX22" fmla="*/ 8664 w 85996"/>
                <a:gd name="connsiteY22" fmla="*/ 81560 h 85448"/>
                <a:gd name="connsiteX23" fmla="*/ 3302 w 85996"/>
                <a:gd name="connsiteY23" fmla="*/ 83940 h 85448"/>
                <a:gd name="connsiteX24" fmla="*/ 5487 w 85996"/>
                <a:gd name="connsiteY24" fmla="*/ 85526 h 85448"/>
                <a:gd name="connsiteX25" fmla="*/ 15814 w 85996"/>
                <a:gd name="connsiteY25" fmla="*/ 85327 h 85448"/>
                <a:gd name="connsiteX26" fmla="*/ 26539 w 85996"/>
                <a:gd name="connsiteY26" fmla="*/ 85129 h 85448"/>
                <a:gd name="connsiteX27" fmla="*/ 37065 w 85996"/>
                <a:gd name="connsiteY27" fmla="*/ 85327 h 85448"/>
                <a:gd name="connsiteX28" fmla="*/ 47989 w 85996"/>
                <a:gd name="connsiteY28" fmla="*/ 85526 h 85448"/>
                <a:gd name="connsiteX29" fmla="*/ 50769 w 85996"/>
                <a:gd name="connsiteY29" fmla="*/ 82948 h 85448"/>
                <a:gd name="connsiteX30" fmla="*/ 46598 w 85996"/>
                <a:gd name="connsiteY30" fmla="*/ 81560 h 85448"/>
                <a:gd name="connsiteX31" fmla="*/ 38455 w 85996"/>
                <a:gd name="connsiteY31" fmla="*/ 81362 h 85448"/>
                <a:gd name="connsiteX32" fmla="*/ 33689 w 85996"/>
                <a:gd name="connsiteY32" fmla="*/ 78587 h 85448"/>
                <a:gd name="connsiteX33" fmla="*/ 34285 w 85996"/>
                <a:gd name="connsiteY33" fmla="*/ 76009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66" y="8999"/>
                  </a:moveTo>
                  <a:cubicBezTo>
                    <a:pt x="51961" y="5430"/>
                    <a:pt x="52556" y="4637"/>
                    <a:pt x="53947" y="4240"/>
                  </a:cubicBezTo>
                  <a:cubicBezTo>
                    <a:pt x="55138" y="4042"/>
                    <a:pt x="59309" y="4042"/>
                    <a:pt x="61891" y="4042"/>
                  </a:cubicBezTo>
                  <a:cubicBezTo>
                    <a:pt x="74800" y="4042"/>
                    <a:pt x="80361" y="4637"/>
                    <a:pt x="80361" y="14352"/>
                  </a:cubicBezTo>
                  <a:cubicBezTo>
                    <a:pt x="80361" y="16334"/>
                    <a:pt x="79964" y="21290"/>
                    <a:pt x="79368" y="24463"/>
                  </a:cubicBezTo>
                  <a:cubicBezTo>
                    <a:pt x="79170" y="25057"/>
                    <a:pt x="78971" y="26445"/>
                    <a:pt x="78971" y="26842"/>
                  </a:cubicBezTo>
                  <a:cubicBezTo>
                    <a:pt x="78971" y="27635"/>
                    <a:pt x="79368" y="28626"/>
                    <a:pt x="80560" y="28626"/>
                  </a:cubicBezTo>
                  <a:cubicBezTo>
                    <a:pt x="81950" y="28626"/>
                    <a:pt x="82149" y="27436"/>
                    <a:pt x="82347" y="25652"/>
                  </a:cubicBezTo>
                  <a:lnTo>
                    <a:pt x="85724" y="3646"/>
                  </a:lnTo>
                  <a:cubicBezTo>
                    <a:pt x="85922" y="3249"/>
                    <a:pt x="86121" y="1861"/>
                    <a:pt x="86121" y="1465"/>
                  </a:cubicBezTo>
                  <a:cubicBezTo>
                    <a:pt x="86121" y="77"/>
                    <a:pt x="84731" y="77"/>
                    <a:pt x="82745" y="77"/>
                  </a:cubicBezTo>
                  <a:lnTo>
                    <a:pt x="12636" y="77"/>
                  </a:lnTo>
                  <a:cubicBezTo>
                    <a:pt x="9459" y="77"/>
                    <a:pt x="9459" y="275"/>
                    <a:pt x="8466" y="2654"/>
                  </a:cubicBezTo>
                  <a:lnTo>
                    <a:pt x="919" y="24859"/>
                  </a:lnTo>
                  <a:cubicBezTo>
                    <a:pt x="720" y="25057"/>
                    <a:pt x="124" y="26842"/>
                    <a:pt x="124" y="27238"/>
                  </a:cubicBezTo>
                  <a:cubicBezTo>
                    <a:pt x="124" y="27833"/>
                    <a:pt x="720" y="28626"/>
                    <a:pt x="1713" y="28626"/>
                  </a:cubicBezTo>
                  <a:cubicBezTo>
                    <a:pt x="2905" y="28626"/>
                    <a:pt x="3103" y="27833"/>
                    <a:pt x="3898" y="25850"/>
                  </a:cubicBezTo>
                  <a:cubicBezTo>
                    <a:pt x="10650" y="6421"/>
                    <a:pt x="14027" y="4042"/>
                    <a:pt x="32696" y="4042"/>
                  </a:cubicBezTo>
                  <a:lnTo>
                    <a:pt x="37661" y="4042"/>
                  </a:lnTo>
                  <a:cubicBezTo>
                    <a:pt x="41037" y="4042"/>
                    <a:pt x="41037" y="4637"/>
                    <a:pt x="41037" y="5628"/>
                  </a:cubicBezTo>
                  <a:cubicBezTo>
                    <a:pt x="41037" y="6421"/>
                    <a:pt x="40640" y="7809"/>
                    <a:pt x="40640" y="8206"/>
                  </a:cubicBezTo>
                  <a:lnTo>
                    <a:pt x="23758" y="75613"/>
                  </a:lnTo>
                  <a:cubicBezTo>
                    <a:pt x="22567" y="80173"/>
                    <a:pt x="22170" y="81560"/>
                    <a:pt x="8664" y="81560"/>
                  </a:cubicBezTo>
                  <a:cubicBezTo>
                    <a:pt x="4096" y="81560"/>
                    <a:pt x="3302" y="81560"/>
                    <a:pt x="3302" y="83940"/>
                  </a:cubicBezTo>
                  <a:cubicBezTo>
                    <a:pt x="3302" y="85526"/>
                    <a:pt x="4692" y="85526"/>
                    <a:pt x="5487" y="85526"/>
                  </a:cubicBezTo>
                  <a:cubicBezTo>
                    <a:pt x="8863" y="85526"/>
                    <a:pt x="12438" y="85327"/>
                    <a:pt x="15814" y="85327"/>
                  </a:cubicBezTo>
                  <a:cubicBezTo>
                    <a:pt x="19389" y="85327"/>
                    <a:pt x="22964" y="85129"/>
                    <a:pt x="26539" y="85129"/>
                  </a:cubicBezTo>
                  <a:cubicBezTo>
                    <a:pt x="30114" y="85129"/>
                    <a:pt x="33689" y="85327"/>
                    <a:pt x="37065" y="85327"/>
                  </a:cubicBezTo>
                  <a:cubicBezTo>
                    <a:pt x="40640" y="85327"/>
                    <a:pt x="44612" y="85526"/>
                    <a:pt x="47989" y="85526"/>
                  </a:cubicBezTo>
                  <a:cubicBezTo>
                    <a:pt x="49379" y="85526"/>
                    <a:pt x="50769" y="85526"/>
                    <a:pt x="50769" y="82948"/>
                  </a:cubicBezTo>
                  <a:cubicBezTo>
                    <a:pt x="50769" y="81560"/>
                    <a:pt x="49776" y="81560"/>
                    <a:pt x="46598" y="81560"/>
                  </a:cubicBezTo>
                  <a:cubicBezTo>
                    <a:pt x="43421" y="81560"/>
                    <a:pt x="41832" y="81560"/>
                    <a:pt x="38455" y="81362"/>
                  </a:cubicBezTo>
                  <a:cubicBezTo>
                    <a:pt x="34880" y="80966"/>
                    <a:pt x="33689" y="80569"/>
                    <a:pt x="33689" y="78587"/>
                  </a:cubicBezTo>
                  <a:cubicBezTo>
                    <a:pt x="33689" y="78388"/>
                    <a:pt x="33689" y="77794"/>
                    <a:pt x="34285" y="76009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29" name="Graphic 76">
              <a:extLst>
                <a:ext uri="{FF2B5EF4-FFF2-40B4-BE49-F238E27FC236}">
                  <a16:creationId xmlns:a16="http://schemas.microsoft.com/office/drawing/2014/main" id="{1CDFE7F6-50B7-C07A-0212-889DE8DE5836}"/>
                </a:ext>
              </a:extLst>
            </p:cNvPr>
            <p:cNvGrpSpPr/>
            <p:nvPr/>
          </p:nvGrpSpPr>
          <p:grpSpPr>
            <a:xfrm>
              <a:off x="4014112" y="2537013"/>
              <a:ext cx="274979" cy="78707"/>
              <a:chOff x="16007992" y="1962707"/>
              <a:chExt cx="274979" cy="78707"/>
            </a:xfrm>
            <a:solidFill>
              <a:schemeClr val="tx1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E44445E-5358-A236-3149-AA57320E131C}"/>
                  </a:ext>
                </a:extLst>
              </p:cNvPr>
              <p:cNvSpPr/>
              <p:nvPr/>
            </p:nvSpPr>
            <p:spPr>
              <a:xfrm>
                <a:off x="16007992" y="1985109"/>
                <a:ext cx="37933" cy="40047"/>
              </a:xfrm>
              <a:custGeom>
                <a:avLst/>
                <a:gdLst>
                  <a:gd name="connsiteX0" fmla="*/ 35681 w 37933"/>
                  <a:gd name="connsiteY0" fmla="*/ 19309 h 40047"/>
                  <a:gd name="connsiteX1" fmla="*/ 38064 w 37933"/>
                  <a:gd name="connsiteY1" fmla="*/ 17327 h 40047"/>
                  <a:gd name="connsiteX2" fmla="*/ 20587 w 37933"/>
                  <a:gd name="connsiteY2" fmla="*/ 79 h 40047"/>
                  <a:gd name="connsiteX3" fmla="*/ 130 w 37933"/>
                  <a:gd name="connsiteY3" fmla="*/ 20102 h 40047"/>
                  <a:gd name="connsiteX4" fmla="*/ 21778 w 37933"/>
                  <a:gd name="connsiteY4" fmla="*/ 40126 h 40047"/>
                  <a:gd name="connsiteX5" fmla="*/ 38064 w 37933"/>
                  <a:gd name="connsiteY5" fmla="*/ 28826 h 40047"/>
                  <a:gd name="connsiteX6" fmla="*/ 36674 w 37933"/>
                  <a:gd name="connsiteY6" fmla="*/ 27438 h 40047"/>
                  <a:gd name="connsiteX7" fmla="*/ 35085 w 37933"/>
                  <a:gd name="connsiteY7" fmla="*/ 28826 h 40047"/>
                  <a:gd name="connsiteX8" fmla="*/ 22374 w 37933"/>
                  <a:gd name="connsiteY8" fmla="*/ 37351 h 40047"/>
                  <a:gd name="connsiteX9" fmla="*/ 11649 w 37933"/>
                  <a:gd name="connsiteY9" fmla="*/ 32196 h 40047"/>
                  <a:gd name="connsiteX10" fmla="*/ 8273 w 37933"/>
                  <a:gd name="connsiteY10" fmla="*/ 19309 h 40047"/>
                  <a:gd name="connsiteX11" fmla="*/ 8273 w 37933"/>
                  <a:gd name="connsiteY11" fmla="*/ 16930 h 40047"/>
                  <a:gd name="connsiteX12" fmla="*/ 20587 w 37933"/>
                  <a:gd name="connsiteY12" fmla="*/ 2458 h 40047"/>
                  <a:gd name="connsiteX13" fmla="*/ 31907 w 37933"/>
                  <a:gd name="connsiteY13" fmla="*/ 16930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681" y="19309"/>
                    </a:moveTo>
                    <a:cubicBezTo>
                      <a:pt x="37468" y="19309"/>
                      <a:pt x="38064" y="19309"/>
                      <a:pt x="38064" y="17327"/>
                    </a:cubicBezTo>
                    <a:cubicBezTo>
                      <a:pt x="38064" y="9595"/>
                      <a:pt x="33695" y="79"/>
                      <a:pt x="20587" y="79"/>
                    </a:cubicBezTo>
                    <a:cubicBezTo>
                      <a:pt x="9067" y="79"/>
                      <a:pt x="130" y="9198"/>
                      <a:pt x="130" y="20102"/>
                    </a:cubicBezTo>
                    <a:cubicBezTo>
                      <a:pt x="130" y="31205"/>
                      <a:pt x="10060" y="40126"/>
                      <a:pt x="21778" y="40126"/>
                    </a:cubicBezTo>
                    <a:cubicBezTo>
                      <a:pt x="33695" y="40126"/>
                      <a:pt x="38064" y="30610"/>
                      <a:pt x="38064" y="28826"/>
                    </a:cubicBezTo>
                    <a:cubicBezTo>
                      <a:pt x="38064" y="28429"/>
                      <a:pt x="37865" y="27438"/>
                      <a:pt x="36674" y="27438"/>
                    </a:cubicBezTo>
                    <a:cubicBezTo>
                      <a:pt x="35482" y="27438"/>
                      <a:pt x="35283" y="28033"/>
                      <a:pt x="35085" y="28826"/>
                    </a:cubicBezTo>
                    <a:cubicBezTo>
                      <a:pt x="32304" y="36161"/>
                      <a:pt x="25552" y="37351"/>
                      <a:pt x="22374" y="37351"/>
                    </a:cubicBezTo>
                    <a:cubicBezTo>
                      <a:pt x="18203" y="37351"/>
                      <a:pt x="14231" y="35566"/>
                      <a:pt x="11649" y="32196"/>
                    </a:cubicBezTo>
                    <a:cubicBezTo>
                      <a:pt x="8273" y="28033"/>
                      <a:pt x="8273" y="22680"/>
                      <a:pt x="8273" y="19309"/>
                    </a:cubicBezTo>
                    <a:close/>
                    <a:moveTo>
                      <a:pt x="8273" y="16930"/>
                    </a:moveTo>
                    <a:cubicBezTo>
                      <a:pt x="9266" y="4440"/>
                      <a:pt x="17210" y="2458"/>
                      <a:pt x="20587" y="2458"/>
                    </a:cubicBezTo>
                    <a:cubicBezTo>
                      <a:pt x="31510" y="2458"/>
                      <a:pt x="31907" y="14750"/>
                      <a:pt x="31907" y="16930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8C1D610-3E4A-E82B-8CEB-A7682E767FF6}"/>
                  </a:ext>
                </a:extLst>
              </p:cNvPr>
              <p:cNvSpPr/>
              <p:nvPr/>
            </p:nvSpPr>
            <p:spPr>
              <a:xfrm>
                <a:off x="16054284" y="1985506"/>
                <a:ext cx="74477" cy="38858"/>
              </a:xfrm>
              <a:custGeom>
                <a:avLst/>
                <a:gdLst>
                  <a:gd name="connsiteX0" fmla="*/ 68057 w 74477"/>
                  <a:gd name="connsiteY0" fmla="*/ 12172 h 38858"/>
                  <a:gd name="connsiteX1" fmla="*/ 54750 w 74477"/>
                  <a:gd name="connsiteY1" fmla="*/ 79 h 38858"/>
                  <a:gd name="connsiteX2" fmla="*/ 40649 w 74477"/>
                  <a:gd name="connsiteY2" fmla="*/ 8207 h 38858"/>
                  <a:gd name="connsiteX3" fmla="*/ 27541 w 74477"/>
                  <a:gd name="connsiteY3" fmla="*/ 79 h 38858"/>
                  <a:gd name="connsiteX4" fmla="*/ 13242 w 74477"/>
                  <a:gd name="connsiteY4" fmla="*/ 8604 h 38858"/>
                  <a:gd name="connsiteX5" fmla="*/ 13043 w 74477"/>
                  <a:gd name="connsiteY5" fmla="*/ 8604 h 38858"/>
                  <a:gd name="connsiteX6" fmla="*/ 13043 w 74477"/>
                  <a:gd name="connsiteY6" fmla="*/ 79 h 38858"/>
                  <a:gd name="connsiteX7" fmla="*/ 134 w 74477"/>
                  <a:gd name="connsiteY7" fmla="*/ 1070 h 38858"/>
                  <a:gd name="connsiteX8" fmla="*/ 134 w 74477"/>
                  <a:gd name="connsiteY8" fmla="*/ 4242 h 38858"/>
                  <a:gd name="connsiteX9" fmla="*/ 6688 w 74477"/>
                  <a:gd name="connsiteY9" fmla="*/ 9198 h 38858"/>
                  <a:gd name="connsiteX10" fmla="*/ 6688 w 74477"/>
                  <a:gd name="connsiteY10" fmla="*/ 31998 h 38858"/>
                  <a:gd name="connsiteX11" fmla="*/ 134 w 74477"/>
                  <a:gd name="connsiteY11" fmla="*/ 35765 h 38858"/>
                  <a:gd name="connsiteX12" fmla="*/ 134 w 74477"/>
                  <a:gd name="connsiteY12" fmla="*/ 38937 h 38858"/>
                  <a:gd name="connsiteX13" fmla="*/ 10263 w 74477"/>
                  <a:gd name="connsiteY13" fmla="*/ 38540 h 38858"/>
                  <a:gd name="connsiteX14" fmla="*/ 20392 w 74477"/>
                  <a:gd name="connsiteY14" fmla="*/ 38937 h 38858"/>
                  <a:gd name="connsiteX15" fmla="*/ 20392 w 74477"/>
                  <a:gd name="connsiteY15" fmla="*/ 35765 h 38858"/>
                  <a:gd name="connsiteX16" fmla="*/ 13837 w 74477"/>
                  <a:gd name="connsiteY16" fmla="*/ 31998 h 38858"/>
                  <a:gd name="connsiteX17" fmla="*/ 13837 w 74477"/>
                  <a:gd name="connsiteY17" fmla="*/ 16137 h 38858"/>
                  <a:gd name="connsiteX18" fmla="*/ 26946 w 74477"/>
                  <a:gd name="connsiteY18" fmla="*/ 2458 h 38858"/>
                  <a:gd name="connsiteX19" fmla="*/ 33897 w 74477"/>
                  <a:gd name="connsiteY19" fmla="*/ 11776 h 38858"/>
                  <a:gd name="connsiteX20" fmla="*/ 33897 w 74477"/>
                  <a:gd name="connsiteY20" fmla="*/ 31998 h 38858"/>
                  <a:gd name="connsiteX21" fmla="*/ 27343 w 74477"/>
                  <a:gd name="connsiteY21" fmla="*/ 35765 h 38858"/>
                  <a:gd name="connsiteX22" fmla="*/ 27343 w 74477"/>
                  <a:gd name="connsiteY22" fmla="*/ 38937 h 38858"/>
                  <a:gd name="connsiteX23" fmla="*/ 37273 w 74477"/>
                  <a:gd name="connsiteY23" fmla="*/ 38540 h 38858"/>
                  <a:gd name="connsiteX24" fmla="*/ 47601 w 74477"/>
                  <a:gd name="connsiteY24" fmla="*/ 38937 h 38858"/>
                  <a:gd name="connsiteX25" fmla="*/ 47601 w 74477"/>
                  <a:gd name="connsiteY25" fmla="*/ 35765 h 38858"/>
                  <a:gd name="connsiteX26" fmla="*/ 40848 w 74477"/>
                  <a:gd name="connsiteY26" fmla="*/ 31998 h 38858"/>
                  <a:gd name="connsiteX27" fmla="*/ 40848 w 74477"/>
                  <a:gd name="connsiteY27" fmla="*/ 16137 h 38858"/>
                  <a:gd name="connsiteX28" fmla="*/ 53956 w 74477"/>
                  <a:gd name="connsiteY28" fmla="*/ 2458 h 38858"/>
                  <a:gd name="connsiteX29" fmla="*/ 61106 w 74477"/>
                  <a:gd name="connsiteY29" fmla="*/ 11776 h 38858"/>
                  <a:gd name="connsiteX30" fmla="*/ 61106 w 74477"/>
                  <a:gd name="connsiteY30" fmla="*/ 31998 h 38858"/>
                  <a:gd name="connsiteX31" fmla="*/ 54353 w 74477"/>
                  <a:gd name="connsiteY31" fmla="*/ 35765 h 38858"/>
                  <a:gd name="connsiteX32" fmla="*/ 54353 w 74477"/>
                  <a:gd name="connsiteY32" fmla="*/ 38937 h 38858"/>
                  <a:gd name="connsiteX33" fmla="*/ 64482 w 74477"/>
                  <a:gd name="connsiteY33" fmla="*/ 38540 h 38858"/>
                  <a:gd name="connsiteX34" fmla="*/ 74611 w 74477"/>
                  <a:gd name="connsiteY34" fmla="*/ 38937 h 38858"/>
                  <a:gd name="connsiteX35" fmla="*/ 74611 w 74477"/>
                  <a:gd name="connsiteY35" fmla="*/ 35765 h 38858"/>
                  <a:gd name="connsiteX36" fmla="*/ 68057 w 74477"/>
                  <a:gd name="connsiteY36" fmla="*/ 31998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57" y="12172"/>
                    </a:moveTo>
                    <a:cubicBezTo>
                      <a:pt x="68057" y="4440"/>
                      <a:pt x="64284" y="79"/>
                      <a:pt x="54750" y="79"/>
                    </a:cubicBezTo>
                    <a:cubicBezTo>
                      <a:pt x="47799" y="79"/>
                      <a:pt x="43033" y="3845"/>
                      <a:pt x="40649" y="8207"/>
                    </a:cubicBezTo>
                    <a:cubicBezTo>
                      <a:pt x="38862" y="2061"/>
                      <a:pt x="34095" y="79"/>
                      <a:pt x="27541" y="79"/>
                    </a:cubicBezTo>
                    <a:cubicBezTo>
                      <a:pt x="20392" y="79"/>
                      <a:pt x="15625" y="4044"/>
                      <a:pt x="13242" y="8604"/>
                    </a:cubicBezTo>
                    <a:lnTo>
                      <a:pt x="13043" y="8604"/>
                    </a:lnTo>
                    <a:lnTo>
                      <a:pt x="13043" y="79"/>
                    </a:lnTo>
                    <a:lnTo>
                      <a:pt x="134" y="1070"/>
                    </a:lnTo>
                    <a:lnTo>
                      <a:pt x="134" y="4242"/>
                    </a:lnTo>
                    <a:cubicBezTo>
                      <a:pt x="6092" y="4242"/>
                      <a:pt x="6688" y="4837"/>
                      <a:pt x="6688" y="9198"/>
                    </a:cubicBezTo>
                    <a:lnTo>
                      <a:pt x="6688" y="31998"/>
                    </a:lnTo>
                    <a:cubicBezTo>
                      <a:pt x="6688" y="35765"/>
                      <a:pt x="5893" y="35765"/>
                      <a:pt x="134" y="35765"/>
                    </a:cubicBezTo>
                    <a:lnTo>
                      <a:pt x="134" y="38937"/>
                    </a:lnTo>
                    <a:cubicBezTo>
                      <a:pt x="332" y="38937"/>
                      <a:pt x="6489" y="38540"/>
                      <a:pt x="10263" y="38540"/>
                    </a:cubicBezTo>
                    <a:cubicBezTo>
                      <a:pt x="13440" y="38540"/>
                      <a:pt x="19597" y="38937"/>
                      <a:pt x="20392" y="38937"/>
                    </a:cubicBezTo>
                    <a:lnTo>
                      <a:pt x="20392" y="35765"/>
                    </a:lnTo>
                    <a:cubicBezTo>
                      <a:pt x="14632" y="35765"/>
                      <a:pt x="13837" y="35765"/>
                      <a:pt x="13837" y="31998"/>
                    </a:cubicBezTo>
                    <a:lnTo>
                      <a:pt x="13837" y="16137"/>
                    </a:lnTo>
                    <a:cubicBezTo>
                      <a:pt x="13837" y="6819"/>
                      <a:pt x="20987" y="2458"/>
                      <a:pt x="26946" y="2458"/>
                    </a:cubicBezTo>
                    <a:cubicBezTo>
                      <a:pt x="33102" y="2458"/>
                      <a:pt x="33897" y="7414"/>
                      <a:pt x="33897" y="11776"/>
                    </a:cubicBezTo>
                    <a:lnTo>
                      <a:pt x="33897" y="31998"/>
                    </a:lnTo>
                    <a:cubicBezTo>
                      <a:pt x="33897" y="35765"/>
                      <a:pt x="33102" y="35765"/>
                      <a:pt x="27343" y="35765"/>
                    </a:cubicBezTo>
                    <a:lnTo>
                      <a:pt x="27343" y="38937"/>
                    </a:lnTo>
                    <a:cubicBezTo>
                      <a:pt x="27541" y="38937"/>
                      <a:pt x="33698" y="38540"/>
                      <a:pt x="37273" y="38540"/>
                    </a:cubicBezTo>
                    <a:cubicBezTo>
                      <a:pt x="40649" y="38540"/>
                      <a:pt x="46806" y="38937"/>
                      <a:pt x="47601" y="38937"/>
                    </a:cubicBezTo>
                    <a:lnTo>
                      <a:pt x="47601" y="35765"/>
                    </a:lnTo>
                    <a:cubicBezTo>
                      <a:pt x="41841" y="35765"/>
                      <a:pt x="40848" y="35765"/>
                      <a:pt x="40848" y="31998"/>
                    </a:cubicBezTo>
                    <a:lnTo>
                      <a:pt x="40848" y="16137"/>
                    </a:lnTo>
                    <a:cubicBezTo>
                      <a:pt x="40848" y="6819"/>
                      <a:pt x="48196" y="2458"/>
                      <a:pt x="53956" y="2458"/>
                    </a:cubicBezTo>
                    <a:cubicBezTo>
                      <a:pt x="60311" y="2458"/>
                      <a:pt x="61106" y="7414"/>
                      <a:pt x="61106" y="11776"/>
                    </a:cubicBezTo>
                    <a:lnTo>
                      <a:pt x="61106" y="31998"/>
                    </a:lnTo>
                    <a:cubicBezTo>
                      <a:pt x="61106" y="35765"/>
                      <a:pt x="60113" y="35765"/>
                      <a:pt x="54353" y="35765"/>
                    </a:cubicBezTo>
                    <a:lnTo>
                      <a:pt x="54353" y="38937"/>
                    </a:lnTo>
                    <a:cubicBezTo>
                      <a:pt x="54552" y="38937"/>
                      <a:pt x="60709" y="38540"/>
                      <a:pt x="64482" y="38540"/>
                    </a:cubicBezTo>
                    <a:cubicBezTo>
                      <a:pt x="67660" y="38540"/>
                      <a:pt x="73817" y="38937"/>
                      <a:pt x="74611" y="38937"/>
                    </a:cubicBezTo>
                    <a:lnTo>
                      <a:pt x="74611" y="35765"/>
                    </a:lnTo>
                    <a:cubicBezTo>
                      <a:pt x="68852" y="35765"/>
                      <a:pt x="68057" y="35765"/>
                      <a:pt x="68057" y="3199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2529511-EAC3-E910-C3C6-8E6766C79A00}"/>
                  </a:ext>
                </a:extLst>
              </p:cNvPr>
              <p:cNvSpPr/>
              <p:nvPr/>
            </p:nvSpPr>
            <p:spPr>
              <a:xfrm>
                <a:off x="16141622" y="2014253"/>
                <a:ext cx="11320" cy="27161"/>
              </a:xfrm>
              <a:custGeom>
                <a:avLst/>
                <a:gdLst>
                  <a:gd name="connsiteX0" fmla="*/ 8879 w 11320"/>
                  <a:gd name="connsiteY0" fmla="*/ 8802 h 27161"/>
                  <a:gd name="connsiteX1" fmla="*/ 2126 w 11320"/>
                  <a:gd name="connsiteY1" fmla="*/ 24861 h 27161"/>
                  <a:gd name="connsiteX2" fmla="*/ 1530 w 11320"/>
                  <a:gd name="connsiteY2" fmla="*/ 26050 h 27161"/>
                  <a:gd name="connsiteX3" fmla="*/ 2722 w 11320"/>
                  <a:gd name="connsiteY3" fmla="*/ 27240 h 27161"/>
                  <a:gd name="connsiteX4" fmla="*/ 11461 w 11320"/>
                  <a:gd name="connsiteY4" fmla="*/ 9595 h 27161"/>
                  <a:gd name="connsiteX5" fmla="*/ 5304 w 11320"/>
                  <a:gd name="connsiteY5" fmla="*/ 79 h 27161"/>
                  <a:gd name="connsiteX6" fmla="*/ 140 w 11320"/>
                  <a:gd name="connsiteY6" fmla="*/ 5233 h 27161"/>
                  <a:gd name="connsiteX7" fmla="*/ 5304 w 11320"/>
                  <a:gd name="connsiteY7" fmla="*/ 10190 h 27161"/>
                  <a:gd name="connsiteX8" fmla="*/ 8879 w 11320"/>
                  <a:gd name="connsiteY8" fmla="*/ 8802 h 2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20" h="27161">
                    <a:moveTo>
                      <a:pt x="8879" y="8802"/>
                    </a:moveTo>
                    <a:cubicBezTo>
                      <a:pt x="8879" y="11181"/>
                      <a:pt x="8879" y="18715"/>
                      <a:pt x="2126" y="24861"/>
                    </a:cubicBezTo>
                    <a:cubicBezTo>
                      <a:pt x="1729" y="25257"/>
                      <a:pt x="1530" y="25455"/>
                      <a:pt x="1530" y="26050"/>
                    </a:cubicBezTo>
                    <a:cubicBezTo>
                      <a:pt x="1530" y="26447"/>
                      <a:pt x="2126" y="27240"/>
                      <a:pt x="2722" y="27240"/>
                    </a:cubicBezTo>
                    <a:cubicBezTo>
                      <a:pt x="3914" y="27240"/>
                      <a:pt x="11461" y="20301"/>
                      <a:pt x="11461" y="9595"/>
                    </a:cubicBezTo>
                    <a:cubicBezTo>
                      <a:pt x="11461" y="4440"/>
                      <a:pt x="9475" y="79"/>
                      <a:pt x="5304" y="79"/>
                    </a:cubicBezTo>
                    <a:cubicBezTo>
                      <a:pt x="2126" y="79"/>
                      <a:pt x="140" y="2458"/>
                      <a:pt x="140" y="5233"/>
                    </a:cubicBezTo>
                    <a:cubicBezTo>
                      <a:pt x="140" y="7216"/>
                      <a:pt x="1530" y="10190"/>
                      <a:pt x="5304" y="10190"/>
                    </a:cubicBezTo>
                    <a:cubicBezTo>
                      <a:pt x="7489" y="10190"/>
                      <a:pt x="8879" y="8802"/>
                      <a:pt x="8879" y="8802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4BFF430-F19A-994E-0937-38EDBA7D91D2}"/>
                  </a:ext>
                </a:extLst>
              </p:cNvPr>
              <p:cNvSpPr/>
              <p:nvPr/>
            </p:nvSpPr>
            <p:spPr>
              <a:xfrm>
                <a:off x="16165843" y="1985506"/>
                <a:ext cx="74477" cy="38858"/>
              </a:xfrm>
              <a:custGeom>
                <a:avLst/>
                <a:gdLst>
                  <a:gd name="connsiteX0" fmla="*/ 68066 w 74477"/>
                  <a:gd name="connsiteY0" fmla="*/ 12172 h 38858"/>
                  <a:gd name="connsiteX1" fmla="*/ 54759 w 74477"/>
                  <a:gd name="connsiteY1" fmla="*/ 79 h 38858"/>
                  <a:gd name="connsiteX2" fmla="*/ 40658 w 74477"/>
                  <a:gd name="connsiteY2" fmla="*/ 8207 h 38858"/>
                  <a:gd name="connsiteX3" fmla="*/ 27550 w 74477"/>
                  <a:gd name="connsiteY3" fmla="*/ 79 h 38858"/>
                  <a:gd name="connsiteX4" fmla="*/ 13250 w 74477"/>
                  <a:gd name="connsiteY4" fmla="*/ 8604 h 38858"/>
                  <a:gd name="connsiteX5" fmla="*/ 13052 w 74477"/>
                  <a:gd name="connsiteY5" fmla="*/ 8604 h 38858"/>
                  <a:gd name="connsiteX6" fmla="*/ 13052 w 74477"/>
                  <a:gd name="connsiteY6" fmla="*/ 79 h 38858"/>
                  <a:gd name="connsiteX7" fmla="*/ 142 w 74477"/>
                  <a:gd name="connsiteY7" fmla="*/ 1070 h 38858"/>
                  <a:gd name="connsiteX8" fmla="*/ 142 w 74477"/>
                  <a:gd name="connsiteY8" fmla="*/ 4242 h 38858"/>
                  <a:gd name="connsiteX9" fmla="*/ 6696 w 74477"/>
                  <a:gd name="connsiteY9" fmla="*/ 9198 h 38858"/>
                  <a:gd name="connsiteX10" fmla="*/ 6696 w 74477"/>
                  <a:gd name="connsiteY10" fmla="*/ 31998 h 38858"/>
                  <a:gd name="connsiteX11" fmla="*/ 142 w 74477"/>
                  <a:gd name="connsiteY11" fmla="*/ 35765 h 38858"/>
                  <a:gd name="connsiteX12" fmla="*/ 142 w 74477"/>
                  <a:gd name="connsiteY12" fmla="*/ 38937 h 38858"/>
                  <a:gd name="connsiteX13" fmla="*/ 10271 w 74477"/>
                  <a:gd name="connsiteY13" fmla="*/ 38540 h 38858"/>
                  <a:gd name="connsiteX14" fmla="*/ 20400 w 74477"/>
                  <a:gd name="connsiteY14" fmla="*/ 38937 h 38858"/>
                  <a:gd name="connsiteX15" fmla="*/ 20400 w 74477"/>
                  <a:gd name="connsiteY15" fmla="*/ 35765 h 38858"/>
                  <a:gd name="connsiteX16" fmla="*/ 13846 w 74477"/>
                  <a:gd name="connsiteY16" fmla="*/ 31998 h 38858"/>
                  <a:gd name="connsiteX17" fmla="*/ 13846 w 74477"/>
                  <a:gd name="connsiteY17" fmla="*/ 16137 h 38858"/>
                  <a:gd name="connsiteX18" fmla="*/ 26954 w 74477"/>
                  <a:gd name="connsiteY18" fmla="*/ 2458 h 38858"/>
                  <a:gd name="connsiteX19" fmla="*/ 33906 w 74477"/>
                  <a:gd name="connsiteY19" fmla="*/ 11776 h 38858"/>
                  <a:gd name="connsiteX20" fmla="*/ 33906 w 74477"/>
                  <a:gd name="connsiteY20" fmla="*/ 31998 h 38858"/>
                  <a:gd name="connsiteX21" fmla="*/ 27352 w 74477"/>
                  <a:gd name="connsiteY21" fmla="*/ 35765 h 38858"/>
                  <a:gd name="connsiteX22" fmla="*/ 27352 w 74477"/>
                  <a:gd name="connsiteY22" fmla="*/ 38937 h 38858"/>
                  <a:gd name="connsiteX23" fmla="*/ 37282 w 74477"/>
                  <a:gd name="connsiteY23" fmla="*/ 38540 h 38858"/>
                  <a:gd name="connsiteX24" fmla="*/ 47609 w 74477"/>
                  <a:gd name="connsiteY24" fmla="*/ 38937 h 38858"/>
                  <a:gd name="connsiteX25" fmla="*/ 47609 w 74477"/>
                  <a:gd name="connsiteY25" fmla="*/ 35765 h 38858"/>
                  <a:gd name="connsiteX26" fmla="*/ 40857 w 74477"/>
                  <a:gd name="connsiteY26" fmla="*/ 31998 h 38858"/>
                  <a:gd name="connsiteX27" fmla="*/ 40857 w 74477"/>
                  <a:gd name="connsiteY27" fmla="*/ 16137 h 38858"/>
                  <a:gd name="connsiteX28" fmla="*/ 53965 w 74477"/>
                  <a:gd name="connsiteY28" fmla="*/ 2458 h 38858"/>
                  <a:gd name="connsiteX29" fmla="*/ 61115 w 74477"/>
                  <a:gd name="connsiteY29" fmla="*/ 11776 h 38858"/>
                  <a:gd name="connsiteX30" fmla="*/ 61115 w 74477"/>
                  <a:gd name="connsiteY30" fmla="*/ 31998 h 38858"/>
                  <a:gd name="connsiteX31" fmla="*/ 54362 w 74477"/>
                  <a:gd name="connsiteY31" fmla="*/ 35765 h 38858"/>
                  <a:gd name="connsiteX32" fmla="*/ 54362 w 74477"/>
                  <a:gd name="connsiteY32" fmla="*/ 38937 h 38858"/>
                  <a:gd name="connsiteX33" fmla="*/ 64491 w 74477"/>
                  <a:gd name="connsiteY33" fmla="*/ 38540 h 38858"/>
                  <a:gd name="connsiteX34" fmla="*/ 74620 w 74477"/>
                  <a:gd name="connsiteY34" fmla="*/ 38937 h 38858"/>
                  <a:gd name="connsiteX35" fmla="*/ 74620 w 74477"/>
                  <a:gd name="connsiteY35" fmla="*/ 35765 h 38858"/>
                  <a:gd name="connsiteX36" fmla="*/ 68066 w 74477"/>
                  <a:gd name="connsiteY36" fmla="*/ 31998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66" y="12172"/>
                    </a:moveTo>
                    <a:cubicBezTo>
                      <a:pt x="68066" y="4440"/>
                      <a:pt x="64292" y="79"/>
                      <a:pt x="54759" y="79"/>
                    </a:cubicBezTo>
                    <a:cubicBezTo>
                      <a:pt x="47808" y="79"/>
                      <a:pt x="43041" y="3845"/>
                      <a:pt x="40658" y="8207"/>
                    </a:cubicBezTo>
                    <a:cubicBezTo>
                      <a:pt x="38871" y="2061"/>
                      <a:pt x="34104" y="79"/>
                      <a:pt x="27550" y="79"/>
                    </a:cubicBezTo>
                    <a:cubicBezTo>
                      <a:pt x="20400" y="79"/>
                      <a:pt x="15634" y="4044"/>
                      <a:pt x="13250" y="8604"/>
                    </a:cubicBezTo>
                    <a:lnTo>
                      <a:pt x="13052" y="8604"/>
                    </a:lnTo>
                    <a:lnTo>
                      <a:pt x="13052" y="79"/>
                    </a:lnTo>
                    <a:lnTo>
                      <a:pt x="142" y="1070"/>
                    </a:lnTo>
                    <a:lnTo>
                      <a:pt x="142" y="4242"/>
                    </a:lnTo>
                    <a:cubicBezTo>
                      <a:pt x="6101" y="4242"/>
                      <a:pt x="6696" y="4837"/>
                      <a:pt x="6696" y="9198"/>
                    </a:cubicBezTo>
                    <a:lnTo>
                      <a:pt x="6696" y="31998"/>
                    </a:lnTo>
                    <a:cubicBezTo>
                      <a:pt x="6696" y="35765"/>
                      <a:pt x="5902" y="35765"/>
                      <a:pt x="142" y="35765"/>
                    </a:cubicBezTo>
                    <a:lnTo>
                      <a:pt x="142" y="38937"/>
                    </a:lnTo>
                    <a:cubicBezTo>
                      <a:pt x="341" y="38937"/>
                      <a:pt x="6498" y="38540"/>
                      <a:pt x="10271" y="38540"/>
                    </a:cubicBezTo>
                    <a:cubicBezTo>
                      <a:pt x="13449" y="38540"/>
                      <a:pt x="19606" y="38937"/>
                      <a:pt x="20400" y="38937"/>
                    </a:cubicBezTo>
                    <a:lnTo>
                      <a:pt x="20400" y="35765"/>
                    </a:lnTo>
                    <a:cubicBezTo>
                      <a:pt x="14641" y="35765"/>
                      <a:pt x="13846" y="35765"/>
                      <a:pt x="13846" y="31998"/>
                    </a:cubicBezTo>
                    <a:lnTo>
                      <a:pt x="13846" y="16137"/>
                    </a:lnTo>
                    <a:cubicBezTo>
                      <a:pt x="13846" y="6819"/>
                      <a:pt x="20996" y="2458"/>
                      <a:pt x="26954" y="2458"/>
                    </a:cubicBezTo>
                    <a:cubicBezTo>
                      <a:pt x="33111" y="2458"/>
                      <a:pt x="33906" y="7414"/>
                      <a:pt x="33906" y="11776"/>
                    </a:cubicBezTo>
                    <a:lnTo>
                      <a:pt x="33906" y="31998"/>
                    </a:lnTo>
                    <a:cubicBezTo>
                      <a:pt x="33906" y="35765"/>
                      <a:pt x="33111" y="35765"/>
                      <a:pt x="27352" y="35765"/>
                    </a:cubicBezTo>
                    <a:lnTo>
                      <a:pt x="27352" y="38937"/>
                    </a:lnTo>
                    <a:cubicBezTo>
                      <a:pt x="27550" y="38937"/>
                      <a:pt x="33707" y="38540"/>
                      <a:pt x="37282" y="38540"/>
                    </a:cubicBezTo>
                    <a:cubicBezTo>
                      <a:pt x="40658" y="38540"/>
                      <a:pt x="46815" y="38937"/>
                      <a:pt x="47609" y="38937"/>
                    </a:cubicBezTo>
                    <a:lnTo>
                      <a:pt x="47609" y="35765"/>
                    </a:lnTo>
                    <a:cubicBezTo>
                      <a:pt x="41850" y="35765"/>
                      <a:pt x="40857" y="35765"/>
                      <a:pt x="40857" y="31998"/>
                    </a:cubicBezTo>
                    <a:lnTo>
                      <a:pt x="40857" y="16137"/>
                    </a:lnTo>
                    <a:cubicBezTo>
                      <a:pt x="40857" y="6819"/>
                      <a:pt x="48205" y="2458"/>
                      <a:pt x="53965" y="2458"/>
                    </a:cubicBezTo>
                    <a:cubicBezTo>
                      <a:pt x="60320" y="2458"/>
                      <a:pt x="61115" y="7414"/>
                      <a:pt x="61115" y="11776"/>
                    </a:cubicBezTo>
                    <a:lnTo>
                      <a:pt x="61115" y="31998"/>
                    </a:lnTo>
                    <a:cubicBezTo>
                      <a:pt x="61115" y="35765"/>
                      <a:pt x="60122" y="35765"/>
                      <a:pt x="54362" y="35765"/>
                    </a:cubicBezTo>
                    <a:lnTo>
                      <a:pt x="54362" y="38937"/>
                    </a:lnTo>
                    <a:cubicBezTo>
                      <a:pt x="54561" y="38937"/>
                      <a:pt x="60717" y="38540"/>
                      <a:pt x="64491" y="38540"/>
                    </a:cubicBezTo>
                    <a:cubicBezTo>
                      <a:pt x="67669" y="38540"/>
                      <a:pt x="73826" y="38937"/>
                      <a:pt x="74620" y="38937"/>
                    </a:cubicBezTo>
                    <a:lnTo>
                      <a:pt x="74620" y="35765"/>
                    </a:lnTo>
                    <a:cubicBezTo>
                      <a:pt x="68860" y="35765"/>
                      <a:pt x="68066" y="35765"/>
                      <a:pt x="68066" y="31998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5FDE0F0-3791-9177-07A5-768CA927AF78}"/>
                  </a:ext>
                </a:extLst>
              </p:cNvPr>
              <p:cNvSpPr/>
              <p:nvPr/>
            </p:nvSpPr>
            <p:spPr>
              <a:xfrm>
                <a:off x="16264898" y="1962707"/>
                <a:ext cx="18073" cy="17050"/>
              </a:xfrm>
              <a:custGeom>
                <a:avLst/>
                <a:gdLst>
                  <a:gd name="connsiteX0" fmla="*/ 2135 w 18073"/>
                  <a:gd name="connsiteY0" fmla="*/ 17129 h 17050"/>
                  <a:gd name="connsiteX1" fmla="*/ 16037 w 18073"/>
                  <a:gd name="connsiteY1" fmla="*/ 7018 h 17050"/>
                  <a:gd name="connsiteX2" fmla="*/ 18222 w 18073"/>
                  <a:gd name="connsiteY2" fmla="*/ 3845 h 17050"/>
                  <a:gd name="connsiteX3" fmla="*/ 14647 w 18073"/>
                  <a:gd name="connsiteY3" fmla="*/ 79 h 17050"/>
                  <a:gd name="connsiteX4" fmla="*/ 11668 w 18073"/>
                  <a:gd name="connsiteY4" fmla="*/ 1863 h 17050"/>
                  <a:gd name="connsiteX5" fmla="*/ 149 w 18073"/>
                  <a:gd name="connsiteY5" fmla="*/ 147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3" h="17050">
                    <a:moveTo>
                      <a:pt x="2135" y="17129"/>
                    </a:moveTo>
                    <a:cubicBezTo>
                      <a:pt x="9086" y="11974"/>
                      <a:pt x="14449" y="8405"/>
                      <a:pt x="16037" y="7018"/>
                    </a:cubicBezTo>
                    <a:cubicBezTo>
                      <a:pt x="17428" y="6026"/>
                      <a:pt x="18222" y="5431"/>
                      <a:pt x="18222" y="3845"/>
                    </a:cubicBezTo>
                    <a:cubicBezTo>
                      <a:pt x="18222" y="2061"/>
                      <a:pt x="16832" y="79"/>
                      <a:pt x="14647" y="79"/>
                    </a:cubicBezTo>
                    <a:cubicBezTo>
                      <a:pt x="13257" y="79"/>
                      <a:pt x="12463" y="872"/>
                      <a:pt x="11668" y="1863"/>
                    </a:cubicBezTo>
                    <a:lnTo>
                      <a:pt x="149" y="14750"/>
                    </a:ln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9DA861F-F567-D6B4-9041-A6209A524E79}"/>
                </a:ext>
              </a:extLst>
            </p:cNvPr>
            <p:cNvSpPr/>
            <p:nvPr/>
          </p:nvSpPr>
          <p:spPr>
            <a:xfrm>
              <a:off x="4254975" y="2559415"/>
              <a:ext cx="44289" cy="40047"/>
            </a:xfrm>
            <a:custGeom>
              <a:avLst/>
              <a:gdLst>
                <a:gd name="connsiteX0" fmla="*/ 34707 w 44289"/>
                <a:gd name="connsiteY0" fmla="*/ 15741 h 40047"/>
                <a:gd name="connsiteX1" fmla="*/ 30734 w 44289"/>
                <a:gd name="connsiteY1" fmla="*/ 4440 h 40047"/>
                <a:gd name="connsiteX2" fmla="*/ 17626 w 44289"/>
                <a:gd name="connsiteY2" fmla="*/ 79 h 40047"/>
                <a:gd name="connsiteX3" fmla="*/ 3327 w 44289"/>
                <a:gd name="connsiteY3" fmla="*/ 8604 h 40047"/>
                <a:gd name="connsiteX4" fmla="*/ 7497 w 44289"/>
                <a:gd name="connsiteY4" fmla="*/ 12767 h 40047"/>
                <a:gd name="connsiteX5" fmla="*/ 11668 w 44289"/>
                <a:gd name="connsiteY5" fmla="*/ 8802 h 40047"/>
                <a:gd name="connsiteX6" fmla="*/ 8689 w 44289"/>
                <a:gd name="connsiteY6" fmla="*/ 4638 h 40047"/>
                <a:gd name="connsiteX7" fmla="*/ 17428 w 44289"/>
                <a:gd name="connsiteY7" fmla="*/ 2458 h 40047"/>
                <a:gd name="connsiteX8" fmla="*/ 27755 w 44289"/>
                <a:gd name="connsiteY8" fmla="*/ 13163 h 40047"/>
                <a:gd name="connsiteX9" fmla="*/ 27755 w 44289"/>
                <a:gd name="connsiteY9" fmla="*/ 15939 h 40047"/>
                <a:gd name="connsiteX10" fmla="*/ 10675 w 44289"/>
                <a:gd name="connsiteY10" fmla="*/ 18715 h 40047"/>
                <a:gd name="connsiteX11" fmla="*/ 149 w 44289"/>
                <a:gd name="connsiteY11" fmla="*/ 30412 h 40047"/>
                <a:gd name="connsiteX12" fmla="*/ 15640 w 44289"/>
                <a:gd name="connsiteY12" fmla="*/ 40126 h 40047"/>
                <a:gd name="connsiteX13" fmla="*/ 28748 w 44289"/>
                <a:gd name="connsiteY13" fmla="*/ 32791 h 40047"/>
                <a:gd name="connsiteX14" fmla="*/ 35501 w 44289"/>
                <a:gd name="connsiteY14" fmla="*/ 39730 h 40047"/>
                <a:gd name="connsiteX15" fmla="*/ 44438 w 44289"/>
                <a:gd name="connsiteY15" fmla="*/ 31403 h 40047"/>
                <a:gd name="connsiteX16" fmla="*/ 44438 w 44289"/>
                <a:gd name="connsiteY16" fmla="*/ 26447 h 40047"/>
                <a:gd name="connsiteX17" fmla="*/ 41261 w 44289"/>
                <a:gd name="connsiteY17" fmla="*/ 26447 h 40047"/>
                <a:gd name="connsiteX18" fmla="*/ 41261 w 44289"/>
                <a:gd name="connsiteY18" fmla="*/ 31403 h 40047"/>
                <a:gd name="connsiteX19" fmla="*/ 38083 w 44289"/>
                <a:gd name="connsiteY19" fmla="*/ 36359 h 40047"/>
                <a:gd name="connsiteX20" fmla="*/ 34707 w 44289"/>
                <a:gd name="connsiteY20" fmla="*/ 31205 h 40047"/>
                <a:gd name="connsiteX21" fmla="*/ 27755 w 44289"/>
                <a:gd name="connsiteY21" fmla="*/ 26843 h 40047"/>
                <a:gd name="connsiteX22" fmla="*/ 16435 w 44289"/>
                <a:gd name="connsiteY22" fmla="*/ 37747 h 40047"/>
                <a:gd name="connsiteX23" fmla="*/ 7696 w 44289"/>
                <a:gd name="connsiteY23" fmla="*/ 30412 h 40047"/>
                <a:gd name="connsiteX24" fmla="*/ 27755 w 44289"/>
                <a:gd name="connsiteY24" fmla="*/ 18120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89" h="40047">
                  <a:moveTo>
                    <a:pt x="34707" y="15741"/>
                  </a:moveTo>
                  <a:cubicBezTo>
                    <a:pt x="34707" y="10983"/>
                    <a:pt x="34707" y="7612"/>
                    <a:pt x="30734" y="4440"/>
                  </a:cubicBezTo>
                  <a:cubicBezTo>
                    <a:pt x="27159" y="1466"/>
                    <a:pt x="22790" y="79"/>
                    <a:pt x="17626" y="79"/>
                  </a:cubicBezTo>
                  <a:cubicBezTo>
                    <a:pt x="9285" y="79"/>
                    <a:pt x="3327" y="3251"/>
                    <a:pt x="3327" y="8604"/>
                  </a:cubicBezTo>
                  <a:cubicBezTo>
                    <a:pt x="3327" y="11379"/>
                    <a:pt x="5313" y="12767"/>
                    <a:pt x="7497" y="12767"/>
                  </a:cubicBezTo>
                  <a:cubicBezTo>
                    <a:pt x="9881" y="12767"/>
                    <a:pt x="11668" y="11181"/>
                    <a:pt x="11668" y="8802"/>
                  </a:cubicBezTo>
                  <a:cubicBezTo>
                    <a:pt x="11668" y="7216"/>
                    <a:pt x="11072" y="5431"/>
                    <a:pt x="8689" y="4638"/>
                  </a:cubicBezTo>
                  <a:cubicBezTo>
                    <a:pt x="11867" y="2458"/>
                    <a:pt x="17030" y="2458"/>
                    <a:pt x="17428" y="2458"/>
                  </a:cubicBezTo>
                  <a:cubicBezTo>
                    <a:pt x="22393" y="2458"/>
                    <a:pt x="27755" y="5630"/>
                    <a:pt x="27755" y="13163"/>
                  </a:cubicBezTo>
                  <a:lnTo>
                    <a:pt x="27755" y="15939"/>
                  </a:lnTo>
                  <a:cubicBezTo>
                    <a:pt x="22989" y="16137"/>
                    <a:pt x="17030" y="16336"/>
                    <a:pt x="10675" y="18715"/>
                  </a:cubicBezTo>
                  <a:cubicBezTo>
                    <a:pt x="2731" y="21688"/>
                    <a:pt x="149" y="26447"/>
                    <a:pt x="149" y="30412"/>
                  </a:cubicBezTo>
                  <a:cubicBezTo>
                    <a:pt x="149" y="37946"/>
                    <a:pt x="9483" y="40126"/>
                    <a:pt x="15640" y="40126"/>
                  </a:cubicBezTo>
                  <a:cubicBezTo>
                    <a:pt x="22790" y="40126"/>
                    <a:pt x="26961" y="36161"/>
                    <a:pt x="28748" y="32791"/>
                  </a:cubicBezTo>
                  <a:cubicBezTo>
                    <a:pt x="29146" y="36359"/>
                    <a:pt x="31529" y="39730"/>
                    <a:pt x="35501" y="39730"/>
                  </a:cubicBezTo>
                  <a:cubicBezTo>
                    <a:pt x="35700" y="39730"/>
                    <a:pt x="44438" y="39730"/>
                    <a:pt x="44438" y="31403"/>
                  </a:cubicBezTo>
                  <a:lnTo>
                    <a:pt x="44438" y="26447"/>
                  </a:lnTo>
                  <a:lnTo>
                    <a:pt x="41261" y="26447"/>
                  </a:lnTo>
                  <a:lnTo>
                    <a:pt x="41261" y="31403"/>
                  </a:lnTo>
                  <a:cubicBezTo>
                    <a:pt x="41261" y="32196"/>
                    <a:pt x="41261" y="36359"/>
                    <a:pt x="38083" y="36359"/>
                  </a:cubicBezTo>
                  <a:cubicBezTo>
                    <a:pt x="34707" y="36359"/>
                    <a:pt x="34707" y="32196"/>
                    <a:pt x="34707" y="31205"/>
                  </a:cubicBezTo>
                  <a:close/>
                  <a:moveTo>
                    <a:pt x="27755" y="26843"/>
                  </a:moveTo>
                  <a:cubicBezTo>
                    <a:pt x="27755" y="35368"/>
                    <a:pt x="20407" y="37747"/>
                    <a:pt x="16435" y="37747"/>
                  </a:cubicBezTo>
                  <a:cubicBezTo>
                    <a:pt x="11867" y="37747"/>
                    <a:pt x="7696" y="34773"/>
                    <a:pt x="7696" y="30412"/>
                  </a:cubicBezTo>
                  <a:cubicBezTo>
                    <a:pt x="7696" y="25654"/>
                    <a:pt x="11867" y="18715"/>
                    <a:pt x="27755" y="1812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AE48FEB-32A4-B6FD-FA3C-B46695AC5EDA}"/>
                </a:ext>
              </a:extLst>
            </p:cNvPr>
            <p:cNvSpPr/>
            <p:nvPr/>
          </p:nvSpPr>
          <p:spPr>
            <a:xfrm>
              <a:off x="4302851" y="2560605"/>
              <a:ext cx="48261" cy="38065"/>
            </a:xfrm>
            <a:custGeom>
              <a:avLst/>
              <a:gdLst>
                <a:gd name="connsiteX0" fmla="*/ 27759 w 48261"/>
                <a:gd name="connsiteY0" fmla="*/ 18318 h 38065"/>
                <a:gd name="connsiteX1" fmla="*/ 26965 w 48261"/>
                <a:gd name="connsiteY1" fmla="*/ 17525 h 38065"/>
                <a:gd name="connsiteX2" fmla="*/ 33717 w 48261"/>
                <a:gd name="connsiteY2" fmla="*/ 10190 h 38065"/>
                <a:gd name="connsiteX3" fmla="*/ 46825 w 48261"/>
                <a:gd name="connsiteY3" fmla="*/ 3251 h 38065"/>
                <a:gd name="connsiteX4" fmla="*/ 46825 w 48261"/>
                <a:gd name="connsiteY4" fmla="*/ 79 h 38065"/>
                <a:gd name="connsiteX5" fmla="*/ 39477 w 48261"/>
                <a:gd name="connsiteY5" fmla="*/ 475 h 38065"/>
                <a:gd name="connsiteX6" fmla="*/ 30738 w 48261"/>
                <a:gd name="connsiteY6" fmla="*/ 79 h 38065"/>
                <a:gd name="connsiteX7" fmla="*/ 30738 w 48261"/>
                <a:gd name="connsiteY7" fmla="*/ 3251 h 38065"/>
                <a:gd name="connsiteX8" fmla="*/ 32327 w 48261"/>
                <a:gd name="connsiteY8" fmla="*/ 5233 h 38065"/>
                <a:gd name="connsiteX9" fmla="*/ 31136 w 48261"/>
                <a:gd name="connsiteY9" fmla="*/ 8405 h 38065"/>
                <a:gd name="connsiteX10" fmla="*/ 24979 w 48261"/>
                <a:gd name="connsiteY10" fmla="*/ 15344 h 38065"/>
                <a:gd name="connsiteX11" fmla="*/ 17630 w 48261"/>
                <a:gd name="connsiteY11" fmla="*/ 6819 h 38065"/>
                <a:gd name="connsiteX12" fmla="*/ 16637 w 48261"/>
                <a:gd name="connsiteY12" fmla="*/ 5233 h 38065"/>
                <a:gd name="connsiteX13" fmla="*/ 19021 w 48261"/>
                <a:gd name="connsiteY13" fmla="*/ 3251 h 38065"/>
                <a:gd name="connsiteX14" fmla="*/ 19021 w 48261"/>
                <a:gd name="connsiteY14" fmla="*/ 79 h 38065"/>
                <a:gd name="connsiteX15" fmla="*/ 9090 w 48261"/>
                <a:gd name="connsiteY15" fmla="*/ 475 h 38065"/>
                <a:gd name="connsiteX16" fmla="*/ 550 w 48261"/>
                <a:gd name="connsiteY16" fmla="*/ 79 h 38065"/>
                <a:gd name="connsiteX17" fmla="*/ 550 w 48261"/>
                <a:gd name="connsiteY17" fmla="*/ 3251 h 38065"/>
                <a:gd name="connsiteX18" fmla="*/ 9090 w 48261"/>
                <a:gd name="connsiteY18" fmla="*/ 6026 h 38065"/>
                <a:gd name="connsiteX19" fmla="*/ 20212 w 48261"/>
                <a:gd name="connsiteY19" fmla="*/ 18715 h 38065"/>
                <a:gd name="connsiteX20" fmla="*/ 21007 w 48261"/>
                <a:gd name="connsiteY20" fmla="*/ 19508 h 38065"/>
                <a:gd name="connsiteX21" fmla="*/ 13460 w 48261"/>
                <a:gd name="connsiteY21" fmla="*/ 28033 h 38065"/>
                <a:gd name="connsiteX22" fmla="*/ 153 w 48261"/>
                <a:gd name="connsiteY22" fmla="*/ 34972 h 38065"/>
                <a:gd name="connsiteX23" fmla="*/ 153 w 48261"/>
                <a:gd name="connsiteY23" fmla="*/ 38144 h 38065"/>
                <a:gd name="connsiteX24" fmla="*/ 7501 w 48261"/>
                <a:gd name="connsiteY24" fmla="*/ 37747 h 38065"/>
                <a:gd name="connsiteX25" fmla="*/ 16240 w 48261"/>
                <a:gd name="connsiteY25" fmla="*/ 38144 h 38065"/>
                <a:gd name="connsiteX26" fmla="*/ 16240 w 48261"/>
                <a:gd name="connsiteY26" fmla="*/ 34972 h 38065"/>
                <a:gd name="connsiteX27" fmla="*/ 14453 w 48261"/>
                <a:gd name="connsiteY27" fmla="*/ 32989 h 38065"/>
                <a:gd name="connsiteX28" fmla="*/ 16836 w 48261"/>
                <a:gd name="connsiteY28" fmla="*/ 28627 h 38065"/>
                <a:gd name="connsiteX29" fmla="*/ 22993 w 48261"/>
                <a:gd name="connsiteY29" fmla="*/ 21887 h 38065"/>
                <a:gd name="connsiteX30" fmla="*/ 30738 w 48261"/>
                <a:gd name="connsiteY30" fmla="*/ 30610 h 38065"/>
                <a:gd name="connsiteX31" fmla="*/ 32327 w 48261"/>
                <a:gd name="connsiteY31" fmla="*/ 33187 h 38065"/>
                <a:gd name="connsiteX32" fmla="*/ 29944 w 48261"/>
                <a:gd name="connsiteY32" fmla="*/ 34972 h 38065"/>
                <a:gd name="connsiteX33" fmla="*/ 29944 w 48261"/>
                <a:gd name="connsiteY33" fmla="*/ 38144 h 38065"/>
                <a:gd name="connsiteX34" fmla="*/ 40073 w 48261"/>
                <a:gd name="connsiteY34" fmla="*/ 37747 h 38065"/>
                <a:gd name="connsiteX35" fmla="*/ 48414 w 48261"/>
                <a:gd name="connsiteY35" fmla="*/ 38144 h 38065"/>
                <a:gd name="connsiteX36" fmla="*/ 48414 w 48261"/>
                <a:gd name="connsiteY36" fmla="*/ 34972 h 38065"/>
                <a:gd name="connsiteX37" fmla="*/ 39874 w 48261"/>
                <a:gd name="connsiteY37" fmla="*/ 32196 h 3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261" h="38065">
                  <a:moveTo>
                    <a:pt x="27759" y="18318"/>
                  </a:moveTo>
                  <a:cubicBezTo>
                    <a:pt x="27561" y="18318"/>
                    <a:pt x="26965" y="17525"/>
                    <a:pt x="26965" y="17525"/>
                  </a:cubicBezTo>
                  <a:cubicBezTo>
                    <a:pt x="26965" y="17327"/>
                    <a:pt x="32923" y="10983"/>
                    <a:pt x="33717" y="10190"/>
                  </a:cubicBezTo>
                  <a:cubicBezTo>
                    <a:pt x="36697" y="6819"/>
                    <a:pt x="39874" y="3449"/>
                    <a:pt x="46825" y="3251"/>
                  </a:cubicBezTo>
                  <a:lnTo>
                    <a:pt x="46825" y="79"/>
                  </a:lnTo>
                  <a:cubicBezTo>
                    <a:pt x="44442" y="277"/>
                    <a:pt x="41860" y="475"/>
                    <a:pt x="39477" y="475"/>
                  </a:cubicBezTo>
                  <a:cubicBezTo>
                    <a:pt x="36697" y="475"/>
                    <a:pt x="33320" y="475"/>
                    <a:pt x="30738" y="79"/>
                  </a:cubicBezTo>
                  <a:lnTo>
                    <a:pt x="30738" y="3251"/>
                  </a:lnTo>
                  <a:cubicBezTo>
                    <a:pt x="32129" y="3647"/>
                    <a:pt x="32327" y="4440"/>
                    <a:pt x="32327" y="5233"/>
                  </a:cubicBezTo>
                  <a:cubicBezTo>
                    <a:pt x="32327" y="5431"/>
                    <a:pt x="32327" y="6819"/>
                    <a:pt x="31136" y="8405"/>
                  </a:cubicBezTo>
                  <a:lnTo>
                    <a:pt x="24979" y="15344"/>
                  </a:lnTo>
                  <a:lnTo>
                    <a:pt x="17630" y="6819"/>
                  </a:lnTo>
                  <a:cubicBezTo>
                    <a:pt x="16637" y="6026"/>
                    <a:pt x="16637" y="5431"/>
                    <a:pt x="16637" y="5233"/>
                  </a:cubicBezTo>
                  <a:cubicBezTo>
                    <a:pt x="16637" y="3845"/>
                    <a:pt x="17829" y="3251"/>
                    <a:pt x="19021" y="3251"/>
                  </a:cubicBezTo>
                  <a:lnTo>
                    <a:pt x="19021" y="79"/>
                  </a:lnTo>
                  <a:cubicBezTo>
                    <a:pt x="15644" y="475"/>
                    <a:pt x="12268" y="475"/>
                    <a:pt x="9090" y="475"/>
                  </a:cubicBezTo>
                  <a:cubicBezTo>
                    <a:pt x="6508" y="475"/>
                    <a:pt x="3132" y="475"/>
                    <a:pt x="550" y="79"/>
                  </a:cubicBezTo>
                  <a:lnTo>
                    <a:pt x="550" y="3251"/>
                  </a:lnTo>
                  <a:cubicBezTo>
                    <a:pt x="4522" y="3251"/>
                    <a:pt x="6906" y="3251"/>
                    <a:pt x="9090" y="6026"/>
                  </a:cubicBezTo>
                  <a:lnTo>
                    <a:pt x="20212" y="18715"/>
                  </a:lnTo>
                  <a:cubicBezTo>
                    <a:pt x="20212" y="18715"/>
                    <a:pt x="21007" y="19508"/>
                    <a:pt x="21007" y="19508"/>
                  </a:cubicBezTo>
                  <a:cubicBezTo>
                    <a:pt x="21007" y="19706"/>
                    <a:pt x="14254" y="27041"/>
                    <a:pt x="13460" y="28033"/>
                  </a:cubicBezTo>
                  <a:cubicBezTo>
                    <a:pt x="10083" y="31601"/>
                    <a:pt x="7104" y="34773"/>
                    <a:pt x="153" y="34972"/>
                  </a:cubicBezTo>
                  <a:lnTo>
                    <a:pt x="153" y="38144"/>
                  </a:lnTo>
                  <a:cubicBezTo>
                    <a:pt x="2735" y="37946"/>
                    <a:pt x="4721" y="37747"/>
                    <a:pt x="7501" y="37747"/>
                  </a:cubicBezTo>
                  <a:cubicBezTo>
                    <a:pt x="10083" y="37747"/>
                    <a:pt x="13658" y="37946"/>
                    <a:pt x="16240" y="38144"/>
                  </a:cubicBezTo>
                  <a:lnTo>
                    <a:pt x="16240" y="34972"/>
                  </a:lnTo>
                  <a:cubicBezTo>
                    <a:pt x="15247" y="34773"/>
                    <a:pt x="14453" y="34179"/>
                    <a:pt x="14453" y="32989"/>
                  </a:cubicBezTo>
                  <a:cubicBezTo>
                    <a:pt x="14453" y="31205"/>
                    <a:pt x="15446" y="30214"/>
                    <a:pt x="16836" y="28627"/>
                  </a:cubicBezTo>
                  <a:lnTo>
                    <a:pt x="22993" y="21887"/>
                  </a:lnTo>
                  <a:lnTo>
                    <a:pt x="30738" y="30610"/>
                  </a:lnTo>
                  <a:cubicBezTo>
                    <a:pt x="32327" y="32394"/>
                    <a:pt x="32327" y="32593"/>
                    <a:pt x="32327" y="33187"/>
                  </a:cubicBezTo>
                  <a:cubicBezTo>
                    <a:pt x="32327" y="34972"/>
                    <a:pt x="30341" y="34972"/>
                    <a:pt x="29944" y="34972"/>
                  </a:cubicBezTo>
                  <a:lnTo>
                    <a:pt x="29944" y="38144"/>
                  </a:lnTo>
                  <a:cubicBezTo>
                    <a:pt x="30738" y="38144"/>
                    <a:pt x="37094" y="37747"/>
                    <a:pt x="40073" y="37747"/>
                  </a:cubicBezTo>
                  <a:cubicBezTo>
                    <a:pt x="42853" y="37747"/>
                    <a:pt x="45634" y="37946"/>
                    <a:pt x="48414" y="38144"/>
                  </a:cubicBezTo>
                  <a:lnTo>
                    <a:pt x="48414" y="34972"/>
                  </a:lnTo>
                  <a:cubicBezTo>
                    <a:pt x="42655" y="34972"/>
                    <a:pt x="41860" y="34377"/>
                    <a:pt x="39874" y="32196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DD0DC7C-2FD1-926C-4F30-3594980242D4}"/>
                </a:ext>
              </a:extLst>
            </p:cNvPr>
            <p:cNvSpPr/>
            <p:nvPr/>
          </p:nvSpPr>
          <p:spPr>
            <a:xfrm flipV="1">
              <a:off x="3826470" y="2664903"/>
              <a:ext cx="1210011" cy="12688"/>
            </a:xfrm>
            <a:custGeom>
              <a:avLst/>
              <a:gdLst>
                <a:gd name="connsiteX0" fmla="*/ 44 w 1210011"/>
                <a:gd name="connsiteY0" fmla="*/ -65 h 12688"/>
                <a:gd name="connsiteX1" fmla="*/ 1210056 w 1210011"/>
                <a:gd name="connsiteY1" fmla="*/ -65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011" h="12688">
                  <a:moveTo>
                    <a:pt x="44" y="-65"/>
                  </a:moveTo>
                  <a:lnTo>
                    <a:pt x="1210056" y="-65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8B0BDF1-7037-695A-DA72-CFEAC23108F8}"/>
                </a:ext>
              </a:extLst>
            </p:cNvPr>
            <p:cNvSpPr/>
            <p:nvPr/>
          </p:nvSpPr>
          <p:spPr>
            <a:xfrm flipV="1">
              <a:off x="3826470" y="4161392"/>
              <a:ext cx="1210011" cy="12688"/>
            </a:xfrm>
            <a:custGeom>
              <a:avLst/>
              <a:gdLst>
                <a:gd name="connsiteX0" fmla="*/ 44 w 1210011"/>
                <a:gd name="connsiteY0" fmla="*/ 171 h 12688"/>
                <a:gd name="connsiteX1" fmla="*/ 1210056 w 1210011"/>
                <a:gd name="connsiteY1" fmla="*/ 171 h 1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0011" h="12688">
                  <a:moveTo>
                    <a:pt x="44" y="171"/>
                  </a:moveTo>
                  <a:lnTo>
                    <a:pt x="1210056" y="171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D925830-1B26-51CF-DE6C-71D419997C29}"/>
                </a:ext>
              </a:extLst>
            </p:cNvPr>
            <p:cNvSpPr/>
            <p:nvPr/>
          </p:nvSpPr>
          <p:spPr>
            <a:xfrm flipV="1">
              <a:off x="5036482" y="2680780"/>
              <a:ext cx="907533" cy="448951"/>
            </a:xfrm>
            <a:custGeom>
              <a:avLst/>
              <a:gdLst>
                <a:gd name="connsiteX0" fmla="*/ 44 w 907533"/>
                <a:gd name="connsiteY0" fmla="*/ 448922 h 448951"/>
                <a:gd name="connsiteX1" fmla="*/ 64889 w 907533"/>
                <a:gd name="connsiteY1" fmla="*/ 376509 h 448951"/>
                <a:gd name="connsiteX2" fmla="*/ 129684 w 907533"/>
                <a:gd name="connsiteY2" fmla="*/ 316883 h 448951"/>
                <a:gd name="connsiteX3" fmla="*/ 194529 w 907533"/>
                <a:gd name="connsiteY3" fmla="*/ 266923 h 448951"/>
                <a:gd name="connsiteX4" fmla="*/ 259374 w 907533"/>
                <a:gd name="connsiteY4" fmla="*/ 224446 h 448951"/>
                <a:gd name="connsiteX5" fmla="*/ 324170 w 907533"/>
                <a:gd name="connsiteY5" fmla="*/ 187918 h 448951"/>
                <a:gd name="connsiteX6" fmla="*/ 389015 w 907533"/>
                <a:gd name="connsiteY6" fmla="*/ 156147 h 448951"/>
                <a:gd name="connsiteX7" fmla="*/ 453811 w 907533"/>
                <a:gd name="connsiteY7" fmla="*/ 128242 h 448951"/>
                <a:gd name="connsiteX8" fmla="*/ 518656 w 907533"/>
                <a:gd name="connsiteY8" fmla="*/ 103609 h 448951"/>
                <a:gd name="connsiteX9" fmla="*/ 583451 w 907533"/>
                <a:gd name="connsiteY9" fmla="*/ 81602 h 448951"/>
                <a:gd name="connsiteX10" fmla="*/ 648296 w 907533"/>
                <a:gd name="connsiteY10" fmla="*/ 61925 h 448951"/>
                <a:gd name="connsiteX11" fmla="*/ 713141 w 907533"/>
                <a:gd name="connsiteY11" fmla="*/ 44132 h 448951"/>
                <a:gd name="connsiteX12" fmla="*/ 777937 w 907533"/>
                <a:gd name="connsiteY12" fmla="*/ 28024 h 448951"/>
                <a:gd name="connsiteX13" fmla="*/ 842782 w 907533"/>
                <a:gd name="connsiteY13" fmla="*/ 13402 h 448951"/>
                <a:gd name="connsiteX14" fmla="*/ 907577 w 907533"/>
                <a:gd name="connsiteY14" fmla="*/ -30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448922"/>
                  </a:moveTo>
                  <a:lnTo>
                    <a:pt x="64889" y="376509"/>
                  </a:lnTo>
                  <a:lnTo>
                    <a:pt x="129684" y="316883"/>
                  </a:lnTo>
                  <a:lnTo>
                    <a:pt x="194529" y="266923"/>
                  </a:lnTo>
                  <a:lnTo>
                    <a:pt x="259374" y="224446"/>
                  </a:lnTo>
                  <a:lnTo>
                    <a:pt x="324170" y="187918"/>
                  </a:lnTo>
                  <a:lnTo>
                    <a:pt x="389015" y="156147"/>
                  </a:lnTo>
                  <a:lnTo>
                    <a:pt x="453811" y="128242"/>
                  </a:lnTo>
                  <a:lnTo>
                    <a:pt x="518656" y="103609"/>
                  </a:lnTo>
                  <a:lnTo>
                    <a:pt x="583451" y="81602"/>
                  </a:lnTo>
                  <a:lnTo>
                    <a:pt x="648296" y="61925"/>
                  </a:lnTo>
                  <a:lnTo>
                    <a:pt x="713141" y="44132"/>
                  </a:lnTo>
                  <a:lnTo>
                    <a:pt x="777937" y="28024"/>
                  </a:lnTo>
                  <a:lnTo>
                    <a:pt x="842782" y="13402"/>
                  </a:lnTo>
                  <a:lnTo>
                    <a:pt x="907577" y="-30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3997C6E-D555-9629-49C5-C97691A741E7}"/>
                </a:ext>
              </a:extLst>
            </p:cNvPr>
            <p:cNvSpPr/>
            <p:nvPr/>
          </p:nvSpPr>
          <p:spPr>
            <a:xfrm flipV="1">
              <a:off x="2918936" y="2680780"/>
              <a:ext cx="907533" cy="448951"/>
            </a:xfrm>
            <a:custGeom>
              <a:avLst/>
              <a:gdLst>
                <a:gd name="connsiteX0" fmla="*/ 44 w 907533"/>
                <a:gd name="connsiteY0" fmla="*/ -30 h 448951"/>
                <a:gd name="connsiteX1" fmla="*/ 64840 w 907533"/>
                <a:gd name="connsiteY1" fmla="*/ 13402 h 448951"/>
                <a:gd name="connsiteX2" fmla="*/ 129685 w 907533"/>
                <a:gd name="connsiteY2" fmla="*/ 28024 h 448951"/>
                <a:gd name="connsiteX3" fmla="*/ 194480 w 907533"/>
                <a:gd name="connsiteY3" fmla="*/ 44132 h 448951"/>
                <a:gd name="connsiteX4" fmla="*/ 259325 w 907533"/>
                <a:gd name="connsiteY4" fmla="*/ 61925 h 448951"/>
                <a:gd name="connsiteX5" fmla="*/ 324170 w 907533"/>
                <a:gd name="connsiteY5" fmla="*/ 81602 h 448951"/>
                <a:gd name="connsiteX6" fmla="*/ 388966 w 907533"/>
                <a:gd name="connsiteY6" fmla="*/ 103609 h 448951"/>
                <a:gd name="connsiteX7" fmla="*/ 453811 w 907533"/>
                <a:gd name="connsiteY7" fmla="*/ 128242 h 448951"/>
                <a:gd name="connsiteX8" fmla="*/ 518606 w 907533"/>
                <a:gd name="connsiteY8" fmla="*/ 156147 h 448951"/>
                <a:gd name="connsiteX9" fmla="*/ 583452 w 907533"/>
                <a:gd name="connsiteY9" fmla="*/ 187918 h 448951"/>
                <a:gd name="connsiteX10" fmla="*/ 648247 w 907533"/>
                <a:gd name="connsiteY10" fmla="*/ 224446 h 448951"/>
                <a:gd name="connsiteX11" fmla="*/ 713092 w 907533"/>
                <a:gd name="connsiteY11" fmla="*/ 266923 h 448951"/>
                <a:gd name="connsiteX12" fmla="*/ 777937 w 907533"/>
                <a:gd name="connsiteY12" fmla="*/ 316883 h 448951"/>
                <a:gd name="connsiteX13" fmla="*/ 842733 w 907533"/>
                <a:gd name="connsiteY13" fmla="*/ 376509 h 448951"/>
                <a:gd name="connsiteX14" fmla="*/ 907578 w 907533"/>
                <a:gd name="connsiteY14" fmla="*/ 448922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-30"/>
                  </a:moveTo>
                  <a:lnTo>
                    <a:pt x="64840" y="13402"/>
                  </a:lnTo>
                  <a:lnTo>
                    <a:pt x="129685" y="28024"/>
                  </a:lnTo>
                  <a:lnTo>
                    <a:pt x="194480" y="44132"/>
                  </a:lnTo>
                  <a:lnTo>
                    <a:pt x="259325" y="61925"/>
                  </a:lnTo>
                  <a:lnTo>
                    <a:pt x="324170" y="81602"/>
                  </a:lnTo>
                  <a:lnTo>
                    <a:pt x="388966" y="103609"/>
                  </a:lnTo>
                  <a:lnTo>
                    <a:pt x="453811" y="128242"/>
                  </a:lnTo>
                  <a:lnTo>
                    <a:pt x="518606" y="156147"/>
                  </a:lnTo>
                  <a:lnTo>
                    <a:pt x="583452" y="187918"/>
                  </a:lnTo>
                  <a:lnTo>
                    <a:pt x="648247" y="224446"/>
                  </a:lnTo>
                  <a:lnTo>
                    <a:pt x="713092" y="266923"/>
                  </a:lnTo>
                  <a:lnTo>
                    <a:pt x="777937" y="316883"/>
                  </a:lnTo>
                  <a:lnTo>
                    <a:pt x="842733" y="376509"/>
                  </a:lnTo>
                  <a:lnTo>
                    <a:pt x="907578" y="448922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3F4974E-B36C-572C-D76D-5D5368EC65A0}"/>
                </a:ext>
              </a:extLst>
            </p:cNvPr>
            <p:cNvSpPr/>
            <p:nvPr/>
          </p:nvSpPr>
          <p:spPr>
            <a:xfrm flipV="1">
              <a:off x="5036482" y="3728318"/>
              <a:ext cx="907533" cy="448951"/>
            </a:xfrm>
            <a:custGeom>
              <a:avLst/>
              <a:gdLst>
                <a:gd name="connsiteX0" fmla="*/ 44 w 907533"/>
                <a:gd name="connsiteY0" fmla="*/ 136 h 448951"/>
                <a:gd name="connsiteX1" fmla="*/ 64889 w 907533"/>
                <a:gd name="connsiteY1" fmla="*/ 72549 h 448951"/>
                <a:gd name="connsiteX2" fmla="*/ 129684 w 907533"/>
                <a:gd name="connsiteY2" fmla="*/ 132174 h 448951"/>
                <a:gd name="connsiteX3" fmla="*/ 194529 w 907533"/>
                <a:gd name="connsiteY3" fmla="*/ 182135 h 448951"/>
                <a:gd name="connsiteX4" fmla="*/ 259374 w 907533"/>
                <a:gd name="connsiteY4" fmla="*/ 224611 h 448951"/>
                <a:gd name="connsiteX5" fmla="*/ 324170 w 907533"/>
                <a:gd name="connsiteY5" fmla="*/ 261140 h 448951"/>
                <a:gd name="connsiteX6" fmla="*/ 389015 w 907533"/>
                <a:gd name="connsiteY6" fmla="*/ 292911 h 448951"/>
                <a:gd name="connsiteX7" fmla="*/ 453811 w 907533"/>
                <a:gd name="connsiteY7" fmla="*/ 320815 h 448951"/>
                <a:gd name="connsiteX8" fmla="*/ 518656 w 907533"/>
                <a:gd name="connsiteY8" fmla="*/ 345498 h 448951"/>
                <a:gd name="connsiteX9" fmla="*/ 583451 w 907533"/>
                <a:gd name="connsiteY9" fmla="*/ 367455 h 448951"/>
                <a:gd name="connsiteX10" fmla="*/ 648296 w 907533"/>
                <a:gd name="connsiteY10" fmla="*/ 387182 h 448951"/>
                <a:gd name="connsiteX11" fmla="*/ 713141 w 907533"/>
                <a:gd name="connsiteY11" fmla="*/ 404926 h 448951"/>
                <a:gd name="connsiteX12" fmla="*/ 777937 w 907533"/>
                <a:gd name="connsiteY12" fmla="*/ 421034 h 448951"/>
                <a:gd name="connsiteX13" fmla="*/ 842782 w 907533"/>
                <a:gd name="connsiteY13" fmla="*/ 435705 h 448951"/>
                <a:gd name="connsiteX14" fmla="*/ 907577 w 907533"/>
                <a:gd name="connsiteY14" fmla="*/ 449087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136"/>
                  </a:moveTo>
                  <a:lnTo>
                    <a:pt x="64889" y="72549"/>
                  </a:lnTo>
                  <a:lnTo>
                    <a:pt x="129684" y="132174"/>
                  </a:lnTo>
                  <a:lnTo>
                    <a:pt x="194529" y="182135"/>
                  </a:lnTo>
                  <a:lnTo>
                    <a:pt x="259374" y="224611"/>
                  </a:lnTo>
                  <a:lnTo>
                    <a:pt x="324170" y="261140"/>
                  </a:lnTo>
                  <a:lnTo>
                    <a:pt x="389015" y="292911"/>
                  </a:lnTo>
                  <a:lnTo>
                    <a:pt x="453811" y="320815"/>
                  </a:lnTo>
                  <a:lnTo>
                    <a:pt x="518656" y="345498"/>
                  </a:lnTo>
                  <a:lnTo>
                    <a:pt x="583451" y="367455"/>
                  </a:lnTo>
                  <a:lnTo>
                    <a:pt x="648296" y="387182"/>
                  </a:lnTo>
                  <a:lnTo>
                    <a:pt x="713141" y="404926"/>
                  </a:lnTo>
                  <a:lnTo>
                    <a:pt x="777937" y="421034"/>
                  </a:lnTo>
                  <a:lnTo>
                    <a:pt x="842782" y="435705"/>
                  </a:lnTo>
                  <a:lnTo>
                    <a:pt x="907577" y="449087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33C413-E7D1-58BC-0F5E-F074F73863EF}"/>
                </a:ext>
              </a:extLst>
            </p:cNvPr>
            <p:cNvSpPr/>
            <p:nvPr/>
          </p:nvSpPr>
          <p:spPr>
            <a:xfrm flipV="1">
              <a:off x="2918936" y="3728318"/>
              <a:ext cx="907533" cy="448951"/>
            </a:xfrm>
            <a:custGeom>
              <a:avLst/>
              <a:gdLst>
                <a:gd name="connsiteX0" fmla="*/ 44 w 907533"/>
                <a:gd name="connsiteY0" fmla="*/ 449087 h 448951"/>
                <a:gd name="connsiteX1" fmla="*/ 64840 w 907533"/>
                <a:gd name="connsiteY1" fmla="*/ 435705 h 448951"/>
                <a:gd name="connsiteX2" fmla="*/ 129685 w 907533"/>
                <a:gd name="connsiteY2" fmla="*/ 421034 h 448951"/>
                <a:gd name="connsiteX3" fmla="*/ 194480 w 907533"/>
                <a:gd name="connsiteY3" fmla="*/ 404926 h 448951"/>
                <a:gd name="connsiteX4" fmla="*/ 259325 w 907533"/>
                <a:gd name="connsiteY4" fmla="*/ 387182 h 448951"/>
                <a:gd name="connsiteX5" fmla="*/ 324170 w 907533"/>
                <a:gd name="connsiteY5" fmla="*/ 367455 h 448951"/>
                <a:gd name="connsiteX6" fmla="*/ 388966 w 907533"/>
                <a:gd name="connsiteY6" fmla="*/ 345498 h 448951"/>
                <a:gd name="connsiteX7" fmla="*/ 453811 w 907533"/>
                <a:gd name="connsiteY7" fmla="*/ 320815 h 448951"/>
                <a:gd name="connsiteX8" fmla="*/ 518606 w 907533"/>
                <a:gd name="connsiteY8" fmla="*/ 292911 h 448951"/>
                <a:gd name="connsiteX9" fmla="*/ 583452 w 907533"/>
                <a:gd name="connsiteY9" fmla="*/ 261140 h 448951"/>
                <a:gd name="connsiteX10" fmla="*/ 648247 w 907533"/>
                <a:gd name="connsiteY10" fmla="*/ 224611 h 448951"/>
                <a:gd name="connsiteX11" fmla="*/ 713092 w 907533"/>
                <a:gd name="connsiteY11" fmla="*/ 182135 h 448951"/>
                <a:gd name="connsiteX12" fmla="*/ 777937 w 907533"/>
                <a:gd name="connsiteY12" fmla="*/ 132174 h 448951"/>
                <a:gd name="connsiteX13" fmla="*/ 842733 w 907533"/>
                <a:gd name="connsiteY13" fmla="*/ 72549 h 448951"/>
                <a:gd name="connsiteX14" fmla="*/ 907578 w 907533"/>
                <a:gd name="connsiteY14" fmla="*/ 136 h 4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7533" h="448951">
                  <a:moveTo>
                    <a:pt x="44" y="449087"/>
                  </a:moveTo>
                  <a:lnTo>
                    <a:pt x="64840" y="435705"/>
                  </a:lnTo>
                  <a:lnTo>
                    <a:pt x="129685" y="421034"/>
                  </a:lnTo>
                  <a:lnTo>
                    <a:pt x="194480" y="404926"/>
                  </a:lnTo>
                  <a:lnTo>
                    <a:pt x="259325" y="387182"/>
                  </a:lnTo>
                  <a:lnTo>
                    <a:pt x="324170" y="367455"/>
                  </a:lnTo>
                  <a:lnTo>
                    <a:pt x="388966" y="345498"/>
                  </a:lnTo>
                  <a:lnTo>
                    <a:pt x="453811" y="320815"/>
                  </a:lnTo>
                  <a:lnTo>
                    <a:pt x="518606" y="292911"/>
                  </a:lnTo>
                  <a:lnTo>
                    <a:pt x="583452" y="261140"/>
                  </a:lnTo>
                  <a:lnTo>
                    <a:pt x="648247" y="224611"/>
                  </a:lnTo>
                  <a:lnTo>
                    <a:pt x="713092" y="182135"/>
                  </a:lnTo>
                  <a:lnTo>
                    <a:pt x="777937" y="132174"/>
                  </a:lnTo>
                  <a:lnTo>
                    <a:pt x="842733" y="72549"/>
                  </a:lnTo>
                  <a:lnTo>
                    <a:pt x="907578" y="136"/>
                  </a:lnTo>
                </a:path>
              </a:pathLst>
            </a:cu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74E511E-A39A-61F0-2BA2-8C046A171A79}"/>
                </a:ext>
              </a:extLst>
            </p:cNvPr>
            <p:cNvSpPr/>
            <p:nvPr/>
          </p:nvSpPr>
          <p:spPr>
            <a:xfrm>
              <a:off x="2534044" y="3472151"/>
              <a:ext cx="74874" cy="57097"/>
            </a:xfrm>
            <a:custGeom>
              <a:avLst/>
              <a:gdLst>
                <a:gd name="connsiteX0" fmla="*/ 74889 w 74874"/>
                <a:gd name="connsiteY0" fmla="*/ 8875 h 57097"/>
                <a:gd name="connsiteX1" fmla="*/ 69725 w 74874"/>
                <a:gd name="connsiteY1" fmla="*/ 152 h 57097"/>
                <a:gd name="connsiteX2" fmla="*/ 63171 w 74874"/>
                <a:gd name="connsiteY2" fmla="*/ 6099 h 57097"/>
                <a:gd name="connsiteX3" fmla="*/ 64958 w 74874"/>
                <a:gd name="connsiteY3" fmla="*/ 9866 h 57097"/>
                <a:gd name="connsiteX4" fmla="*/ 69328 w 74874"/>
                <a:gd name="connsiteY4" fmla="*/ 20374 h 57097"/>
                <a:gd name="connsiteX5" fmla="*/ 63171 w 74874"/>
                <a:gd name="connsiteY5" fmla="*/ 38415 h 57097"/>
                <a:gd name="connsiteX6" fmla="*/ 48672 w 74874"/>
                <a:gd name="connsiteY6" fmla="*/ 48130 h 57097"/>
                <a:gd name="connsiteX7" fmla="*/ 36359 w 74874"/>
                <a:gd name="connsiteY7" fmla="*/ 36829 h 57097"/>
                <a:gd name="connsiteX8" fmla="*/ 40728 w 74874"/>
                <a:gd name="connsiteY8" fmla="*/ 21960 h 57097"/>
                <a:gd name="connsiteX9" fmla="*/ 38543 w 74874"/>
                <a:gd name="connsiteY9" fmla="*/ 19184 h 57097"/>
                <a:gd name="connsiteX10" fmla="*/ 34969 w 74874"/>
                <a:gd name="connsiteY10" fmla="*/ 21365 h 57097"/>
                <a:gd name="connsiteX11" fmla="*/ 32188 w 74874"/>
                <a:gd name="connsiteY11" fmla="*/ 36631 h 57097"/>
                <a:gd name="connsiteX12" fmla="*/ 14909 w 74874"/>
                <a:gd name="connsiteY12" fmla="*/ 48130 h 57097"/>
                <a:gd name="connsiteX13" fmla="*/ 3986 w 74874"/>
                <a:gd name="connsiteY13" fmla="*/ 33657 h 57097"/>
                <a:gd name="connsiteX14" fmla="*/ 16895 w 74874"/>
                <a:gd name="connsiteY14" fmla="*/ 3126 h 57097"/>
                <a:gd name="connsiteX15" fmla="*/ 14512 w 74874"/>
                <a:gd name="connsiteY15" fmla="*/ 548 h 57097"/>
                <a:gd name="connsiteX16" fmla="*/ 11136 w 74874"/>
                <a:gd name="connsiteY16" fmla="*/ 3324 h 57097"/>
                <a:gd name="connsiteX17" fmla="*/ 14 w 74874"/>
                <a:gd name="connsiteY17" fmla="*/ 39208 h 57097"/>
                <a:gd name="connsiteX18" fmla="*/ 13122 w 74874"/>
                <a:gd name="connsiteY18" fmla="*/ 57250 h 57097"/>
                <a:gd name="connsiteX19" fmla="*/ 32585 w 74874"/>
                <a:gd name="connsiteY19" fmla="*/ 43966 h 57097"/>
                <a:gd name="connsiteX20" fmla="*/ 46488 w 74874"/>
                <a:gd name="connsiteY20" fmla="*/ 57250 h 57097"/>
                <a:gd name="connsiteX21" fmla="*/ 66944 w 74874"/>
                <a:gd name="connsiteY21" fmla="*/ 40001 h 57097"/>
                <a:gd name="connsiteX22" fmla="*/ 74889 w 74874"/>
                <a:gd name="connsiteY22" fmla="*/ 8875 h 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874" h="57097">
                  <a:moveTo>
                    <a:pt x="74889" y="8875"/>
                  </a:moveTo>
                  <a:cubicBezTo>
                    <a:pt x="74889" y="3324"/>
                    <a:pt x="72505" y="152"/>
                    <a:pt x="69725" y="152"/>
                  </a:cubicBezTo>
                  <a:cubicBezTo>
                    <a:pt x="66547" y="152"/>
                    <a:pt x="63171" y="3126"/>
                    <a:pt x="63171" y="6099"/>
                  </a:cubicBezTo>
                  <a:cubicBezTo>
                    <a:pt x="63171" y="7289"/>
                    <a:pt x="63767" y="8677"/>
                    <a:pt x="64958" y="9866"/>
                  </a:cubicBezTo>
                  <a:cubicBezTo>
                    <a:pt x="67143" y="11651"/>
                    <a:pt x="69328" y="15219"/>
                    <a:pt x="69328" y="20374"/>
                  </a:cubicBezTo>
                  <a:cubicBezTo>
                    <a:pt x="69328" y="25529"/>
                    <a:pt x="66944" y="32666"/>
                    <a:pt x="63171" y="38415"/>
                  </a:cubicBezTo>
                  <a:cubicBezTo>
                    <a:pt x="59397" y="43966"/>
                    <a:pt x="54631" y="48130"/>
                    <a:pt x="48672" y="48130"/>
                  </a:cubicBezTo>
                  <a:cubicBezTo>
                    <a:pt x="41523" y="48130"/>
                    <a:pt x="37550" y="43570"/>
                    <a:pt x="36359" y="36829"/>
                  </a:cubicBezTo>
                  <a:cubicBezTo>
                    <a:pt x="37749" y="33459"/>
                    <a:pt x="40728" y="25529"/>
                    <a:pt x="40728" y="21960"/>
                  </a:cubicBezTo>
                  <a:cubicBezTo>
                    <a:pt x="40728" y="20374"/>
                    <a:pt x="40132" y="19184"/>
                    <a:pt x="38543" y="19184"/>
                  </a:cubicBezTo>
                  <a:cubicBezTo>
                    <a:pt x="37550" y="19184"/>
                    <a:pt x="36160" y="19383"/>
                    <a:pt x="34969" y="21365"/>
                  </a:cubicBezTo>
                  <a:cubicBezTo>
                    <a:pt x="33578" y="23744"/>
                    <a:pt x="32188" y="32071"/>
                    <a:pt x="32188" y="36631"/>
                  </a:cubicBezTo>
                  <a:cubicBezTo>
                    <a:pt x="28017" y="42579"/>
                    <a:pt x="22854" y="48130"/>
                    <a:pt x="14909" y="48130"/>
                  </a:cubicBezTo>
                  <a:cubicBezTo>
                    <a:pt x="6568" y="48130"/>
                    <a:pt x="3986" y="40794"/>
                    <a:pt x="3986" y="33657"/>
                  </a:cubicBezTo>
                  <a:cubicBezTo>
                    <a:pt x="3986" y="17995"/>
                    <a:pt x="16895" y="4712"/>
                    <a:pt x="16895" y="3126"/>
                  </a:cubicBezTo>
                  <a:cubicBezTo>
                    <a:pt x="16895" y="1738"/>
                    <a:pt x="15902" y="548"/>
                    <a:pt x="14512" y="548"/>
                  </a:cubicBezTo>
                  <a:cubicBezTo>
                    <a:pt x="12923" y="548"/>
                    <a:pt x="11930" y="2333"/>
                    <a:pt x="11136" y="3324"/>
                  </a:cubicBezTo>
                  <a:cubicBezTo>
                    <a:pt x="4780" y="12642"/>
                    <a:pt x="14" y="27709"/>
                    <a:pt x="14" y="39208"/>
                  </a:cubicBezTo>
                  <a:cubicBezTo>
                    <a:pt x="14" y="47932"/>
                    <a:pt x="2794" y="57250"/>
                    <a:pt x="13122" y="57250"/>
                  </a:cubicBezTo>
                  <a:cubicBezTo>
                    <a:pt x="22258" y="57250"/>
                    <a:pt x="28017" y="50905"/>
                    <a:pt x="32585" y="43966"/>
                  </a:cubicBezTo>
                  <a:cubicBezTo>
                    <a:pt x="33777" y="51302"/>
                    <a:pt x="38742" y="57250"/>
                    <a:pt x="46488" y="57250"/>
                  </a:cubicBezTo>
                  <a:cubicBezTo>
                    <a:pt x="56418" y="57250"/>
                    <a:pt x="62376" y="49518"/>
                    <a:pt x="66944" y="40001"/>
                  </a:cubicBezTo>
                  <a:cubicBezTo>
                    <a:pt x="70122" y="33855"/>
                    <a:pt x="74889" y="16805"/>
                    <a:pt x="74889" y="8875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77CAA62-9B91-6899-3A51-59F4917CB505}"/>
                </a:ext>
              </a:extLst>
            </p:cNvPr>
            <p:cNvSpPr/>
            <p:nvPr/>
          </p:nvSpPr>
          <p:spPr>
            <a:xfrm>
              <a:off x="2615830" y="3507908"/>
              <a:ext cx="74477" cy="38858"/>
            </a:xfrm>
            <a:custGeom>
              <a:avLst/>
              <a:gdLst>
                <a:gd name="connsiteX0" fmla="*/ 67943 w 74477"/>
                <a:gd name="connsiteY0" fmla="*/ 12247 h 38858"/>
                <a:gd name="connsiteX1" fmla="*/ 54637 w 74477"/>
                <a:gd name="connsiteY1" fmla="*/ 153 h 38858"/>
                <a:gd name="connsiteX2" fmla="*/ 40536 w 74477"/>
                <a:gd name="connsiteY2" fmla="*/ 8282 h 38858"/>
                <a:gd name="connsiteX3" fmla="*/ 27428 w 74477"/>
                <a:gd name="connsiteY3" fmla="*/ 153 h 38858"/>
                <a:gd name="connsiteX4" fmla="*/ 13128 w 74477"/>
                <a:gd name="connsiteY4" fmla="*/ 8678 h 38858"/>
                <a:gd name="connsiteX5" fmla="*/ 12929 w 74477"/>
                <a:gd name="connsiteY5" fmla="*/ 8678 h 38858"/>
                <a:gd name="connsiteX6" fmla="*/ 12929 w 74477"/>
                <a:gd name="connsiteY6" fmla="*/ 153 h 38858"/>
                <a:gd name="connsiteX7" fmla="*/ 20 w 74477"/>
                <a:gd name="connsiteY7" fmla="*/ 1145 h 38858"/>
                <a:gd name="connsiteX8" fmla="*/ 20 w 74477"/>
                <a:gd name="connsiteY8" fmla="*/ 4317 h 38858"/>
                <a:gd name="connsiteX9" fmla="*/ 6574 w 74477"/>
                <a:gd name="connsiteY9" fmla="*/ 9273 h 38858"/>
                <a:gd name="connsiteX10" fmla="*/ 6574 w 74477"/>
                <a:gd name="connsiteY10" fmla="*/ 32073 h 38858"/>
                <a:gd name="connsiteX11" fmla="*/ 20 w 74477"/>
                <a:gd name="connsiteY11" fmla="*/ 35839 h 38858"/>
                <a:gd name="connsiteX12" fmla="*/ 20 w 74477"/>
                <a:gd name="connsiteY12" fmla="*/ 39012 h 38858"/>
                <a:gd name="connsiteX13" fmla="*/ 10149 w 74477"/>
                <a:gd name="connsiteY13" fmla="*/ 38615 h 38858"/>
                <a:gd name="connsiteX14" fmla="*/ 20278 w 74477"/>
                <a:gd name="connsiteY14" fmla="*/ 39012 h 38858"/>
                <a:gd name="connsiteX15" fmla="*/ 20278 w 74477"/>
                <a:gd name="connsiteY15" fmla="*/ 35839 h 38858"/>
                <a:gd name="connsiteX16" fmla="*/ 13724 w 74477"/>
                <a:gd name="connsiteY16" fmla="*/ 32073 h 38858"/>
                <a:gd name="connsiteX17" fmla="*/ 13724 w 74477"/>
                <a:gd name="connsiteY17" fmla="*/ 16212 h 38858"/>
                <a:gd name="connsiteX18" fmla="*/ 26832 w 74477"/>
                <a:gd name="connsiteY18" fmla="*/ 2532 h 38858"/>
                <a:gd name="connsiteX19" fmla="*/ 33783 w 74477"/>
                <a:gd name="connsiteY19" fmla="*/ 11850 h 38858"/>
                <a:gd name="connsiteX20" fmla="*/ 33783 w 74477"/>
                <a:gd name="connsiteY20" fmla="*/ 32073 h 38858"/>
                <a:gd name="connsiteX21" fmla="*/ 27229 w 74477"/>
                <a:gd name="connsiteY21" fmla="*/ 35839 h 38858"/>
                <a:gd name="connsiteX22" fmla="*/ 27229 w 74477"/>
                <a:gd name="connsiteY22" fmla="*/ 39012 h 38858"/>
                <a:gd name="connsiteX23" fmla="*/ 37159 w 74477"/>
                <a:gd name="connsiteY23" fmla="*/ 38615 h 38858"/>
                <a:gd name="connsiteX24" fmla="*/ 47487 w 74477"/>
                <a:gd name="connsiteY24" fmla="*/ 39012 h 38858"/>
                <a:gd name="connsiteX25" fmla="*/ 47487 w 74477"/>
                <a:gd name="connsiteY25" fmla="*/ 35839 h 38858"/>
                <a:gd name="connsiteX26" fmla="*/ 40734 w 74477"/>
                <a:gd name="connsiteY26" fmla="*/ 32073 h 38858"/>
                <a:gd name="connsiteX27" fmla="*/ 40734 w 74477"/>
                <a:gd name="connsiteY27" fmla="*/ 16212 h 38858"/>
                <a:gd name="connsiteX28" fmla="*/ 53842 w 74477"/>
                <a:gd name="connsiteY28" fmla="*/ 2532 h 38858"/>
                <a:gd name="connsiteX29" fmla="*/ 60992 w 74477"/>
                <a:gd name="connsiteY29" fmla="*/ 11850 h 38858"/>
                <a:gd name="connsiteX30" fmla="*/ 60992 w 74477"/>
                <a:gd name="connsiteY30" fmla="*/ 32073 h 38858"/>
                <a:gd name="connsiteX31" fmla="*/ 54240 w 74477"/>
                <a:gd name="connsiteY31" fmla="*/ 35839 h 38858"/>
                <a:gd name="connsiteX32" fmla="*/ 54240 w 74477"/>
                <a:gd name="connsiteY32" fmla="*/ 39012 h 38858"/>
                <a:gd name="connsiteX33" fmla="*/ 64369 w 74477"/>
                <a:gd name="connsiteY33" fmla="*/ 38615 h 38858"/>
                <a:gd name="connsiteX34" fmla="*/ 74498 w 74477"/>
                <a:gd name="connsiteY34" fmla="*/ 39012 h 38858"/>
                <a:gd name="connsiteX35" fmla="*/ 74498 w 74477"/>
                <a:gd name="connsiteY35" fmla="*/ 35839 h 38858"/>
                <a:gd name="connsiteX36" fmla="*/ 67943 w 74477"/>
                <a:gd name="connsiteY36" fmla="*/ 32073 h 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4477" h="38858">
                  <a:moveTo>
                    <a:pt x="67943" y="12247"/>
                  </a:moveTo>
                  <a:cubicBezTo>
                    <a:pt x="67943" y="4515"/>
                    <a:pt x="64170" y="153"/>
                    <a:pt x="54637" y="153"/>
                  </a:cubicBezTo>
                  <a:cubicBezTo>
                    <a:pt x="47686" y="153"/>
                    <a:pt x="42919" y="3920"/>
                    <a:pt x="40536" y="8282"/>
                  </a:cubicBezTo>
                  <a:cubicBezTo>
                    <a:pt x="38748" y="2136"/>
                    <a:pt x="33982" y="153"/>
                    <a:pt x="27428" y="153"/>
                  </a:cubicBezTo>
                  <a:cubicBezTo>
                    <a:pt x="20278" y="153"/>
                    <a:pt x="15511" y="4118"/>
                    <a:pt x="13128" y="8678"/>
                  </a:cubicBezTo>
                  <a:lnTo>
                    <a:pt x="12929" y="8678"/>
                  </a:lnTo>
                  <a:lnTo>
                    <a:pt x="12929" y="153"/>
                  </a:lnTo>
                  <a:lnTo>
                    <a:pt x="20" y="1145"/>
                  </a:lnTo>
                  <a:lnTo>
                    <a:pt x="20" y="4317"/>
                  </a:lnTo>
                  <a:cubicBezTo>
                    <a:pt x="5978" y="4317"/>
                    <a:pt x="6574" y="4911"/>
                    <a:pt x="6574" y="9273"/>
                  </a:cubicBezTo>
                  <a:lnTo>
                    <a:pt x="6574" y="32073"/>
                  </a:lnTo>
                  <a:cubicBezTo>
                    <a:pt x="6574" y="35839"/>
                    <a:pt x="5780" y="35839"/>
                    <a:pt x="20" y="35839"/>
                  </a:cubicBezTo>
                  <a:lnTo>
                    <a:pt x="20" y="39012"/>
                  </a:lnTo>
                  <a:cubicBezTo>
                    <a:pt x="219" y="39012"/>
                    <a:pt x="6375" y="38615"/>
                    <a:pt x="10149" y="38615"/>
                  </a:cubicBezTo>
                  <a:cubicBezTo>
                    <a:pt x="13327" y="38615"/>
                    <a:pt x="19483" y="39012"/>
                    <a:pt x="20278" y="39012"/>
                  </a:cubicBezTo>
                  <a:lnTo>
                    <a:pt x="20278" y="35839"/>
                  </a:lnTo>
                  <a:cubicBezTo>
                    <a:pt x="14518" y="35839"/>
                    <a:pt x="13724" y="35839"/>
                    <a:pt x="13724" y="32073"/>
                  </a:cubicBezTo>
                  <a:lnTo>
                    <a:pt x="13724" y="16212"/>
                  </a:lnTo>
                  <a:cubicBezTo>
                    <a:pt x="13724" y="6894"/>
                    <a:pt x="20874" y="2532"/>
                    <a:pt x="26832" y="2532"/>
                  </a:cubicBezTo>
                  <a:cubicBezTo>
                    <a:pt x="32989" y="2532"/>
                    <a:pt x="33783" y="7489"/>
                    <a:pt x="33783" y="11850"/>
                  </a:cubicBezTo>
                  <a:lnTo>
                    <a:pt x="33783" y="32073"/>
                  </a:lnTo>
                  <a:cubicBezTo>
                    <a:pt x="33783" y="35839"/>
                    <a:pt x="32989" y="35839"/>
                    <a:pt x="27229" y="35839"/>
                  </a:cubicBezTo>
                  <a:lnTo>
                    <a:pt x="27229" y="39012"/>
                  </a:lnTo>
                  <a:cubicBezTo>
                    <a:pt x="27428" y="39012"/>
                    <a:pt x="33585" y="38615"/>
                    <a:pt x="37159" y="38615"/>
                  </a:cubicBezTo>
                  <a:cubicBezTo>
                    <a:pt x="40536" y="38615"/>
                    <a:pt x="46693" y="39012"/>
                    <a:pt x="47487" y="39012"/>
                  </a:cubicBezTo>
                  <a:lnTo>
                    <a:pt x="47487" y="35839"/>
                  </a:lnTo>
                  <a:cubicBezTo>
                    <a:pt x="41727" y="35839"/>
                    <a:pt x="40734" y="35839"/>
                    <a:pt x="40734" y="32073"/>
                  </a:cubicBezTo>
                  <a:lnTo>
                    <a:pt x="40734" y="16212"/>
                  </a:lnTo>
                  <a:cubicBezTo>
                    <a:pt x="40734" y="6894"/>
                    <a:pt x="48083" y="2532"/>
                    <a:pt x="53842" y="2532"/>
                  </a:cubicBezTo>
                  <a:cubicBezTo>
                    <a:pt x="60198" y="2532"/>
                    <a:pt x="60992" y="7489"/>
                    <a:pt x="60992" y="11850"/>
                  </a:cubicBezTo>
                  <a:lnTo>
                    <a:pt x="60992" y="32073"/>
                  </a:lnTo>
                  <a:cubicBezTo>
                    <a:pt x="60992" y="35839"/>
                    <a:pt x="59999" y="35839"/>
                    <a:pt x="54240" y="35839"/>
                  </a:cubicBezTo>
                  <a:lnTo>
                    <a:pt x="54240" y="39012"/>
                  </a:lnTo>
                  <a:cubicBezTo>
                    <a:pt x="54438" y="39012"/>
                    <a:pt x="60595" y="38615"/>
                    <a:pt x="64369" y="38615"/>
                  </a:cubicBezTo>
                  <a:cubicBezTo>
                    <a:pt x="67546" y="38615"/>
                    <a:pt x="73703" y="39012"/>
                    <a:pt x="74498" y="39012"/>
                  </a:cubicBezTo>
                  <a:lnTo>
                    <a:pt x="74498" y="35839"/>
                  </a:lnTo>
                  <a:cubicBezTo>
                    <a:pt x="68738" y="35839"/>
                    <a:pt x="67943" y="35839"/>
                    <a:pt x="67943" y="32073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912C99C-5281-D272-E781-5DF51EAA2D8F}"/>
                </a:ext>
              </a:extLst>
            </p:cNvPr>
            <p:cNvSpPr/>
            <p:nvPr/>
          </p:nvSpPr>
          <p:spPr>
            <a:xfrm>
              <a:off x="4330445" y="4661529"/>
              <a:ext cx="85996" cy="85448"/>
            </a:xfrm>
            <a:custGeom>
              <a:avLst/>
              <a:gdLst>
                <a:gd name="connsiteX0" fmla="*/ 51197 w 85996"/>
                <a:gd name="connsiteY0" fmla="*/ 9169 h 85448"/>
                <a:gd name="connsiteX1" fmla="*/ 53977 w 85996"/>
                <a:gd name="connsiteY1" fmla="*/ 4411 h 85448"/>
                <a:gd name="connsiteX2" fmla="*/ 61922 w 85996"/>
                <a:gd name="connsiteY2" fmla="*/ 4213 h 85448"/>
                <a:gd name="connsiteX3" fmla="*/ 80392 w 85996"/>
                <a:gd name="connsiteY3" fmla="*/ 14522 h 85448"/>
                <a:gd name="connsiteX4" fmla="*/ 79399 w 85996"/>
                <a:gd name="connsiteY4" fmla="*/ 24633 h 85448"/>
                <a:gd name="connsiteX5" fmla="*/ 79002 w 85996"/>
                <a:gd name="connsiteY5" fmla="*/ 27012 h 85448"/>
                <a:gd name="connsiteX6" fmla="*/ 80591 w 85996"/>
                <a:gd name="connsiteY6" fmla="*/ 28797 h 85448"/>
                <a:gd name="connsiteX7" fmla="*/ 82378 w 85996"/>
                <a:gd name="connsiteY7" fmla="*/ 25823 h 85448"/>
                <a:gd name="connsiteX8" fmla="*/ 85755 w 85996"/>
                <a:gd name="connsiteY8" fmla="*/ 3816 h 85448"/>
                <a:gd name="connsiteX9" fmla="*/ 86152 w 85996"/>
                <a:gd name="connsiteY9" fmla="*/ 1636 h 85448"/>
                <a:gd name="connsiteX10" fmla="*/ 82775 w 85996"/>
                <a:gd name="connsiteY10" fmla="*/ 248 h 85448"/>
                <a:gd name="connsiteX11" fmla="*/ 12667 w 85996"/>
                <a:gd name="connsiteY11" fmla="*/ 248 h 85448"/>
                <a:gd name="connsiteX12" fmla="*/ 8496 w 85996"/>
                <a:gd name="connsiteY12" fmla="*/ 2825 h 85448"/>
                <a:gd name="connsiteX13" fmla="*/ 949 w 85996"/>
                <a:gd name="connsiteY13" fmla="*/ 25030 h 85448"/>
                <a:gd name="connsiteX14" fmla="*/ 155 w 85996"/>
                <a:gd name="connsiteY14" fmla="*/ 27409 h 85448"/>
                <a:gd name="connsiteX15" fmla="*/ 1744 w 85996"/>
                <a:gd name="connsiteY15" fmla="*/ 28797 h 85448"/>
                <a:gd name="connsiteX16" fmla="*/ 3929 w 85996"/>
                <a:gd name="connsiteY16" fmla="*/ 26021 h 85448"/>
                <a:gd name="connsiteX17" fmla="*/ 32727 w 85996"/>
                <a:gd name="connsiteY17" fmla="*/ 4213 h 85448"/>
                <a:gd name="connsiteX18" fmla="*/ 37692 w 85996"/>
                <a:gd name="connsiteY18" fmla="*/ 4213 h 85448"/>
                <a:gd name="connsiteX19" fmla="*/ 41068 w 85996"/>
                <a:gd name="connsiteY19" fmla="*/ 5799 h 85448"/>
                <a:gd name="connsiteX20" fmla="*/ 40671 w 85996"/>
                <a:gd name="connsiteY20" fmla="*/ 8376 h 85448"/>
                <a:gd name="connsiteX21" fmla="*/ 23789 w 85996"/>
                <a:gd name="connsiteY21" fmla="*/ 75784 h 85448"/>
                <a:gd name="connsiteX22" fmla="*/ 8695 w 85996"/>
                <a:gd name="connsiteY22" fmla="*/ 81731 h 85448"/>
                <a:gd name="connsiteX23" fmla="*/ 3333 w 85996"/>
                <a:gd name="connsiteY23" fmla="*/ 84110 h 85448"/>
                <a:gd name="connsiteX24" fmla="*/ 5517 w 85996"/>
                <a:gd name="connsiteY24" fmla="*/ 85696 h 85448"/>
                <a:gd name="connsiteX25" fmla="*/ 15845 w 85996"/>
                <a:gd name="connsiteY25" fmla="*/ 85498 h 85448"/>
                <a:gd name="connsiteX26" fmla="*/ 26570 w 85996"/>
                <a:gd name="connsiteY26" fmla="*/ 85300 h 85448"/>
                <a:gd name="connsiteX27" fmla="*/ 37096 w 85996"/>
                <a:gd name="connsiteY27" fmla="*/ 85498 h 85448"/>
                <a:gd name="connsiteX28" fmla="*/ 48019 w 85996"/>
                <a:gd name="connsiteY28" fmla="*/ 85696 h 85448"/>
                <a:gd name="connsiteX29" fmla="*/ 50800 w 85996"/>
                <a:gd name="connsiteY29" fmla="*/ 83119 h 85448"/>
                <a:gd name="connsiteX30" fmla="*/ 46629 w 85996"/>
                <a:gd name="connsiteY30" fmla="*/ 81731 h 85448"/>
                <a:gd name="connsiteX31" fmla="*/ 38486 w 85996"/>
                <a:gd name="connsiteY31" fmla="*/ 81533 h 85448"/>
                <a:gd name="connsiteX32" fmla="*/ 33720 w 85996"/>
                <a:gd name="connsiteY32" fmla="*/ 78757 h 85448"/>
                <a:gd name="connsiteX33" fmla="*/ 34315 w 85996"/>
                <a:gd name="connsiteY33" fmla="*/ 76180 h 8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5996" h="85448">
                  <a:moveTo>
                    <a:pt x="51197" y="9169"/>
                  </a:moveTo>
                  <a:cubicBezTo>
                    <a:pt x="51991" y="5601"/>
                    <a:pt x="52587" y="4808"/>
                    <a:pt x="53977" y="4411"/>
                  </a:cubicBezTo>
                  <a:cubicBezTo>
                    <a:pt x="55169" y="4213"/>
                    <a:pt x="59340" y="4213"/>
                    <a:pt x="61922" y="4213"/>
                  </a:cubicBezTo>
                  <a:cubicBezTo>
                    <a:pt x="74831" y="4213"/>
                    <a:pt x="80392" y="4808"/>
                    <a:pt x="80392" y="14522"/>
                  </a:cubicBezTo>
                  <a:cubicBezTo>
                    <a:pt x="80392" y="16505"/>
                    <a:pt x="79995" y="21461"/>
                    <a:pt x="79399" y="24633"/>
                  </a:cubicBezTo>
                  <a:cubicBezTo>
                    <a:pt x="79201" y="25228"/>
                    <a:pt x="79002" y="26616"/>
                    <a:pt x="79002" y="27012"/>
                  </a:cubicBezTo>
                  <a:cubicBezTo>
                    <a:pt x="79002" y="27805"/>
                    <a:pt x="79399" y="28797"/>
                    <a:pt x="80591" y="28797"/>
                  </a:cubicBezTo>
                  <a:cubicBezTo>
                    <a:pt x="81981" y="28797"/>
                    <a:pt x="82180" y="27607"/>
                    <a:pt x="82378" y="25823"/>
                  </a:cubicBezTo>
                  <a:lnTo>
                    <a:pt x="85755" y="3816"/>
                  </a:lnTo>
                  <a:cubicBezTo>
                    <a:pt x="85953" y="3420"/>
                    <a:pt x="86152" y="2032"/>
                    <a:pt x="86152" y="1636"/>
                  </a:cubicBezTo>
                  <a:cubicBezTo>
                    <a:pt x="86152" y="248"/>
                    <a:pt x="84762" y="248"/>
                    <a:pt x="82775" y="248"/>
                  </a:cubicBezTo>
                  <a:lnTo>
                    <a:pt x="12667" y="248"/>
                  </a:lnTo>
                  <a:cubicBezTo>
                    <a:pt x="9490" y="248"/>
                    <a:pt x="9490" y="446"/>
                    <a:pt x="8496" y="2825"/>
                  </a:cubicBezTo>
                  <a:lnTo>
                    <a:pt x="949" y="25030"/>
                  </a:lnTo>
                  <a:cubicBezTo>
                    <a:pt x="751" y="25228"/>
                    <a:pt x="155" y="27012"/>
                    <a:pt x="155" y="27409"/>
                  </a:cubicBezTo>
                  <a:cubicBezTo>
                    <a:pt x="155" y="28004"/>
                    <a:pt x="751" y="28797"/>
                    <a:pt x="1744" y="28797"/>
                  </a:cubicBezTo>
                  <a:cubicBezTo>
                    <a:pt x="2935" y="28797"/>
                    <a:pt x="3134" y="28004"/>
                    <a:pt x="3929" y="26021"/>
                  </a:cubicBezTo>
                  <a:cubicBezTo>
                    <a:pt x="10681" y="6592"/>
                    <a:pt x="14057" y="4213"/>
                    <a:pt x="32727" y="4213"/>
                  </a:cubicBezTo>
                  <a:lnTo>
                    <a:pt x="37692" y="4213"/>
                  </a:lnTo>
                  <a:cubicBezTo>
                    <a:pt x="41068" y="4213"/>
                    <a:pt x="41068" y="4808"/>
                    <a:pt x="41068" y="5799"/>
                  </a:cubicBezTo>
                  <a:cubicBezTo>
                    <a:pt x="41068" y="6592"/>
                    <a:pt x="40671" y="7980"/>
                    <a:pt x="40671" y="8376"/>
                  </a:cubicBezTo>
                  <a:lnTo>
                    <a:pt x="23789" y="75784"/>
                  </a:lnTo>
                  <a:cubicBezTo>
                    <a:pt x="22598" y="80343"/>
                    <a:pt x="22200" y="81731"/>
                    <a:pt x="8695" y="81731"/>
                  </a:cubicBezTo>
                  <a:cubicBezTo>
                    <a:pt x="4127" y="81731"/>
                    <a:pt x="3333" y="81731"/>
                    <a:pt x="3333" y="84110"/>
                  </a:cubicBezTo>
                  <a:cubicBezTo>
                    <a:pt x="3333" y="85696"/>
                    <a:pt x="4723" y="85696"/>
                    <a:pt x="5517" y="85696"/>
                  </a:cubicBezTo>
                  <a:cubicBezTo>
                    <a:pt x="8894" y="85696"/>
                    <a:pt x="12469" y="85498"/>
                    <a:pt x="15845" y="85498"/>
                  </a:cubicBezTo>
                  <a:cubicBezTo>
                    <a:pt x="19420" y="85498"/>
                    <a:pt x="22995" y="85300"/>
                    <a:pt x="26570" y="85300"/>
                  </a:cubicBezTo>
                  <a:cubicBezTo>
                    <a:pt x="30145" y="85300"/>
                    <a:pt x="33720" y="85498"/>
                    <a:pt x="37096" y="85498"/>
                  </a:cubicBezTo>
                  <a:cubicBezTo>
                    <a:pt x="40671" y="85498"/>
                    <a:pt x="44643" y="85696"/>
                    <a:pt x="48019" y="85696"/>
                  </a:cubicBezTo>
                  <a:cubicBezTo>
                    <a:pt x="49409" y="85696"/>
                    <a:pt x="50800" y="85696"/>
                    <a:pt x="50800" y="83119"/>
                  </a:cubicBezTo>
                  <a:cubicBezTo>
                    <a:pt x="50800" y="81731"/>
                    <a:pt x="49807" y="81731"/>
                    <a:pt x="46629" y="81731"/>
                  </a:cubicBezTo>
                  <a:cubicBezTo>
                    <a:pt x="43451" y="81731"/>
                    <a:pt x="41862" y="81731"/>
                    <a:pt x="38486" y="81533"/>
                  </a:cubicBezTo>
                  <a:cubicBezTo>
                    <a:pt x="34911" y="81136"/>
                    <a:pt x="33720" y="80740"/>
                    <a:pt x="33720" y="78757"/>
                  </a:cubicBezTo>
                  <a:cubicBezTo>
                    <a:pt x="33720" y="78559"/>
                    <a:pt x="33720" y="77964"/>
                    <a:pt x="34315" y="76180"/>
                  </a:cubicBezTo>
                  <a:close/>
                </a:path>
              </a:pathLst>
            </a:custGeom>
            <a:solidFill>
              <a:schemeClr val="tx1"/>
            </a:solidFill>
            <a:ln w="12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51" name="Graphic 76">
              <a:extLst>
                <a:ext uri="{FF2B5EF4-FFF2-40B4-BE49-F238E27FC236}">
                  <a16:creationId xmlns:a16="http://schemas.microsoft.com/office/drawing/2014/main" id="{9159183D-4609-95CE-A129-A4A67CE38ABC}"/>
                </a:ext>
              </a:extLst>
            </p:cNvPr>
            <p:cNvGrpSpPr/>
            <p:nvPr/>
          </p:nvGrpSpPr>
          <p:grpSpPr>
            <a:xfrm>
              <a:off x="4404647" y="4726629"/>
              <a:ext cx="120768" cy="40047"/>
              <a:chOff x="16398527" y="4152323"/>
              <a:chExt cx="120768" cy="40047"/>
            </a:xfrm>
            <a:solidFill>
              <a:schemeClr val="tx1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E6FE754-990A-518B-9283-E7A23E5E7D90}"/>
                  </a:ext>
                </a:extLst>
              </p:cNvPr>
              <p:cNvSpPr/>
              <p:nvPr/>
            </p:nvSpPr>
            <p:spPr>
              <a:xfrm>
                <a:off x="16398527" y="4152323"/>
                <a:ext cx="37933" cy="40047"/>
              </a:xfrm>
              <a:custGeom>
                <a:avLst/>
                <a:gdLst>
                  <a:gd name="connsiteX0" fmla="*/ 35711 w 37933"/>
                  <a:gd name="connsiteY0" fmla="*/ 19480 h 40047"/>
                  <a:gd name="connsiteX1" fmla="*/ 38095 w 37933"/>
                  <a:gd name="connsiteY1" fmla="*/ 17498 h 40047"/>
                  <a:gd name="connsiteX2" fmla="*/ 20617 w 37933"/>
                  <a:gd name="connsiteY2" fmla="*/ 249 h 40047"/>
                  <a:gd name="connsiteX3" fmla="*/ 161 w 37933"/>
                  <a:gd name="connsiteY3" fmla="*/ 20273 h 40047"/>
                  <a:gd name="connsiteX4" fmla="*/ 21809 w 37933"/>
                  <a:gd name="connsiteY4" fmla="*/ 40297 h 40047"/>
                  <a:gd name="connsiteX5" fmla="*/ 38095 w 37933"/>
                  <a:gd name="connsiteY5" fmla="*/ 28997 h 40047"/>
                  <a:gd name="connsiteX6" fmla="*/ 36704 w 37933"/>
                  <a:gd name="connsiteY6" fmla="*/ 27609 h 40047"/>
                  <a:gd name="connsiteX7" fmla="*/ 35116 w 37933"/>
                  <a:gd name="connsiteY7" fmla="*/ 28997 h 40047"/>
                  <a:gd name="connsiteX8" fmla="*/ 22405 w 37933"/>
                  <a:gd name="connsiteY8" fmla="*/ 37522 h 40047"/>
                  <a:gd name="connsiteX9" fmla="*/ 11680 w 37933"/>
                  <a:gd name="connsiteY9" fmla="*/ 32367 h 40047"/>
                  <a:gd name="connsiteX10" fmla="*/ 8304 w 37933"/>
                  <a:gd name="connsiteY10" fmla="*/ 19480 h 40047"/>
                  <a:gd name="connsiteX11" fmla="*/ 8304 w 37933"/>
                  <a:gd name="connsiteY11" fmla="*/ 17101 h 40047"/>
                  <a:gd name="connsiteX12" fmla="*/ 20617 w 37933"/>
                  <a:gd name="connsiteY12" fmla="*/ 2628 h 40047"/>
                  <a:gd name="connsiteX13" fmla="*/ 31938 w 37933"/>
                  <a:gd name="connsiteY13" fmla="*/ 17101 h 4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933" h="40047">
                    <a:moveTo>
                      <a:pt x="35711" y="19480"/>
                    </a:moveTo>
                    <a:cubicBezTo>
                      <a:pt x="37499" y="19480"/>
                      <a:pt x="38095" y="19480"/>
                      <a:pt x="38095" y="17498"/>
                    </a:cubicBezTo>
                    <a:cubicBezTo>
                      <a:pt x="38095" y="9766"/>
                      <a:pt x="33725" y="249"/>
                      <a:pt x="20617" y="249"/>
                    </a:cubicBezTo>
                    <a:cubicBezTo>
                      <a:pt x="9098" y="249"/>
                      <a:pt x="161" y="9369"/>
                      <a:pt x="161" y="20273"/>
                    </a:cubicBezTo>
                    <a:cubicBezTo>
                      <a:pt x="161" y="31376"/>
                      <a:pt x="10091" y="40297"/>
                      <a:pt x="21809" y="40297"/>
                    </a:cubicBezTo>
                    <a:cubicBezTo>
                      <a:pt x="33725" y="40297"/>
                      <a:pt x="38095" y="30781"/>
                      <a:pt x="38095" y="28997"/>
                    </a:cubicBezTo>
                    <a:cubicBezTo>
                      <a:pt x="38095" y="28600"/>
                      <a:pt x="37896" y="27609"/>
                      <a:pt x="36704" y="27609"/>
                    </a:cubicBezTo>
                    <a:cubicBezTo>
                      <a:pt x="35513" y="27609"/>
                      <a:pt x="35314" y="28203"/>
                      <a:pt x="35116" y="28997"/>
                    </a:cubicBezTo>
                    <a:cubicBezTo>
                      <a:pt x="32335" y="36332"/>
                      <a:pt x="25582" y="37522"/>
                      <a:pt x="22405" y="37522"/>
                    </a:cubicBezTo>
                    <a:cubicBezTo>
                      <a:pt x="18234" y="37522"/>
                      <a:pt x="14262" y="35737"/>
                      <a:pt x="11680" y="32367"/>
                    </a:cubicBezTo>
                    <a:cubicBezTo>
                      <a:pt x="8304" y="28203"/>
                      <a:pt x="8304" y="22851"/>
                      <a:pt x="8304" y="19480"/>
                    </a:cubicBezTo>
                    <a:close/>
                    <a:moveTo>
                      <a:pt x="8304" y="17101"/>
                    </a:moveTo>
                    <a:cubicBezTo>
                      <a:pt x="9297" y="4611"/>
                      <a:pt x="17241" y="2628"/>
                      <a:pt x="20617" y="2628"/>
                    </a:cubicBezTo>
                    <a:cubicBezTo>
                      <a:pt x="31541" y="2628"/>
                      <a:pt x="31938" y="14920"/>
                      <a:pt x="31938" y="17101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8604C91-9CB2-9498-6BF6-4425393E2189}"/>
                  </a:ext>
                </a:extLst>
              </p:cNvPr>
              <p:cNvSpPr/>
              <p:nvPr/>
            </p:nvSpPr>
            <p:spPr>
              <a:xfrm>
                <a:off x="16444818" y="4152719"/>
                <a:ext cx="74477" cy="38858"/>
              </a:xfrm>
              <a:custGeom>
                <a:avLst/>
                <a:gdLst>
                  <a:gd name="connsiteX0" fmla="*/ 68088 w 74477"/>
                  <a:gd name="connsiteY0" fmla="*/ 12343 h 38858"/>
                  <a:gd name="connsiteX1" fmla="*/ 54781 w 74477"/>
                  <a:gd name="connsiteY1" fmla="*/ 249 h 38858"/>
                  <a:gd name="connsiteX2" fmla="*/ 40680 w 74477"/>
                  <a:gd name="connsiteY2" fmla="*/ 8378 h 38858"/>
                  <a:gd name="connsiteX3" fmla="*/ 27572 w 74477"/>
                  <a:gd name="connsiteY3" fmla="*/ 249 h 38858"/>
                  <a:gd name="connsiteX4" fmla="*/ 13272 w 74477"/>
                  <a:gd name="connsiteY4" fmla="*/ 8774 h 38858"/>
                  <a:gd name="connsiteX5" fmla="*/ 13074 w 74477"/>
                  <a:gd name="connsiteY5" fmla="*/ 8774 h 38858"/>
                  <a:gd name="connsiteX6" fmla="*/ 13074 w 74477"/>
                  <a:gd name="connsiteY6" fmla="*/ 249 h 38858"/>
                  <a:gd name="connsiteX7" fmla="*/ 164 w 74477"/>
                  <a:gd name="connsiteY7" fmla="*/ 1241 h 38858"/>
                  <a:gd name="connsiteX8" fmla="*/ 164 w 74477"/>
                  <a:gd name="connsiteY8" fmla="*/ 4413 h 38858"/>
                  <a:gd name="connsiteX9" fmla="*/ 6718 w 74477"/>
                  <a:gd name="connsiteY9" fmla="*/ 9369 h 38858"/>
                  <a:gd name="connsiteX10" fmla="*/ 6718 w 74477"/>
                  <a:gd name="connsiteY10" fmla="*/ 32169 h 38858"/>
                  <a:gd name="connsiteX11" fmla="*/ 164 w 74477"/>
                  <a:gd name="connsiteY11" fmla="*/ 35935 h 38858"/>
                  <a:gd name="connsiteX12" fmla="*/ 164 w 74477"/>
                  <a:gd name="connsiteY12" fmla="*/ 39108 h 38858"/>
                  <a:gd name="connsiteX13" fmla="*/ 10293 w 74477"/>
                  <a:gd name="connsiteY13" fmla="*/ 38711 h 38858"/>
                  <a:gd name="connsiteX14" fmla="*/ 20422 w 74477"/>
                  <a:gd name="connsiteY14" fmla="*/ 39108 h 38858"/>
                  <a:gd name="connsiteX15" fmla="*/ 20422 w 74477"/>
                  <a:gd name="connsiteY15" fmla="*/ 35935 h 38858"/>
                  <a:gd name="connsiteX16" fmla="*/ 13868 w 74477"/>
                  <a:gd name="connsiteY16" fmla="*/ 32169 h 38858"/>
                  <a:gd name="connsiteX17" fmla="*/ 13868 w 74477"/>
                  <a:gd name="connsiteY17" fmla="*/ 16308 h 38858"/>
                  <a:gd name="connsiteX18" fmla="*/ 26976 w 74477"/>
                  <a:gd name="connsiteY18" fmla="*/ 2628 h 38858"/>
                  <a:gd name="connsiteX19" fmla="*/ 33927 w 74477"/>
                  <a:gd name="connsiteY19" fmla="*/ 11946 h 38858"/>
                  <a:gd name="connsiteX20" fmla="*/ 33927 w 74477"/>
                  <a:gd name="connsiteY20" fmla="*/ 32169 h 38858"/>
                  <a:gd name="connsiteX21" fmla="*/ 27373 w 74477"/>
                  <a:gd name="connsiteY21" fmla="*/ 35935 h 38858"/>
                  <a:gd name="connsiteX22" fmla="*/ 27373 w 74477"/>
                  <a:gd name="connsiteY22" fmla="*/ 39108 h 38858"/>
                  <a:gd name="connsiteX23" fmla="*/ 37304 w 74477"/>
                  <a:gd name="connsiteY23" fmla="*/ 38711 h 38858"/>
                  <a:gd name="connsiteX24" fmla="*/ 47631 w 74477"/>
                  <a:gd name="connsiteY24" fmla="*/ 39108 h 38858"/>
                  <a:gd name="connsiteX25" fmla="*/ 47631 w 74477"/>
                  <a:gd name="connsiteY25" fmla="*/ 35935 h 38858"/>
                  <a:gd name="connsiteX26" fmla="*/ 40879 w 74477"/>
                  <a:gd name="connsiteY26" fmla="*/ 32169 h 38858"/>
                  <a:gd name="connsiteX27" fmla="*/ 40879 w 74477"/>
                  <a:gd name="connsiteY27" fmla="*/ 16308 h 38858"/>
                  <a:gd name="connsiteX28" fmla="*/ 53987 w 74477"/>
                  <a:gd name="connsiteY28" fmla="*/ 2628 h 38858"/>
                  <a:gd name="connsiteX29" fmla="*/ 61137 w 74477"/>
                  <a:gd name="connsiteY29" fmla="*/ 11946 h 38858"/>
                  <a:gd name="connsiteX30" fmla="*/ 61137 w 74477"/>
                  <a:gd name="connsiteY30" fmla="*/ 32169 h 38858"/>
                  <a:gd name="connsiteX31" fmla="*/ 54384 w 74477"/>
                  <a:gd name="connsiteY31" fmla="*/ 35935 h 38858"/>
                  <a:gd name="connsiteX32" fmla="*/ 54384 w 74477"/>
                  <a:gd name="connsiteY32" fmla="*/ 39108 h 38858"/>
                  <a:gd name="connsiteX33" fmla="*/ 64513 w 74477"/>
                  <a:gd name="connsiteY33" fmla="*/ 38711 h 38858"/>
                  <a:gd name="connsiteX34" fmla="*/ 74642 w 74477"/>
                  <a:gd name="connsiteY34" fmla="*/ 39108 h 38858"/>
                  <a:gd name="connsiteX35" fmla="*/ 74642 w 74477"/>
                  <a:gd name="connsiteY35" fmla="*/ 35935 h 38858"/>
                  <a:gd name="connsiteX36" fmla="*/ 68088 w 74477"/>
                  <a:gd name="connsiteY36" fmla="*/ 32169 h 3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74477" h="38858">
                    <a:moveTo>
                      <a:pt x="68088" y="12343"/>
                    </a:moveTo>
                    <a:cubicBezTo>
                      <a:pt x="68088" y="4611"/>
                      <a:pt x="64314" y="249"/>
                      <a:pt x="54781" y="249"/>
                    </a:cubicBezTo>
                    <a:cubicBezTo>
                      <a:pt x="47830" y="249"/>
                      <a:pt x="43063" y="4016"/>
                      <a:pt x="40680" y="8378"/>
                    </a:cubicBezTo>
                    <a:cubicBezTo>
                      <a:pt x="38893" y="2232"/>
                      <a:pt x="34126" y="249"/>
                      <a:pt x="27572" y="249"/>
                    </a:cubicBezTo>
                    <a:cubicBezTo>
                      <a:pt x="20422" y="249"/>
                      <a:pt x="15656" y="4214"/>
                      <a:pt x="13272" y="8774"/>
                    </a:cubicBezTo>
                    <a:lnTo>
                      <a:pt x="13074" y="8774"/>
                    </a:lnTo>
                    <a:lnTo>
                      <a:pt x="13074" y="249"/>
                    </a:lnTo>
                    <a:lnTo>
                      <a:pt x="164" y="1241"/>
                    </a:lnTo>
                    <a:lnTo>
                      <a:pt x="164" y="4413"/>
                    </a:lnTo>
                    <a:cubicBezTo>
                      <a:pt x="6123" y="4413"/>
                      <a:pt x="6718" y="5007"/>
                      <a:pt x="6718" y="9369"/>
                    </a:cubicBezTo>
                    <a:lnTo>
                      <a:pt x="6718" y="32169"/>
                    </a:lnTo>
                    <a:cubicBezTo>
                      <a:pt x="6718" y="35935"/>
                      <a:pt x="5924" y="35935"/>
                      <a:pt x="164" y="35935"/>
                    </a:cubicBezTo>
                    <a:lnTo>
                      <a:pt x="164" y="39108"/>
                    </a:lnTo>
                    <a:cubicBezTo>
                      <a:pt x="363" y="39108"/>
                      <a:pt x="6520" y="38711"/>
                      <a:pt x="10293" y="38711"/>
                    </a:cubicBezTo>
                    <a:cubicBezTo>
                      <a:pt x="13471" y="38711"/>
                      <a:pt x="19628" y="39108"/>
                      <a:pt x="20422" y="39108"/>
                    </a:cubicBezTo>
                    <a:lnTo>
                      <a:pt x="20422" y="35935"/>
                    </a:lnTo>
                    <a:cubicBezTo>
                      <a:pt x="14663" y="35935"/>
                      <a:pt x="13868" y="35935"/>
                      <a:pt x="13868" y="32169"/>
                    </a:cubicBezTo>
                    <a:lnTo>
                      <a:pt x="13868" y="16308"/>
                    </a:lnTo>
                    <a:cubicBezTo>
                      <a:pt x="13868" y="6990"/>
                      <a:pt x="21018" y="2628"/>
                      <a:pt x="26976" y="2628"/>
                    </a:cubicBezTo>
                    <a:cubicBezTo>
                      <a:pt x="33133" y="2628"/>
                      <a:pt x="33927" y="7585"/>
                      <a:pt x="33927" y="11946"/>
                    </a:cubicBezTo>
                    <a:lnTo>
                      <a:pt x="33927" y="32169"/>
                    </a:lnTo>
                    <a:cubicBezTo>
                      <a:pt x="33927" y="35935"/>
                      <a:pt x="33133" y="35935"/>
                      <a:pt x="27373" y="35935"/>
                    </a:cubicBezTo>
                    <a:lnTo>
                      <a:pt x="27373" y="39108"/>
                    </a:lnTo>
                    <a:cubicBezTo>
                      <a:pt x="27572" y="39108"/>
                      <a:pt x="33729" y="38711"/>
                      <a:pt x="37304" y="38711"/>
                    </a:cubicBezTo>
                    <a:cubicBezTo>
                      <a:pt x="40680" y="38711"/>
                      <a:pt x="46837" y="39108"/>
                      <a:pt x="47631" y="39108"/>
                    </a:cubicBezTo>
                    <a:lnTo>
                      <a:pt x="47631" y="35935"/>
                    </a:lnTo>
                    <a:cubicBezTo>
                      <a:pt x="41872" y="35935"/>
                      <a:pt x="40879" y="35935"/>
                      <a:pt x="40879" y="32169"/>
                    </a:cubicBezTo>
                    <a:lnTo>
                      <a:pt x="40879" y="16308"/>
                    </a:lnTo>
                    <a:cubicBezTo>
                      <a:pt x="40879" y="6990"/>
                      <a:pt x="48227" y="2628"/>
                      <a:pt x="53987" y="2628"/>
                    </a:cubicBezTo>
                    <a:cubicBezTo>
                      <a:pt x="60342" y="2628"/>
                      <a:pt x="61137" y="7585"/>
                      <a:pt x="61137" y="11946"/>
                    </a:cubicBezTo>
                    <a:lnTo>
                      <a:pt x="61137" y="32169"/>
                    </a:lnTo>
                    <a:cubicBezTo>
                      <a:pt x="61137" y="35935"/>
                      <a:pt x="60144" y="35935"/>
                      <a:pt x="54384" y="35935"/>
                    </a:cubicBezTo>
                    <a:lnTo>
                      <a:pt x="54384" y="39108"/>
                    </a:lnTo>
                    <a:cubicBezTo>
                      <a:pt x="54583" y="39108"/>
                      <a:pt x="60739" y="38711"/>
                      <a:pt x="64513" y="38711"/>
                    </a:cubicBezTo>
                    <a:cubicBezTo>
                      <a:pt x="67691" y="38711"/>
                      <a:pt x="73847" y="39108"/>
                      <a:pt x="74642" y="39108"/>
                    </a:cubicBezTo>
                    <a:lnTo>
                      <a:pt x="74642" y="35935"/>
                    </a:lnTo>
                    <a:cubicBezTo>
                      <a:pt x="68882" y="35935"/>
                      <a:pt x="68088" y="35935"/>
                      <a:pt x="68088" y="32169"/>
                    </a:cubicBezTo>
                    <a:close/>
                  </a:path>
                </a:pathLst>
              </a:custGeom>
              <a:grpFill/>
              <a:ln w="12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4F480C7-0BEA-6265-E04C-ABD139FD0AE4}"/>
              </a:ext>
            </a:extLst>
          </p:cNvPr>
          <p:cNvSpPr/>
          <p:nvPr/>
        </p:nvSpPr>
        <p:spPr>
          <a:xfrm>
            <a:off x="3273609" y="3959025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D84A153-ED11-EEE6-2D17-A37583469289}"/>
              </a:ext>
            </a:extLst>
          </p:cNvPr>
          <p:cNvSpPr/>
          <p:nvPr/>
        </p:nvSpPr>
        <p:spPr>
          <a:xfrm>
            <a:off x="3273609" y="2583686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4C78BBC-6C2A-F3D1-663E-EDADAF660FED}"/>
              </a:ext>
            </a:extLst>
          </p:cNvPr>
          <p:cNvSpPr/>
          <p:nvPr/>
        </p:nvSpPr>
        <p:spPr>
          <a:xfrm>
            <a:off x="8418583" y="3971757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12AF8AE-C47D-8DC2-FBD6-298438664912}"/>
              </a:ext>
            </a:extLst>
          </p:cNvPr>
          <p:cNvSpPr/>
          <p:nvPr/>
        </p:nvSpPr>
        <p:spPr>
          <a:xfrm>
            <a:off x="8418583" y="2596418"/>
            <a:ext cx="702529" cy="5952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00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496F54-5D65-B612-34E7-C2D273FF2B60}"/>
              </a:ext>
            </a:extLst>
          </p:cNvPr>
          <p:cNvSpPr/>
          <p:nvPr/>
        </p:nvSpPr>
        <p:spPr>
          <a:xfrm flipV="1">
            <a:off x="7638194" y="3371783"/>
            <a:ext cx="1065695" cy="115543"/>
          </a:xfrm>
          <a:custGeom>
            <a:avLst/>
            <a:gdLst>
              <a:gd name="connsiteX0" fmla="*/ 203 w 496447"/>
              <a:gd name="connsiteY0" fmla="*/ 53 h 53825"/>
              <a:gd name="connsiteX1" fmla="*/ 203 w 496447"/>
              <a:gd name="connsiteY1" fmla="*/ 53878 h 53825"/>
              <a:gd name="connsiteX2" fmla="*/ 496650 w 496447"/>
              <a:gd name="connsiteY2" fmla="*/ 53 h 53825"/>
              <a:gd name="connsiteX3" fmla="*/ 496650 w 496447"/>
              <a:gd name="connsiteY3" fmla="*/ 53878 h 5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47" h="53825">
                <a:moveTo>
                  <a:pt x="203" y="53"/>
                </a:moveTo>
                <a:lnTo>
                  <a:pt x="203" y="53878"/>
                </a:lnTo>
                <a:moveTo>
                  <a:pt x="496650" y="53"/>
                </a:moveTo>
                <a:lnTo>
                  <a:pt x="496650" y="53878"/>
                </a:lnTo>
              </a:path>
            </a:pathLst>
          </a:custGeom>
          <a:noFill/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7E7D9B9-A4D3-90BA-52C5-E2D63928CE7B}"/>
              </a:ext>
            </a:extLst>
          </p:cNvPr>
          <p:cNvSpPr/>
          <p:nvPr/>
        </p:nvSpPr>
        <p:spPr>
          <a:xfrm flipV="1">
            <a:off x="9711730" y="1370340"/>
            <a:ext cx="115711" cy="4118323"/>
          </a:xfrm>
          <a:custGeom>
            <a:avLst/>
            <a:gdLst>
              <a:gd name="connsiteX0" fmla="*/ 203 w 53903"/>
              <a:gd name="connsiteY0" fmla="*/ 53 h 1918493"/>
              <a:gd name="connsiteX1" fmla="*/ 54106 w 53903"/>
              <a:gd name="connsiteY1" fmla="*/ 53 h 1918493"/>
              <a:gd name="connsiteX2" fmla="*/ 203 w 53903"/>
              <a:gd name="connsiteY2" fmla="*/ 479676 h 1918493"/>
              <a:gd name="connsiteX3" fmla="*/ 54106 w 53903"/>
              <a:gd name="connsiteY3" fmla="*/ 479676 h 1918493"/>
              <a:gd name="connsiteX4" fmla="*/ 203 w 53903"/>
              <a:gd name="connsiteY4" fmla="*/ 1438923 h 1918493"/>
              <a:gd name="connsiteX5" fmla="*/ 54106 w 53903"/>
              <a:gd name="connsiteY5" fmla="*/ 1438923 h 1918493"/>
              <a:gd name="connsiteX6" fmla="*/ 203 w 53903"/>
              <a:gd name="connsiteY6" fmla="*/ 1918546 h 1918493"/>
              <a:gd name="connsiteX7" fmla="*/ 54106 w 53903"/>
              <a:gd name="connsiteY7" fmla="*/ 1918546 h 19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03" h="1918493">
                <a:moveTo>
                  <a:pt x="203" y="53"/>
                </a:moveTo>
                <a:lnTo>
                  <a:pt x="54106" y="53"/>
                </a:lnTo>
                <a:moveTo>
                  <a:pt x="203" y="479676"/>
                </a:moveTo>
                <a:lnTo>
                  <a:pt x="54106" y="479676"/>
                </a:lnTo>
                <a:moveTo>
                  <a:pt x="203" y="1438923"/>
                </a:moveTo>
                <a:lnTo>
                  <a:pt x="54106" y="1438923"/>
                </a:lnTo>
                <a:moveTo>
                  <a:pt x="203" y="1918546"/>
                </a:moveTo>
                <a:lnTo>
                  <a:pt x="54106" y="1918546"/>
                </a:lnTo>
              </a:path>
            </a:pathLst>
          </a:custGeom>
          <a:solidFill>
            <a:schemeClr val="tx1"/>
          </a:solidFill>
          <a:ln w="252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5CB74F-1BC4-8D1E-A742-238A4B792D49}"/>
              </a:ext>
            </a:extLst>
          </p:cNvPr>
          <p:cNvSpPr/>
          <p:nvPr/>
        </p:nvSpPr>
        <p:spPr>
          <a:xfrm flipV="1">
            <a:off x="7266234" y="3397468"/>
            <a:ext cx="3355844" cy="29933"/>
          </a:xfrm>
          <a:custGeom>
            <a:avLst/>
            <a:gdLst>
              <a:gd name="connsiteX0" fmla="*/ 203 w 1563297"/>
              <a:gd name="connsiteY0" fmla="*/ 53 h 12676"/>
              <a:gd name="connsiteX1" fmla="*/ 1563500 w 1563297"/>
              <a:gd name="connsiteY1" fmla="*/ 53 h 1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3297" h="12676">
                <a:moveTo>
                  <a:pt x="203" y="53"/>
                </a:moveTo>
                <a:lnTo>
                  <a:pt x="1563500" y="53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5FCA2D-7E16-7747-AE61-DF7305B92620}"/>
              </a:ext>
            </a:extLst>
          </p:cNvPr>
          <p:cNvSpPr/>
          <p:nvPr/>
        </p:nvSpPr>
        <p:spPr>
          <a:xfrm>
            <a:off x="7212001" y="3386239"/>
            <a:ext cx="86729" cy="86630"/>
          </a:xfrm>
          <a:custGeom>
            <a:avLst/>
            <a:gdLst>
              <a:gd name="connsiteX0" fmla="*/ 0 w 40402"/>
              <a:gd name="connsiteY0" fmla="*/ 20153 h 40356"/>
              <a:gd name="connsiteX1" fmla="*/ 40403 w 40402"/>
              <a:gd name="connsiteY1" fmla="*/ 40356 h 40356"/>
              <a:gd name="connsiteX2" fmla="*/ 25264 w 40402"/>
              <a:gd name="connsiteY2" fmla="*/ 20153 h 40356"/>
              <a:gd name="connsiteX3" fmla="*/ 40403 w 40402"/>
              <a:gd name="connsiteY3" fmla="*/ 0 h 4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2" h="40356">
                <a:moveTo>
                  <a:pt x="0" y="20153"/>
                </a:moveTo>
                <a:lnTo>
                  <a:pt x="40403" y="40356"/>
                </a:lnTo>
                <a:lnTo>
                  <a:pt x="25264" y="20153"/>
                </a:lnTo>
                <a:lnTo>
                  <a:pt x="40403" y="0"/>
                </a:lnTo>
              </a:path>
            </a:pathLst>
          </a:custGeom>
          <a:solidFill>
            <a:schemeClr val="tx1"/>
          </a:solidFill>
          <a:ln w="12707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400B04-8061-EE15-A60C-6004BE3CD464}"/>
              </a:ext>
            </a:extLst>
          </p:cNvPr>
          <p:cNvSpPr/>
          <p:nvPr/>
        </p:nvSpPr>
        <p:spPr>
          <a:xfrm flipV="1">
            <a:off x="9769587" y="1012655"/>
            <a:ext cx="27275" cy="4887904"/>
          </a:xfrm>
          <a:custGeom>
            <a:avLst/>
            <a:gdLst>
              <a:gd name="connsiteX0" fmla="*/ 203 w 12706"/>
              <a:gd name="connsiteY0" fmla="*/ 55 h 2276997"/>
              <a:gd name="connsiteX1" fmla="*/ 203 w 12706"/>
              <a:gd name="connsiteY1" fmla="*/ 2277052 h 2276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6" h="2276997">
                <a:moveTo>
                  <a:pt x="203" y="55"/>
                </a:moveTo>
                <a:lnTo>
                  <a:pt x="203" y="2277052"/>
                </a:lnTo>
              </a:path>
            </a:pathLst>
          </a:custGeom>
          <a:noFill/>
          <a:ln w="505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E933B61-23E0-F89D-1BB7-4F9A2AACDB17}"/>
              </a:ext>
            </a:extLst>
          </p:cNvPr>
          <p:cNvSpPr/>
          <p:nvPr/>
        </p:nvSpPr>
        <p:spPr>
          <a:xfrm>
            <a:off x="9726115" y="958551"/>
            <a:ext cx="86836" cy="86523"/>
          </a:xfrm>
          <a:custGeom>
            <a:avLst/>
            <a:gdLst>
              <a:gd name="connsiteX0" fmla="*/ 20251 w 40452"/>
              <a:gd name="connsiteY0" fmla="*/ 0 h 40306"/>
              <a:gd name="connsiteX1" fmla="*/ 0 w 40452"/>
              <a:gd name="connsiteY1" fmla="*/ 40307 h 40306"/>
              <a:gd name="connsiteX2" fmla="*/ 20251 w 40452"/>
              <a:gd name="connsiteY2" fmla="*/ 25204 h 40306"/>
              <a:gd name="connsiteX3" fmla="*/ 40452 w 40452"/>
              <a:gd name="connsiteY3" fmla="*/ 40307 h 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52" h="40306">
                <a:moveTo>
                  <a:pt x="20251" y="0"/>
                </a:moveTo>
                <a:lnTo>
                  <a:pt x="0" y="40307"/>
                </a:lnTo>
                <a:lnTo>
                  <a:pt x="20251" y="25204"/>
                </a:lnTo>
                <a:lnTo>
                  <a:pt x="40452" y="40307"/>
                </a:lnTo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6DDE3C9-CDEC-1529-C571-CB927CB26889}"/>
              </a:ext>
            </a:extLst>
          </p:cNvPr>
          <p:cNvGrpSpPr/>
          <p:nvPr/>
        </p:nvGrpSpPr>
        <p:grpSpPr>
          <a:xfrm>
            <a:off x="9502149" y="2264812"/>
            <a:ext cx="936772" cy="270415"/>
            <a:chOff x="6752022" y="2638131"/>
            <a:chExt cx="936772" cy="27041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A2C75C-F047-36A1-2E33-7678C13ADFC2}"/>
                </a:ext>
              </a:extLst>
            </p:cNvPr>
            <p:cNvSpPr/>
            <p:nvPr/>
          </p:nvSpPr>
          <p:spPr>
            <a:xfrm flipV="1">
              <a:off x="6752022" y="2719135"/>
              <a:ext cx="108571" cy="108208"/>
            </a:xfrm>
            <a:custGeom>
              <a:avLst/>
              <a:gdLst>
                <a:gd name="connsiteX0" fmla="*/ 50781 w 50577"/>
                <a:gd name="connsiteY0" fmla="*/ 25181 h 50408"/>
                <a:gd name="connsiteX1" fmla="*/ 25467 w 50577"/>
                <a:gd name="connsiteY1" fmla="*/ 50386 h 50408"/>
                <a:gd name="connsiteX2" fmla="*/ 203 w 50577"/>
                <a:gd name="connsiteY2" fmla="*/ 25181 h 50408"/>
                <a:gd name="connsiteX3" fmla="*/ 25467 w 50577"/>
                <a:gd name="connsiteY3" fmla="*/ -23 h 50408"/>
                <a:gd name="connsiteX4" fmla="*/ 50781 w 50577"/>
                <a:gd name="connsiteY4" fmla="*/ 2518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77" h="50408">
                  <a:moveTo>
                    <a:pt x="50781" y="25181"/>
                  </a:moveTo>
                  <a:cubicBezTo>
                    <a:pt x="50781" y="39096"/>
                    <a:pt x="39464" y="50386"/>
                    <a:pt x="25467" y="50386"/>
                  </a:cubicBezTo>
                  <a:cubicBezTo>
                    <a:pt x="11520" y="50386"/>
                    <a:pt x="203" y="39096"/>
                    <a:pt x="203" y="25181"/>
                  </a:cubicBezTo>
                  <a:cubicBezTo>
                    <a:pt x="203" y="11267"/>
                    <a:pt x="11520" y="-23"/>
                    <a:pt x="25467" y="-23"/>
                  </a:cubicBezTo>
                  <a:cubicBezTo>
                    <a:pt x="39464" y="-23"/>
                    <a:pt x="50781" y="11267"/>
                    <a:pt x="50781" y="25181"/>
                  </a:cubicBezTo>
                  <a:close/>
                </a:path>
              </a:pathLst>
            </a:custGeom>
            <a:solidFill>
              <a:srgbClr val="0000FF"/>
            </a:solidFill>
            <a:ln w="5055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D137EF6-406B-2739-6D5C-844E33DBF73D}"/>
                </a:ext>
              </a:extLst>
            </p:cNvPr>
            <p:cNvSpPr/>
            <p:nvPr/>
          </p:nvSpPr>
          <p:spPr>
            <a:xfrm>
              <a:off x="6928957" y="2638131"/>
              <a:ext cx="63075" cy="270415"/>
            </a:xfrm>
            <a:custGeom>
              <a:avLst/>
              <a:gdLst>
                <a:gd name="connsiteX0" fmla="*/ 29676 w 29383"/>
                <a:gd name="connsiteY0" fmla="*/ 124892 h 125971"/>
                <a:gd name="connsiteX1" fmla="*/ 27492 w 29383"/>
                <a:gd name="connsiteY1" fmla="*/ 122119 h 125971"/>
                <a:gd name="connsiteX2" fmla="*/ 7638 w 29383"/>
                <a:gd name="connsiteY2" fmla="*/ 63094 h 125971"/>
                <a:gd name="connsiteX3" fmla="*/ 27889 w 29383"/>
                <a:gd name="connsiteY3" fmla="*/ 3476 h 125971"/>
                <a:gd name="connsiteX4" fmla="*/ 29676 w 29383"/>
                <a:gd name="connsiteY4" fmla="*/ 1297 h 125971"/>
                <a:gd name="connsiteX5" fmla="*/ 28287 w 29383"/>
                <a:gd name="connsiteY5" fmla="*/ 108 h 125971"/>
                <a:gd name="connsiteX6" fmla="*/ 8234 w 29383"/>
                <a:gd name="connsiteY6" fmla="*/ 24669 h 125971"/>
                <a:gd name="connsiteX7" fmla="*/ 293 w 29383"/>
                <a:gd name="connsiteY7" fmla="*/ 63094 h 125971"/>
                <a:gd name="connsiteX8" fmla="*/ 8631 w 29383"/>
                <a:gd name="connsiteY8" fmla="*/ 102312 h 125971"/>
                <a:gd name="connsiteX9" fmla="*/ 28287 w 29383"/>
                <a:gd name="connsiteY9" fmla="*/ 126080 h 125971"/>
                <a:gd name="connsiteX10" fmla="*/ 29676 w 29383"/>
                <a:gd name="connsiteY10" fmla="*/ 124892 h 12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83" h="125971">
                  <a:moveTo>
                    <a:pt x="29676" y="124892"/>
                  </a:moveTo>
                  <a:cubicBezTo>
                    <a:pt x="29676" y="124496"/>
                    <a:pt x="29676" y="124099"/>
                    <a:pt x="27492" y="122119"/>
                  </a:cubicBezTo>
                  <a:cubicBezTo>
                    <a:pt x="11609" y="106273"/>
                    <a:pt x="7638" y="82307"/>
                    <a:pt x="7638" y="63094"/>
                  </a:cubicBezTo>
                  <a:cubicBezTo>
                    <a:pt x="7638" y="41109"/>
                    <a:pt x="12403" y="19321"/>
                    <a:pt x="27889" y="3476"/>
                  </a:cubicBezTo>
                  <a:cubicBezTo>
                    <a:pt x="29676" y="2089"/>
                    <a:pt x="29676" y="1693"/>
                    <a:pt x="29676" y="1297"/>
                  </a:cubicBezTo>
                  <a:cubicBezTo>
                    <a:pt x="29676" y="505"/>
                    <a:pt x="29081" y="108"/>
                    <a:pt x="28287" y="108"/>
                  </a:cubicBezTo>
                  <a:cubicBezTo>
                    <a:pt x="27095" y="108"/>
                    <a:pt x="15779" y="8625"/>
                    <a:pt x="8234" y="24669"/>
                  </a:cubicBezTo>
                  <a:cubicBezTo>
                    <a:pt x="1881" y="38534"/>
                    <a:pt x="293" y="52597"/>
                    <a:pt x="293" y="63094"/>
                  </a:cubicBezTo>
                  <a:cubicBezTo>
                    <a:pt x="293" y="72998"/>
                    <a:pt x="1682" y="88249"/>
                    <a:pt x="8631" y="102312"/>
                  </a:cubicBezTo>
                  <a:cubicBezTo>
                    <a:pt x="16176" y="117959"/>
                    <a:pt x="27095" y="126080"/>
                    <a:pt x="28287" y="126080"/>
                  </a:cubicBezTo>
                  <a:cubicBezTo>
                    <a:pt x="29081" y="126080"/>
                    <a:pt x="29676" y="125684"/>
                    <a:pt x="29676" y="124892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253025C-9C69-A2B2-5458-D0363707730F}"/>
                </a:ext>
              </a:extLst>
            </p:cNvPr>
            <p:cNvSpPr/>
            <p:nvPr/>
          </p:nvSpPr>
          <p:spPr>
            <a:xfrm>
              <a:off x="7030174" y="2767812"/>
              <a:ext cx="165363" cy="11053"/>
            </a:xfrm>
            <a:custGeom>
              <a:avLst/>
              <a:gdLst>
                <a:gd name="connsiteX0" fmla="*/ 72962 w 77033"/>
                <a:gd name="connsiteY0" fmla="*/ 5258 h 5149"/>
                <a:gd name="connsiteX1" fmla="*/ 77330 w 77033"/>
                <a:gd name="connsiteY1" fmla="*/ 2683 h 5149"/>
                <a:gd name="connsiteX2" fmla="*/ 72962 w 77033"/>
                <a:gd name="connsiteY2" fmla="*/ 108 h 5149"/>
                <a:gd name="connsiteX3" fmla="*/ 4664 w 77033"/>
                <a:gd name="connsiteY3" fmla="*/ 108 h 5149"/>
                <a:gd name="connsiteX4" fmla="*/ 296 w 77033"/>
                <a:gd name="connsiteY4" fmla="*/ 2683 h 5149"/>
                <a:gd name="connsiteX5" fmla="*/ 4664 w 77033"/>
                <a:gd name="connsiteY5" fmla="*/ 5258 h 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33" h="5149">
                  <a:moveTo>
                    <a:pt x="72962" y="5258"/>
                  </a:moveTo>
                  <a:cubicBezTo>
                    <a:pt x="75146" y="5258"/>
                    <a:pt x="77330" y="5258"/>
                    <a:pt x="77330" y="2683"/>
                  </a:cubicBezTo>
                  <a:cubicBezTo>
                    <a:pt x="77330" y="108"/>
                    <a:pt x="75146" y="108"/>
                    <a:pt x="72962" y="108"/>
                  </a:cubicBezTo>
                  <a:lnTo>
                    <a:pt x="4664" y="108"/>
                  </a:lnTo>
                  <a:cubicBezTo>
                    <a:pt x="2480" y="108"/>
                    <a:pt x="296" y="108"/>
                    <a:pt x="296" y="2683"/>
                  </a:cubicBezTo>
                  <a:cubicBezTo>
                    <a:pt x="296" y="5258"/>
                    <a:pt x="2480" y="5258"/>
                    <a:pt x="4664" y="5258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6B0813-5DAC-8A31-5E74-58C8DBB83AB3}"/>
                </a:ext>
              </a:extLst>
            </p:cNvPr>
            <p:cNvSpPr/>
            <p:nvPr/>
          </p:nvSpPr>
          <p:spPr>
            <a:xfrm>
              <a:off x="7242861" y="2660667"/>
              <a:ext cx="89073" cy="180277"/>
            </a:xfrm>
            <a:custGeom>
              <a:avLst/>
              <a:gdLst>
                <a:gd name="connsiteX0" fmla="*/ 26114 w 41494"/>
                <a:gd name="connsiteY0" fmla="*/ 3476 h 83981"/>
                <a:gd name="connsiteX1" fmla="*/ 23136 w 41494"/>
                <a:gd name="connsiteY1" fmla="*/ 108 h 83981"/>
                <a:gd name="connsiteX2" fmla="*/ 304 w 41494"/>
                <a:gd name="connsiteY2" fmla="*/ 8229 h 83981"/>
                <a:gd name="connsiteX3" fmla="*/ 304 w 41494"/>
                <a:gd name="connsiteY3" fmla="*/ 12191 h 83981"/>
                <a:gd name="connsiteX4" fmla="*/ 16783 w 41494"/>
                <a:gd name="connsiteY4" fmla="*/ 8824 h 83981"/>
                <a:gd name="connsiteX5" fmla="*/ 16783 w 41494"/>
                <a:gd name="connsiteY5" fmla="*/ 74186 h 83981"/>
                <a:gd name="connsiteX6" fmla="*/ 5069 w 41494"/>
                <a:gd name="connsiteY6" fmla="*/ 80128 h 83981"/>
                <a:gd name="connsiteX7" fmla="*/ 900 w 41494"/>
                <a:gd name="connsiteY7" fmla="*/ 80128 h 83981"/>
                <a:gd name="connsiteX8" fmla="*/ 900 w 41494"/>
                <a:gd name="connsiteY8" fmla="*/ 84090 h 83981"/>
                <a:gd name="connsiteX9" fmla="*/ 21349 w 41494"/>
                <a:gd name="connsiteY9" fmla="*/ 83693 h 83981"/>
                <a:gd name="connsiteX10" fmla="*/ 41799 w 41494"/>
                <a:gd name="connsiteY10" fmla="*/ 84090 h 83981"/>
                <a:gd name="connsiteX11" fmla="*/ 41799 w 41494"/>
                <a:gd name="connsiteY11" fmla="*/ 80128 h 83981"/>
                <a:gd name="connsiteX12" fmla="*/ 37828 w 41494"/>
                <a:gd name="connsiteY12" fmla="*/ 80128 h 83981"/>
                <a:gd name="connsiteX13" fmla="*/ 26114 w 41494"/>
                <a:gd name="connsiteY13" fmla="*/ 74186 h 8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494" h="83981">
                  <a:moveTo>
                    <a:pt x="26114" y="3476"/>
                  </a:moveTo>
                  <a:cubicBezTo>
                    <a:pt x="26114" y="505"/>
                    <a:pt x="26114" y="108"/>
                    <a:pt x="23136" y="108"/>
                  </a:cubicBezTo>
                  <a:cubicBezTo>
                    <a:pt x="15393" y="8229"/>
                    <a:pt x="4275" y="8229"/>
                    <a:pt x="304" y="8229"/>
                  </a:cubicBezTo>
                  <a:lnTo>
                    <a:pt x="304" y="12191"/>
                  </a:lnTo>
                  <a:cubicBezTo>
                    <a:pt x="2687" y="12191"/>
                    <a:pt x="10231" y="12191"/>
                    <a:pt x="16783" y="8824"/>
                  </a:cubicBezTo>
                  <a:lnTo>
                    <a:pt x="16783" y="74186"/>
                  </a:lnTo>
                  <a:cubicBezTo>
                    <a:pt x="16783" y="78742"/>
                    <a:pt x="16386" y="80128"/>
                    <a:pt x="5069" y="80128"/>
                  </a:cubicBezTo>
                  <a:lnTo>
                    <a:pt x="900" y="80128"/>
                  </a:lnTo>
                  <a:lnTo>
                    <a:pt x="900" y="84090"/>
                  </a:lnTo>
                  <a:cubicBezTo>
                    <a:pt x="5466" y="83693"/>
                    <a:pt x="16386" y="83693"/>
                    <a:pt x="21349" y="83693"/>
                  </a:cubicBezTo>
                  <a:cubicBezTo>
                    <a:pt x="26511" y="83693"/>
                    <a:pt x="37431" y="83693"/>
                    <a:pt x="41799" y="84090"/>
                  </a:cubicBezTo>
                  <a:lnTo>
                    <a:pt x="41799" y="80128"/>
                  </a:lnTo>
                  <a:lnTo>
                    <a:pt x="37828" y="80128"/>
                  </a:lnTo>
                  <a:cubicBezTo>
                    <a:pt x="26511" y="80128"/>
                    <a:pt x="26114" y="78742"/>
                    <a:pt x="26114" y="74186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507DC3-3E29-F013-7888-DEFB487F89CE}"/>
                </a:ext>
              </a:extLst>
            </p:cNvPr>
            <p:cNvSpPr/>
            <p:nvPr/>
          </p:nvSpPr>
          <p:spPr>
            <a:xfrm>
              <a:off x="7377628" y="2812456"/>
              <a:ext cx="31536" cy="80785"/>
            </a:xfrm>
            <a:custGeom>
              <a:avLst/>
              <a:gdLst>
                <a:gd name="connsiteX0" fmla="*/ 15001 w 14691"/>
                <a:gd name="connsiteY0" fmla="*/ 13181 h 37633"/>
                <a:gd name="connsiteX1" fmla="*/ 6861 w 14691"/>
                <a:gd name="connsiteY1" fmla="*/ 108 h 37633"/>
                <a:gd name="connsiteX2" fmla="*/ 309 w 14691"/>
                <a:gd name="connsiteY2" fmla="*/ 6645 h 37633"/>
                <a:gd name="connsiteX3" fmla="*/ 6861 w 14691"/>
                <a:gd name="connsiteY3" fmla="*/ 13379 h 37633"/>
                <a:gd name="connsiteX4" fmla="*/ 11427 w 14691"/>
                <a:gd name="connsiteY4" fmla="*/ 11795 h 37633"/>
                <a:gd name="connsiteX5" fmla="*/ 12023 w 14691"/>
                <a:gd name="connsiteY5" fmla="*/ 11398 h 37633"/>
                <a:gd name="connsiteX6" fmla="*/ 12221 w 14691"/>
                <a:gd name="connsiteY6" fmla="*/ 13181 h 37633"/>
                <a:gd name="connsiteX7" fmla="*/ 3684 w 14691"/>
                <a:gd name="connsiteY7" fmla="*/ 34374 h 37633"/>
                <a:gd name="connsiteX8" fmla="*/ 2295 w 14691"/>
                <a:gd name="connsiteY8" fmla="*/ 36355 h 37633"/>
                <a:gd name="connsiteX9" fmla="*/ 3486 w 14691"/>
                <a:gd name="connsiteY9" fmla="*/ 37742 h 37633"/>
                <a:gd name="connsiteX10" fmla="*/ 15001 w 14691"/>
                <a:gd name="connsiteY10" fmla="*/ 13181 h 3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91" h="37633">
                  <a:moveTo>
                    <a:pt x="15001" y="13181"/>
                  </a:moveTo>
                  <a:cubicBezTo>
                    <a:pt x="15001" y="4862"/>
                    <a:pt x="11824" y="108"/>
                    <a:pt x="6861" y="108"/>
                  </a:cubicBezTo>
                  <a:cubicBezTo>
                    <a:pt x="2692" y="108"/>
                    <a:pt x="309" y="3080"/>
                    <a:pt x="309" y="6645"/>
                  </a:cubicBezTo>
                  <a:cubicBezTo>
                    <a:pt x="309" y="10012"/>
                    <a:pt x="2692" y="13379"/>
                    <a:pt x="6861" y="13379"/>
                  </a:cubicBezTo>
                  <a:cubicBezTo>
                    <a:pt x="8449" y="13379"/>
                    <a:pt x="10038" y="12785"/>
                    <a:pt x="11427" y="11795"/>
                  </a:cubicBezTo>
                  <a:cubicBezTo>
                    <a:pt x="11824" y="11398"/>
                    <a:pt x="11824" y="11398"/>
                    <a:pt x="12023" y="11398"/>
                  </a:cubicBezTo>
                  <a:cubicBezTo>
                    <a:pt x="12023" y="11398"/>
                    <a:pt x="12221" y="11398"/>
                    <a:pt x="12221" y="13181"/>
                  </a:cubicBezTo>
                  <a:cubicBezTo>
                    <a:pt x="12221" y="22490"/>
                    <a:pt x="7854" y="30215"/>
                    <a:pt x="3684" y="34374"/>
                  </a:cubicBezTo>
                  <a:cubicBezTo>
                    <a:pt x="2295" y="35761"/>
                    <a:pt x="2295" y="35959"/>
                    <a:pt x="2295" y="36355"/>
                  </a:cubicBezTo>
                  <a:cubicBezTo>
                    <a:pt x="2295" y="37147"/>
                    <a:pt x="2890" y="37742"/>
                    <a:pt x="3486" y="37742"/>
                  </a:cubicBezTo>
                  <a:cubicBezTo>
                    <a:pt x="4876" y="37742"/>
                    <a:pt x="15001" y="28036"/>
                    <a:pt x="15001" y="13181"/>
                  </a:cubicBezTo>
                  <a:close/>
                </a:path>
              </a:pathLst>
            </a:custGeom>
            <a:solidFill>
              <a:srgbClr val="0000FF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46" name="Graphic 9">
              <a:extLst>
                <a:ext uri="{FF2B5EF4-FFF2-40B4-BE49-F238E27FC236}">
                  <a16:creationId xmlns:a16="http://schemas.microsoft.com/office/drawing/2014/main" id="{C01B83BC-AC12-F815-4CAE-6BC4EA08BF92}"/>
                </a:ext>
              </a:extLst>
            </p:cNvPr>
            <p:cNvGrpSpPr/>
            <p:nvPr/>
          </p:nvGrpSpPr>
          <p:grpSpPr>
            <a:xfrm>
              <a:off x="7488388" y="2638131"/>
              <a:ext cx="200406" cy="270415"/>
              <a:chOff x="17870166" y="2308668"/>
              <a:chExt cx="93358" cy="125971"/>
            </a:xfrm>
            <a:solidFill>
              <a:srgbClr val="0000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F5C6246-8EF5-12BE-EDC7-8220735C9DCF}"/>
                  </a:ext>
                </a:extLst>
              </p:cNvPr>
              <p:cNvSpPr/>
              <p:nvPr/>
            </p:nvSpPr>
            <p:spPr>
              <a:xfrm>
                <a:off x="17870166" y="2319166"/>
                <a:ext cx="50428" cy="86754"/>
              </a:xfrm>
              <a:custGeom>
                <a:avLst/>
                <a:gdLst>
                  <a:gd name="connsiteX0" fmla="*/ 50742 w 50428"/>
                  <a:gd name="connsiteY0" fmla="*/ 58737 h 86754"/>
                  <a:gd name="connsiteX1" fmla="*/ 26719 w 50428"/>
                  <a:gd name="connsiteY1" fmla="*/ 31205 h 86754"/>
                  <a:gd name="connsiteX2" fmla="*/ 10638 w 50428"/>
                  <a:gd name="connsiteY2" fmla="*/ 37543 h 86754"/>
                  <a:gd name="connsiteX3" fmla="*/ 10638 w 50428"/>
                  <a:gd name="connsiteY3" fmla="*/ 12983 h 86754"/>
                  <a:gd name="connsiteX4" fmla="*/ 21359 w 50428"/>
                  <a:gd name="connsiteY4" fmla="*/ 14766 h 86754"/>
                  <a:gd name="connsiteX5" fmla="*/ 45779 w 50428"/>
                  <a:gd name="connsiteY5" fmla="*/ 1495 h 86754"/>
                  <a:gd name="connsiteX6" fmla="*/ 44389 w 50428"/>
                  <a:gd name="connsiteY6" fmla="*/ 108 h 86754"/>
                  <a:gd name="connsiteX7" fmla="*/ 43397 w 50428"/>
                  <a:gd name="connsiteY7" fmla="*/ 505 h 86754"/>
                  <a:gd name="connsiteX8" fmla="*/ 26322 w 50428"/>
                  <a:gd name="connsiteY8" fmla="*/ 4268 h 86754"/>
                  <a:gd name="connsiteX9" fmla="*/ 9446 w 50428"/>
                  <a:gd name="connsiteY9" fmla="*/ 703 h 86754"/>
                  <a:gd name="connsiteX10" fmla="*/ 8057 w 50428"/>
                  <a:gd name="connsiteY10" fmla="*/ 307 h 86754"/>
                  <a:gd name="connsiteX11" fmla="*/ 6667 w 50428"/>
                  <a:gd name="connsiteY11" fmla="*/ 3278 h 86754"/>
                  <a:gd name="connsiteX12" fmla="*/ 6667 w 50428"/>
                  <a:gd name="connsiteY12" fmla="*/ 40713 h 86754"/>
                  <a:gd name="connsiteX13" fmla="*/ 8454 w 50428"/>
                  <a:gd name="connsiteY13" fmla="*/ 43882 h 86754"/>
                  <a:gd name="connsiteX14" fmla="*/ 10042 w 50428"/>
                  <a:gd name="connsiteY14" fmla="*/ 42693 h 86754"/>
                  <a:gd name="connsiteX15" fmla="*/ 26322 w 50428"/>
                  <a:gd name="connsiteY15" fmla="*/ 33978 h 86754"/>
                  <a:gd name="connsiteX16" fmla="*/ 37242 w 50428"/>
                  <a:gd name="connsiteY16" fmla="*/ 42099 h 86754"/>
                  <a:gd name="connsiteX17" fmla="*/ 39426 w 50428"/>
                  <a:gd name="connsiteY17" fmla="*/ 57945 h 86754"/>
                  <a:gd name="connsiteX18" fmla="*/ 36448 w 50428"/>
                  <a:gd name="connsiteY18" fmla="*/ 75177 h 86754"/>
                  <a:gd name="connsiteX19" fmla="*/ 22947 w 50428"/>
                  <a:gd name="connsiteY19" fmla="*/ 83297 h 86754"/>
                  <a:gd name="connsiteX20" fmla="*/ 4284 w 50428"/>
                  <a:gd name="connsiteY20" fmla="*/ 69234 h 86754"/>
                  <a:gd name="connsiteX21" fmla="*/ 6468 w 50428"/>
                  <a:gd name="connsiteY21" fmla="*/ 69433 h 86754"/>
                  <a:gd name="connsiteX22" fmla="*/ 12821 w 50428"/>
                  <a:gd name="connsiteY22" fmla="*/ 63292 h 86754"/>
                  <a:gd name="connsiteX23" fmla="*/ 6468 w 50428"/>
                  <a:gd name="connsiteY23" fmla="*/ 57152 h 86754"/>
                  <a:gd name="connsiteX24" fmla="*/ 314 w 50428"/>
                  <a:gd name="connsiteY24" fmla="*/ 63887 h 86754"/>
                  <a:gd name="connsiteX25" fmla="*/ 23146 w 50428"/>
                  <a:gd name="connsiteY25" fmla="*/ 86863 h 86754"/>
                  <a:gd name="connsiteX26" fmla="*/ 50742 w 50428"/>
                  <a:gd name="connsiteY26" fmla="*/ 58737 h 86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0428" h="86754">
                    <a:moveTo>
                      <a:pt x="50742" y="58737"/>
                    </a:moveTo>
                    <a:cubicBezTo>
                      <a:pt x="50742" y="43684"/>
                      <a:pt x="40220" y="31205"/>
                      <a:pt x="26719" y="31205"/>
                    </a:cubicBezTo>
                    <a:cubicBezTo>
                      <a:pt x="20565" y="31205"/>
                      <a:pt x="15204" y="33186"/>
                      <a:pt x="10638" y="37543"/>
                    </a:cubicBezTo>
                    <a:lnTo>
                      <a:pt x="10638" y="12983"/>
                    </a:lnTo>
                    <a:cubicBezTo>
                      <a:pt x="13219" y="13775"/>
                      <a:pt x="17388" y="14766"/>
                      <a:pt x="21359" y="14766"/>
                    </a:cubicBezTo>
                    <a:cubicBezTo>
                      <a:pt x="36845" y="14766"/>
                      <a:pt x="45779" y="3278"/>
                      <a:pt x="45779" y="1495"/>
                    </a:cubicBezTo>
                    <a:cubicBezTo>
                      <a:pt x="45779" y="901"/>
                      <a:pt x="45382" y="108"/>
                      <a:pt x="44389" y="108"/>
                    </a:cubicBezTo>
                    <a:cubicBezTo>
                      <a:pt x="44389" y="108"/>
                      <a:pt x="43992" y="108"/>
                      <a:pt x="43397" y="505"/>
                    </a:cubicBezTo>
                    <a:cubicBezTo>
                      <a:pt x="41014" y="1693"/>
                      <a:pt x="34661" y="4268"/>
                      <a:pt x="26322" y="4268"/>
                    </a:cubicBezTo>
                    <a:cubicBezTo>
                      <a:pt x="21160" y="4268"/>
                      <a:pt x="15403" y="3278"/>
                      <a:pt x="9446" y="703"/>
                    </a:cubicBezTo>
                    <a:cubicBezTo>
                      <a:pt x="8454" y="307"/>
                      <a:pt x="8255" y="307"/>
                      <a:pt x="8057" y="307"/>
                    </a:cubicBezTo>
                    <a:cubicBezTo>
                      <a:pt x="6667" y="307"/>
                      <a:pt x="6667" y="1297"/>
                      <a:pt x="6667" y="3278"/>
                    </a:cubicBezTo>
                    <a:lnTo>
                      <a:pt x="6667" y="40713"/>
                    </a:lnTo>
                    <a:cubicBezTo>
                      <a:pt x="6667" y="42891"/>
                      <a:pt x="6667" y="43882"/>
                      <a:pt x="8454" y="43882"/>
                    </a:cubicBezTo>
                    <a:cubicBezTo>
                      <a:pt x="9446" y="43882"/>
                      <a:pt x="9645" y="43486"/>
                      <a:pt x="10042" y="42693"/>
                    </a:cubicBezTo>
                    <a:cubicBezTo>
                      <a:pt x="11432" y="40713"/>
                      <a:pt x="16197" y="33978"/>
                      <a:pt x="26322" y="33978"/>
                    </a:cubicBezTo>
                    <a:cubicBezTo>
                      <a:pt x="33072" y="33978"/>
                      <a:pt x="36051" y="39722"/>
                      <a:pt x="37242" y="42099"/>
                    </a:cubicBezTo>
                    <a:cubicBezTo>
                      <a:pt x="39227" y="46655"/>
                      <a:pt x="39426" y="51606"/>
                      <a:pt x="39426" y="57945"/>
                    </a:cubicBezTo>
                    <a:cubicBezTo>
                      <a:pt x="39426" y="62302"/>
                      <a:pt x="39426" y="69829"/>
                      <a:pt x="36448" y="75177"/>
                    </a:cubicBezTo>
                    <a:cubicBezTo>
                      <a:pt x="33271" y="80128"/>
                      <a:pt x="28705" y="83297"/>
                      <a:pt x="22947" y="83297"/>
                    </a:cubicBezTo>
                    <a:cubicBezTo>
                      <a:pt x="13616" y="83297"/>
                      <a:pt x="6468" y="76563"/>
                      <a:pt x="4284" y="69234"/>
                    </a:cubicBezTo>
                    <a:cubicBezTo>
                      <a:pt x="4681" y="69433"/>
                      <a:pt x="5078" y="69433"/>
                      <a:pt x="6468" y="69433"/>
                    </a:cubicBezTo>
                    <a:cubicBezTo>
                      <a:pt x="10638" y="69433"/>
                      <a:pt x="12821" y="66263"/>
                      <a:pt x="12821" y="63292"/>
                    </a:cubicBezTo>
                    <a:cubicBezTo>
                      <a:pt x="12821" y="60321"/>
                      <a:pt x="10638" y="57152"/>
                      <a:pt x="6468" y="57152"/>
                    </a:cubicBezTo>
                    <a:cubicBezTo>
                      <a:pt x="4681" y="57152"/>
                      <a:pt x="314" y="57945"/>
                      <a:pt x="314" y="63887"/>
                    </a:cubicBezTo>
                    <a:cubicBezTo>
                      <a:pt x="314" y="74582"/>
                      <a:pt x="9049" y="86863"/>
                      <a:pt x="23146" y="86863"/>
                    </a:cubicBezTo>
                    <a:cubicBezTo>
                      <a:pt x="37837" y="86863"/>
                      <a:pt x="50742" y="74780"/>
                      <a:pt x="50742" y="58737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A35A2C-0B3F-5340-C4C0-99650490D65B}"/>
                  </a:ext>
                </a:extLst>
              </p:cNvPr>
              <p:cNvSpPr/>
              <p:nvPr/>
            </p:nvSpPr>
            <p:spPr>
              <a:xfrm>
                <a:off x="17934140" y="2308668"/>
                <a:ext cx="29383" cy="125971"/>
              </a:xfrm>
              <a:custGeom>
                <a:avLst/>
                <a:gdLst>
                  <a:gd name="connsiteX0" fmla="*/ 29702 w 29383"/>
                  <a:gd name="connsiteY0" fmla="*/ 63094 h 125971"/>
                  <a:gd name="connsiteX1" fmla="*/ 21364 w 29383"/>
                  <a:gd name="connsiteY1" fmla="*/ 23877 h 125971"/>
                  <a:gd name="connsiteX2" fmla="*/ 1708 w 29383"/>
                  <a:gd name="connsiteY2" fmla="*/ 108 h 125971"/>
                  <a:gd name="connsiteX3" fmla="*/ 319 w 29383"/>
                  <a:gd name="connsiteY3" fmla="*/ 1297 h 125971"/>
                  <a:gd name="connsiteX4" fmla="*/ 2701 w 29383"/>
                  <a:gd name="connsiteY4" fmla="*/ 4268 h 125971"/>
                  <a:gd name="connsiteX5" fmla="*/ 22356 w 29383"/>
                  <a:gd name="connsiteY5" fmla="*/ 63094 h 125971"/>
                  <a:gd name="connsiteX6" fmla="*/ 2105 w 29383"/>
                  <a:gd name="connsiteY6" fmla="*/ 122713 h 125971"/>
                  <a:gd name="connsiteX7" fmla="*/ 319 w 29383"/>
                  <a:gd name="connsiteY7" fmla="*/ 124892 h 125971"/>
                  <a:gd name="connsiteX8" fmla="*/ 1708 w 29383"/>
                  <a:gd name="connsiteY8" fmla="*/ 126080 h 125971"/>
                  <a:gd name="connsiteX9" fmla="*/ 21761 w 29383"/>
                  <a:gd name="connsiteY9" fmla="*/ 101520 h 125971"/>
                  <a:gd name="connsiteX10" fmla="*/ 29702 w 29383"/>
                  <a:gd name="connsiteY10" fmla="*/ 63094 h 12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383" h="125971">
                    <a:moveTo>
                      <a:pt x="29702" y="63094"/>
                    </a:moveTo>
                    <a:cubicBezTo>
                      <a:pt x="29702" y="53191"/>
                      <a:pt x="28313" y="37940"/>
                      <a:pt x="21364" y="23877"/>
                    </a:cubicBezTo>
                    <a:cubicBezTo>
                      <a:pt x="13819" y="8229"/>
                      <a:pt x="2900" y="108"/>
                      <a:pt x="1708" y="108"/>
                    </a:cubicBezTo>
                    <a:cubicBezTo>
                      <a:pt x="914" y="108"/>
                      <a:pt x="319" y="703"/>
                      <a:pt x="319" y="1297"/>
                    </a:cubicBezTo>
                    <a:cubicBezTo>
                      <a:pt x="319" y="1693"/>
                      <a:pt x="319" y="2089"/>
                      <a:pt x="2701" y="4268"/>
                    </a:cubicBezTo>
                    <a:cubicBezTo>
                      <a:pt x="15209" y="16746"/>
                      <a:pt x="22356" y="36751"/>
                      <a:pt x="22356" y="63094"/>
                    </a:cubicBezTo>
                    <a:cubicBezTo>
                      <a:pt x="22356" y="84684"/>
                      <a:pt x="17591" y="106867"/>
                      <a:pt x="2105" y="122713"/>
                    </a:cubicBezTo>
                    <a:cubicBezTo>
                      <a:pt x="319" y="124099"/>
                      <a:pt x="319" y="124496"/>
                      <a:pt x="319" y="124892"/>
                    </a:cubicBezTo>
                    <a:cubicBezTo>
                      <a:pt x="319" y="125486"/>
                      <a:pt x="914" y="126080"/>
                      <a:pt x="1708" y="126080"/>
                    </a:cubicBezTo>
                    <a:cubicBezTo>
                      <a:pt x="2900" y="126080"/>
                      <a:pt x="14216" y="117563"/>
                      <a:pt x="21761" y="101520"/>
                    </a:cubicBezTo>
                    <a:cubicBezTo>
                      <a:pt x="28114" y="87655"/>
                      <a:pt x="29702" y="73592"/>
                      <a:pt x="29702" y="63094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869B572-81AE-87F5-D956-67AC048456F1}"/>
              </a:ext>
            </a:extLst>
          </p:cNvPr>
          <p:cNvGrpSpPr/>
          <p:nvPr/>
        </p:nvGrpSpPr>
        <p:grpSpPr>
          <a:xfrm>
            <a:off x="7010401" y="1781553"/>
            <a:ext cx="3671452" cy="3294894"/>
            <a:chOff x="4260274" y="2154872"/>
            <a:chExt cx="3671452" cy="329489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AD72406-9EE7-CBD0-FCD5-7FFC6CB66117}"/>
                </a:ext>
              </a:extLst>
            </p:cNvPr>
            <p:cNvSpPr/>
            <p:nvPr/>
          </p:nvSpPr>
          <p:spPr>
            <a:xfrm flipV="1">
              <a:off x="5314101" y="2154872"/>
              <a:ext cx="2557850" cy="3294894"/>
            </a:xfrm>
            <a:custGeom>
              <a:avLst/>
              <a:gdLst>
                <a:gd name="connsiteX0" fmla="*/ 1191761 w 1191557"/>
                <a:gd name="connsiteY0" fmla="*/ 1432040 h 1534904"/>
                <a:gd name="connsiteX1" fmla="*/ 106744 w 1191557"/>
                <a:gd name="connsiteY1" fmla="*/ 1151129 h 1534904"/>
                <a:gd name="connsiteX2" fmla="*/ 397455 w 1191557"/>
                <a:gd name="connsiteY2" fmla="*/ 102850 h 1534904"/>
                <a:gd name="connsiteX3" fmla="*/ 1191761 w 1191557"/>
                <a:gd name="connsiteY3" fmla="*/ 102850 h 153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557" h="1534904">
                  <a:moveTo>
                    <a:pt x="1191761" y="1432040"/>
                  </a:moveTo>
                  <a:cubicBezTo>
                    <a:pt x="811856" y="1643924"/>
                    <a:pt x="326080" y="1518150"/>
                    <a:pt x="106744" y="1151129"/>
                  </a:cubicBezTo>
                  <a:cubicBezTo>
                    <a:pt x="-112592" y="784108"/>
                    <a:pt x="17600" y="314734"/>
                    <a:pt x="397455" y="102850"/>
                  </a:cubicBezTo>
                  <a:cubicBezTo>
                    <a:pt x="643197" y="-34213"/>
                    <a:pt x="946069" y="-34213"/>
                    <a:pt x="1191761" y="102850"/>
                  </a:cubicBezTo>
                </a:path>
              </a:pathLst>
            </a:custGeom>
            <a:noFill/>
            <a:ln w="5715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763257-89CC-EE12-CD9D-D67BA0E56018}"/>
                </a:ext>
              </a:extLst>
            </p:cNvPr>
            <p:cNvSpPr/>
            <p:nvPr/>
          </p:nvSpPr>
          <p:spPr>
            <a:xfrm flipV="1">
              <a:off x="5852756" y="2675661"/>
              <a:ext cx="1166702" cy="1127158"/>
            </a:xfrm>
            <a:custGeom>
              <a:avLst/>
              <a:gdLst>
                <a:gd name="connsiteX0" fmla="*/ 543704 w 543500"/>
                <a:gd name="connsiteY0" fmla="*/ 11 h 525079"/>
                <a:gd name="connsiteX1" fmla="*/ 203 w 543500"/>
                <a:gd name="connsiteY1" fmla="*/ 525091 h 52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3500" h="525079">
                  <a:moveTo>
                    <a:pt x="543704" y="11"/>
                  </a:moveTo>
                  <a:lnTo>
                    <a:pt x="203" y="525091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A8A075-A902-A0AC-71BD-418BB3143583}"/>
                </a:ext>
              </a:extLst>
            </p:cNvPr>
            <p:cNvSpPr/>
            <p:nvPr/>
          </p:nvSpPr>
          <p:spPr>
            <a:xfrm>
              <a:off x="5834319" y="2656922"/>
              <a:ext cx="144258" cy="142262"/>
            </a:xfrm>
            <a:custGeom>
              <a:avLst/>
              <a:gdLst>
                <a:gd name="connsiteX0" fmla="*/ 0 w 43132"/>
                <a:gd name="connsiteY0" fmla="*/ 0 h 42535"/>
                <a:gd name="connsiteX1" fmla="*/ 14990 w 43132"/>
                <a:gd name="connsiteY1" fmla="*/ 42535 h 42535"/>
                <a:gd name="connsiteX2" fmla="*/ 18166 w 43132"/>
                <a:gd name="connsiteY2" fmla="*/ 17529 h 42535"/>
                <a:gd name="connsiteX3" fmla="*/ 43133 w 43132"/>
                <a:gd name="connsiteY3" fmla="*/ 13568 h 4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2" h="42535">
                  <a:moveTo>
                    <a:pt x="0" y="0"/>
                  </a:moveTo>
                  <a:lnTo>
                    <a:pt x="14990" y="42535"/>
                  </a:lnTo>
                  <a:lnTo>
                    <a:pt x="18166" y="17529"/>
                  </a:lnTo>
                  <a:lnTo>
                    <a:pt x="43133" y="13568"/>
                  </a:lnTo>
                </a:path>
              </a:pathLst>
            </a:custGeom>
            <a:solidFill>
              <a:srgbClr val="FF0000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D70B87-DEF2-A605-63CF-EACFD4C64915}"/>
                </a:ext>
              </a:extLst>
            </p:cNvPr>
            <p:cNvSpPr/>
            <p:nvPr/>
          </p:nvSpPr>
          <p:spPr>
            <a:xfrm>
              <a:off x="4260274" y="2513216"/>
              <a:ext cx="71599" cy="181552"/>
            </a:xfrm>
            <a:custGeom>
              <a:avLst/>
              <a:gdLst>
                <a:gd name="connsiteX0" fmla="*/ 32557 w 33354"/>
                <a:gd name="connsiteY0" fmla="*/ 4461 h 84575"/>
                <a:gd name="connsiteX1" fmla="*/ 27792 w 33354"/>
                <a:gd name="connsiteY1" fmla="*/ 103 h 84575"/>
                <a:gd name="connsiteX2" fmla="*/ 21042 w 33354"/>
                <a:gd name="connsiteY2" fmla="*/ 6639 h 84575"/>
                <a:gd name="connsiteX3" fmla="*/ 25807 w 33354"/>
                <a:gd name="connsiteY3" fmla="*/ 11195 h 84575"/>
                <a:gd name="connsiteX4" fmla="*/ 32557 w 33354"/>
                <a:gd name="connsiteY4" fmla="*/ 4461 h 84575"/>
                <a:gd name="connsiteX5" fmla="*/ 22829 w 33354"/>
                <a:gd name="connsiteY5" fmla="*/ 51997 h 84575"/>
                <a:gd name="connsiteX6" fmla="*/ 25608 w 33354"/>
                <a:gd name="connsiteY6" fmla="*/ 44668 h 84575"/>
                <a:gd name="connsiteX7" fmla="*/ 27395 w 33354"/>
                <a:gd name="connsiteY7" fmla="*/ 37934 h 84575"/>
                <a:gd name="connsiteX8" fmla="*/ 16873 w 33354"/>
                <a:gd name="connsiteY8" fmla="*/ 27635 h 84575"/>
                <a:gd name="connsiteX9" fmla="*/ 195 w 33354"/>
                <a:gd name="connsiteY9" fmla="*/ 47045 h 84575"/>
                <a:gd name="connsiteX10" fmla="*/ 1784 w 33354"/>
                <a:gd name="connsiteY10" fmla="*/ 48234 h 84575"/>
                <a:gd name="connsiteX11" fmla="*/ 3769 w 33354"/>
                <a:gd name="connsiteY11" fmla="*/ 46055 h 84575"/>
                <a:gd name="connsiteX12" fmla="*/ 16476 w 33354"/>
                <a:gd name="connsiteY12" fmla="*/ 30408 h 84575"/>
                <a:gd name="connsiteX13" fmla="*/ 19652 w 33354"/>
                <a:gd name="connsiteY13" fmla="*/ 34369 h 84575"/>
                <a:gd name="connsiteX14" fmla="*/ 18262 w 33354"/>
                <a:gd name="connsiteY14" fmla="*/ 40905 h 84575"/>
                <a:gd name="connsiteX15" fmla="*/ 9725 w 33354"/>
                <a:gd name="connsiteY15" fmla="*/ 64277 h 84575"/>
                <a:gd name="connsiteX16" fmla="*/ 6747 w 33354"/>
                <a:gd name="connsiteY16" fmla="*/ 74379 h 84575"/>
                <a:gd name="connsiteX17" fmla="*/ 17071 w 33354"/>
                <a:gd name="connsiteY17" fmla="*/ 84678 h 84575"/>
                <a:gd name="connsiteX18" fmla="*/ 33550 w 33354"/>
                <a:gd name="connsiteY18" fmla="*/ 65268 h 84575"/>
                <a:gd name="connsiteX19" fmla="*/ 32160 w 33354"/>
                <a:gd name="connsiteY19" fmla="*/ 64079 h 84575"/>
                <a:gd name="connsiteX20" fmla="*/ 30175 w 33354"/>
                <a:gd name="connsiteY20" fmla="*/ 66258 h 84575"/>
                <a:gd name="connsiteX21" fmla="*/ 17270 w 33354"/>
                <a:gd name="connsiteY21" fmla="*/ 81905 h 84575"/>
                <a:gd name="connsiteX22" fmla="*/ 14292 w 33354"/>
                <a:gd name="connsiteY22" fmla="*/ 77746 h 84575"/>
                <a:gd name="connsiteX23" fmla="*/ 17865 w 33354"/>
                <a:gd name="connsiteY23" fmla="*/ 65070 h 8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54" h="84575">
                  <a:moveTo>
                    <a:pt x="32557" y="4461"/>
                  </a:moveTo>
                  <a:cubicBezTo>
                    <a:pt x="32557" y="2084"/>
                    <a:pt x="30770" y="103"/>
                    <a:pt x="27792" y="103"/>
                  </a:cubicBezTo>
                  <a:cubicBezTo>
                    <a:pt x="24417" y="103"/>
                    <a:pt x="21042" y="3272"/>
                    <a:pt x="21042" y="6639"/>
                  </a:cubicBezTo>
                  <a:cubicBezTo>
                    <a:pt x="21042" y="9016"/>
                    <a:pt x="22829" y="11195"/>
                    <a:pt x="25807" y="11195"/>
                  </a:cubicBezTo>
                  <a:cubicBezTo>
                    <a:pt x="28785" y="11195"/>
                    <a:pt x="32557" y="8422"/>
                    <a:pt x="32557" y="4461"/>
                  </a:cubicBezTo>
                  <a:close/>
                  <a:moveTo>
                    <a:pt x="22829" y="51997"/>
                  </a:moveTo>
                  <a:cubicBezTo>
                    <a:pt x="24417" y="48234"/>
                    <a:pt x="24417" y="48036"/>
                    <a:pt x="25608" y="44668"/>
                  </a:cubicBezTo>
                  <a:cubicBezTo>
                    <a:pt x="26601" y="42094"/>
                    <a:pt x="27395" y="40311"/>
                    <a:pt x="27395" y="37934"/>
                  </a:cubicBezTo>
                  <a:cubicBezTo>
                    <a:pt x="27395" y="32190"/>
                    <a:pt x="23226" y="27635"/>
                    <a:pt x="16873" y="27635"/>
                  </a:cubicBezTo>
                  <a:cubicBezTo>
                    <a:pt x="5159" y="27635"/>
                    <a:pt x="195" y="45857"/>
                    <a:pt x="195" y="47045"/>
                  </a:cubicBezTo>
                  <a:cubicBezTo>
                    <a:pt x="195" y="48234"/>
                    <a:pt x="1585" y="48234"/>
                    <a:pt x="1784" y="48234"/>
                  </a:cubicBezTo>
                  <a:cubicBezTo>
                    <a:pt x="2975" y="48234"/>
                    <a:pt x="3173" y="48036"/>
                    <a:pt x="3769" y="46055"/>
                  </a:cubicBezTo>
                  <a:cubicBezTo>
                    <a:pt x="7144" y="34171"/>
                    <a:pt x="12306" y="30408"/>
                    <a:pt x="16476" y="30408"/>
                  </a:cubicBezTo>
                  <a:cubicBezTo>
                    <a:pt x="17667" y="30408"/>
                    <a:pt x="19652" y="30408"/>
                    <a:pt x="19652" y="34369"/>
                  </a:cubicBezTo>
                  <a:cubicBezTo>
                    <a:pt x="19652" y="37142"/>
                    <a:pt x="18858" y="39717"/>
                    <a:pt x="18262" y="40905"/>
                  </a:cubicBezTo>
                  <a:cubicBezTo>
                    <a:pt x="17270" y="44272"/>
                    <a:pt x="11711" y="58929"/>
                    <a:pt x="9725" y="64277"/>
                  </a:cubicBezTo>
                  <a:cubicBezTo>
                    <a:pt x="8336" y="67446"/>
                    <a:pt x="6747" y="71606"/>
                    <a:pt x="6747" y="74379"/>
                  </a:cubicBezTo>
                  <a:cubicBezTo>
                    <a:pt x="6747" y="80321"/>
                    <a:pt x="11115" y="84678"/>
                    <a:pt x="17071" y="84678"/>
                  </a:cubicBezTo>
                  <a:cubicBezTo>
                    <a:pt x="28984" y="84678"/>
                    <a:pt x="33550" y="66456"/>
                    <a:pt x="33550" y="65268"/>
                  </a:cubicBezTo>
                  <a:cubicBezTo>
                    <a:pt x="33550" y="64079"/>
                    <a:pt x="32557" y="64079"/>
                    <a:pt x="32160" y="64079"/>
                  </a:cubicBezTo>
                  <a:cubicBezTo>
                    <a:pt x="30770" y="64079"/>
                    <a:pt x="30770" y="64475"/>
                    <a:pt x="30175" y="66258"/>
                  </a:cubicBezTo>
                  <a:cubicBezTo>
                    <a:pt x="27991" y="74181"/>
                    <a:pt x="23822" y="81905"/>
                    <a:pt x="17270" y="81905"/>
                  </a:cubicBezTo>
                  <a:cubicBezTo>
                    <a:pt x="15086" y="81905"/>
                    <a:pt x="14292" y="80717"/>
                    <a:pt x="14292" y="77746"/>
                  </a:cubicBezTo>
                  <a:cubicBezTo>
                    <a:pt x="14292" y="74577"/>
                    <a:pt x="15086" y="72794"/>
                    <a:pt x="17865" y="6507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CDBE51-DD1E-7393-69F9-E3A06F838798}"/>
                </a:ext>
              </a:extLst>
            </p:cNvPr>
            <p:cNvSpPr/>
            <p:nvPr/>
          </p:nvSpPr>
          <p:spPr>
            <a:xfrm>
              <a:off x="4359711" y="2648613"/>
              <a:ext cx="75860" cy="85460"/>
            </a:xfrm>
            <a:custGeom>
              <a:avLst/>
              <a:gdLst>
                <a:gd name="connsiteX0" fmla="*/ 31965 w 35339"/>
                <a:gd name="connsiteY0" fmla="*/ 5848 h 39811"/>
                <a:gd name="connsiteX1" fmla="*/ 28193 w 35339"/>
                <a:gd name="connsiteY1" fmla="*/ 10008 h 39811"/>
                <a:gd name="connsiteX2" fmla="*/ 31171 w 35339"/>
                <a:gd name="connsiteY2" fmla="*/ 12979 h 39811"/>
                <a:gd name="connsiteX3" fmla="*/ 35539 w 35339"/>
                <a:gd name="connsiteY3" fmla="*/ 7829 h 39811"/>
                <a:gd name="connsiteX4" fmla="*/ 23626 w 35339"/>
                <a:gd name="connsiteY4" fmla="*/ 104 h 39811"/>
                <a:gd name="connsiteX5" fmla="*/ 7346 w 35339"/>
                <a:gd name="connsiteY5" fmla="*/ 12979 h 39811"/>
                <a:gd name="connsiteX6" fmla="*/ 10523 w 35339"/>
                <a:gd name="connsiteY6" fmla="*/ 19515 h 39811"/>
                <a:gd name="connsiteX7" fmla="*/ 20450 w 35339"/>
                <a:gd name="connsiteY7" fmla="*/ 22684 h 39811"/>
                <a:gd name="connsiteX8" fmla="*/ 27994 w 35339"/>
                <a:gd name="connsiteY8" fmla="*/ 28428 h 39811"/>
                <a:gd name="connsiteX9" fmla="*/ 23428 w 35339"/>
                <a:gd name="connsiteY9" fmla="*/ 35559 h 39811"/>
                <a:gd name="connsiteX10" fmla="*/ 14494 w 35339"/>
                <a:gd name="connsiteY10" fmla="*/ 37539 h 39811"/>
                <a:gd name="connsiteX11" fmla="*/ 3773 w 35339"/>
                <a:gd name="connsiteY11" fmla="*/ 33776 h 39811"/>
                <a:gd name="connsiteX12" fmla="*/ 8736 w 35339"/>
                <a:gd name="connsiteY12" fmla="*/ 28824 h 39811"/>
                <a:gd name="connsiteX13" fmla="*/ 5361 w 35339"/>
                <a:gd name="connsiteY13" fmla="*/ 25457 h 39811"/>
                <a:gd name="connsiteX14" fmla="*/ 199 w 35339"/>
                <a:gd name="connsiteY14" fmla="*/ 31399 h 39811"/>
                <a:gd name="connsiteX15" fmla="*/ 14295 w 35339"/>
                <a:gd name="connsiteY15" fmla="*/ 39916 h 39811"/>
                <a:gd name="connsiteX16" fmla="*/ 33752 w 35339"/>
                <a:gd name="connsiteY16" fmla="*/ 25457 h 39811"/>
                <a:gd name="connsiteX17" fmla="*/ 21443 w 35339"/>
                <a:gd name="connsiteY17" fmla="*/ 15158 h 39811"/>
                <a:gd name="connsiteX18" fmla="*/ 17869 w 35339"/>
                <a:gd name="connsiteY18" fmla="*/ 14365 h 39811"/>
                <a:gd name="connsiteX19" fmla="*/ 13104 w 35339"/>
                <a:gd name="connsiteY19" fmla="*/ 10008 h 39811"/>
                <a:gd name="connsiteX20" fmla="*/ 16678 w 35339"/>
                <a:gd name="connsiteY20" fmla="*/ 4264 h 39811"/>
                <a:gd name="connsiteX21" fmla="*/ 23626 w 35339"/>
                <a:gd name="connsiteY21" fmla="*/ 2679 h 39811"/>
                <a:gd name="connsiteX22" fmla="*/ 31965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65" y="5848"/>
                  </a:moveTo>
                  <a:cubicBezTo>
                    <a:pt x="29781" y="6443"/>
                    <a:pt x="28193" y="8225"/>
                    <a:pt x="28193" y="10008"/>
                  </a:cubicBezTo>
                  <a:cubicBezTo>
                    <a:pt x="28193" y="12187"/>
                    <a:pt x="29980" y="12979"/>
                    <a:pt x="31171" y="12979"/>
                  </a:cubicBezTo>
                  <a:cubicBezTo>
                    <a:pt x="32164" y="12979"/>
                    <a:pt x="35539" y="12385"/>
                    <a:pt x="35539" y="7829"/>
                  </a:cubicBezTo>
                  <a:cubicBezTo>
                    <a:pt x="35539" y="2085"/>
                    <a:pt x="29186" y="104"/>
                    <a:pt x="23626" y="104"/>
                  </a:cubicBezTo>
                  <a:cubicBezTo>
                    <a:pt x="9927" y="104"/>
                    <a:pt x="7346" y="10404"/>
                    <a:pt x="7346" y="12979"/>
                  </a:cubicBezTo>
                  <a:cubicBezTo>
                    <a:pt x="7346" y="16346"/>
                    <a:pt x="9332" y="18525"/>
                    <a:pt x="10523" y="19515"/>
                  </a:cubicBezTo>
                  <a:cubicBezTo>
                    <a:pt x="12707" y="21298"/>
                    <a:pt x="14295" y="21694"/>
                    <a:pt x="20450" y="22684"/>
                  </a:cubicBezTo>
                  <a:cubicBezTo>
                    <a:pt x="22435" y="23080"/>
                    <a:pt x="27994" y="24071"/>
                    <a:pt x="27994" y="28428"/>
                  </a:cubicBezTo>
                  <a:cubicBezTo>
                    <a:pt x="27994" y="30013"/>
                    <a:pt x="27002" y="33380"/>
                    <a:pt x="23428" y="35559"/>
                  </a:cubicBezTo>
                  <a:cubicBezTo>
                    <a:pt x="19854" y="37539"/>
                    <a:pt x="15486" y="37539"/>
                    <a:pt x="14494" y="37539"/>
                  </a:cubicBezTo>
                  <a:cubicBezTo>
                    <a:pt x="10920" y="37539"/>
                    <a:pt x="5956" y="36747"/>
                    <a:pt x="3773" y="33776"/>
                  </a:cubicBezTo>
                  <a:cubicBezTo>
                    <a:pt x="6751" y="33380"/>
                    <a:pt x="8736" y="31201"/>
                    <a:pt x="8736" y="28824"/>
                  </a:cubicBezTo>
                  <a:cubicBezTo>
                    <a:pt x="8736" y="26646"/>
                    <a:pt x="7148" y="25457"/>
                    <a:pt x="5361" y="25457"/>
                  </a:cubicBezTo>
                  <a:cubicBezTo>
                    <a:pt x="2780" y="25457"/>
                    <a:pt x="199" y="27636"/>
                    <a:pt x="199" y="31399"/>
                  </a:cubicBezTo>
                  <a:cubicBezTo>
                    <a:pt x="199" y="36747"/>
                    <a:pt x="5758" y="39916"/>
                    <a:pt x="14295" y="39916"/>
                  </a:cubicBezTo>
                  <a:cubicBezTo>
                    <a:pt x="30774" y="39916"/>
                    <a:pt x="33752" y="28824"/>
                    <a:pt x="33752" y="25457"/>
                  </a:cubicBezTo>
                  <a:cubicBezTo>
                    <a:pt x="33752" y="17336"/>
                    <a:pt x="24818" y="15752"/>
                    <a:pt x="21443" y="15158"/>
                  </a:cubicBezTo>
                  <a:cubicBezTo>
                    <a:pt x="20648" y="14960"/>
                    <a:pt x="18464" y="14564"/>
                    <a:pt x="17869" y="14365"/>
                  </a:cubicBezTo>
                  <a:cubicBezTo>
                    <a:pt x="14692" y="13771"/>
                    <a:pt x="13104" y="11989"/>
                    <a:pt x="13104" y="10008"/>
                  </a:cubicBezTo>
                  <a:cubicBezTo>
                    <a:pt x="13104" y="8027"/>
                    <a:pt x="14692" y="5650"/>
                    <a:pt x="16678" y="4264"/>
                  </a:cubicBezTo>
                  <a:cubicBezTo>
                    <a:pt x="19060" y="2877"/>
                    <a:pt x="22038" y="2679"/>
                    <a:pt x="23626" y="2679"/>
                  </a:cubicBezTo>
                  <a:cubicBezTo>
                    <a:pt x="25413" y="2679"/>
                    <a:pt x="29980" y="2877"/>
                    <a:pt x="31965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2B2DC4-1F38-B02B-3CE6-D131B26E9384}"/>
                </a:ext>
              </a:extLst>
            </p:cNvPr>
            <p:cNvSpPr/>
            <p:nvPr/>
          </p:nvSpPr>
          <p:spPr>
            <a:xfrm>
              <a:off x="4552688" y="2592725"/>
              <a:ext cx="180280" cy="62927"/>
            </a:xfrm>
            <a:custGeom>
              <a:avLst/>
              <a:gdLst>
                <a:gd name="connsiteX0" fmla="*/ 79820 w 83982"/>
                <a:gd name="connsiteY0" fmla="*/ 5055 h 29314"/>
                <a:gd name="connsiteX1" fmla="*/ 84188 w 83982"/>
                <a:gd name="connsiteY1" fmla="*/ 2480 h 29314"/>
                <a:gd name="connsiteX2" fmla="*/ 80019 w 83982"/>
                <a:gd name="connsiteY2" fmla="*/ 103 h 29314"/>
                <a:gd name="connsiteX3" fmla="*/ 4375 w 83982"/>
                <a:gd name="connsiteY3" fmla="*/ 103 h 29314"/>
                <a:gd name="connsiteX4" fmla="*/ 206 w 83982"/>
                <a:gd name="connsiteY4" fmla="*/ 2480 h 29314"/>
                <a:gd name="connsiteX5" fmla="*/ 4375 w 83982"/>
                <a:gd name="connsiteY5" fmla="*/ 5055 h 29314"/>
                <a:gd name="connsiteX6" fmla="*/ 80019 w 83982"/>
                <a:gd name="connsiteY6" fmla="*/ 29417 h 29314"/>
                <a:gd name="connsiteX7" fmla="*/ 84188 w 83982"/>
                <a:gd name="connsiteY7" fmla="*/ 27040 h 29314"/>
                <a:gd name="connsiteX8" fmla="*/ 79820 w 83982"/>
                <a:gd name="connsiteY8" fmla="*/ 24465 h 29314"/>
                <a:gd name="connsiteX9" fmla="*/ 4375 w 83982"/>
                <a:gd name="connsiteY9" fmla="*/ 24465 h 29314"/>
                <a:gd name="connsiteX10" fmla="*/ 206 w 83982"/>
                <a:gd name="connsiteY10" fmla="*/ 27040 h 29314"/>
                <a:gd name="connsiteX11" fmla="*/ 4375 w 83982"/>
                <a:gd name="connsiteY11" fmla="*/ 29417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820" y="5055"/>
                  </a:moveTo>
                  <a:cubicBezTo>
                    <a:pt x="81607" y="5055"/>
                    <a:pt x="84188" y="5055"/>
                    <a:pt x="84188" y="2480"/>
                  </a:cubicBezTo>
                  <a:cubicBezTo>
                    <a:pt x="84188" y="103"/>
                    <a:pt x="81607" y="103"/>
                    <a:pt x="80019" y="103"/>
                  </a:cubicBezTo>
                  <a:lnTo>
                    <a:pt x="4375" y="103"/>
                  </a:lnTo>
                  <a:cubicBezTo>
                    <a:pt x="2588" y="103"/>
                    <a:pt x="206" y="103"/>
                    <a:pt x="206" y="2480"/>
                  </a:cubicBezTo>
                  <a:cubicBezTo>
                    <a:pt x="206" y="5055"/>
                    <a:pt x="2588" y="5055"/>
                    <a:pt x="4375" y="5055"/>
                  </a:cubicBezTo>
                  <a:close/>
                  <a:moveTo>
                    <a:pt x="80019" y="29417"/>
                  </a:moveTo>
                  <a:cubicBezTo>
                    <a:pt x="81607" y="29417"/>
                    <a:pt x="84188" y="29417"/>
                    <a:pt x="84188" y="27040"/>
                  </a:cubicBezTo>
                  <a:cubicBezTo>
                    <a:pt x="84188" y="24465"/>
                    <a:pt x="81607" y="24465"/>
                    <a:pt x="79820" y="24465"/>
                  </a:cubicBezTo>
                  <a:lnTo>
                    <a:pt x="4375" y="24465"/>
                  </a:lnTo>
                  <a:cubicBezTo>
                    <a:pt x="2588" y="24465"/>
                    <a:pt x="206" y="24465"/>
                    <a:pt x="206" y="27040"/>
                  </a:cubicBezTo>
                  <a:cubicBezTo>
                    <a:pt x="206" y="29417"/>
                    <a:pt x="2588" y="29417"/>
                    <a:pt x="4375" y="2941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A6F44D3-0805-496A-B2D2-4294BCA82376}"/>
                </a:ext>
              </a:extLst>
            </p:cNvPr>
            <p:cNvSpPr/>
            <p:nvPr/>
          </p:nvSpPr>
          <p:spPr>
            <a:xfrm>
              <a:off x="4833042" y="2507263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5" name="Graphic 9">
              <a:extLst>
                <a:ext uri="{FF2B5EF4-FFF2-40B4-BE49-F238E27FC236}">
                  <a16:creationId xmlns:a16="http://schemas.microsoft.com/office/drawing/2014/main" id="{CFC99FA7-CFFA-90FF-D8D8-2F9CACDDE095}"/>
                </a:ext>
              </a:extLst>
            </p:cNvPr>
            <p:cNvGrpSpPr/>
            <p:nvPr/>
          </p:nvGrpSpPr>
          <p:grpSpPr>
            <a:xfrm>
              <a:off x="4956560" y="2648613"/>
              <a:ext cx="134346" cy="120326"/>
              <a:chOff x="16690731" y="2313551"/>
              <a:chExt cx="62584" cy="56053"/>
            </a:xfrm>
            <a:solidFill>
              <a:schemeClr val="accent2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A288E4C-72F4-593A-CB08-B786FBA7A73E}"/>
                  </a:ext>
                </a:extLst>
              </p:cNvPr>
              <p:cNvSpPr/>
              <p:nvPr/>
            </p:nvSpPr>
            <p:spPr>
              <a:xfrm>
                <a:off x="16690731" y="2313551"/>
                <a:ext cx="35339" cy="39811"/>
              </a:xfrm>
              <a:custGeom>
                <a:avLst/>
                <a:gdLst>
                  <a:gd name="connsiteX0" fmla="*/ 31987 w 35339"/>
                  <a:gd name="connsiteY0" fmla="*/ 5848 h 39811"/>
                  <a:gd name="connsiteX1" fmla="*/ 28215 w 35339"/>
                  <a:gd name="connsiteY1" fmla="*/ 10008 h 39811"/>
                  <a:gd name="connsiteX2" fmla="*/ 31193 w 35339"/>
                  <a:gd name="connsiteY2" fmla="*/ 12979 h 39811"/>
                  <a:gd name="connsiteX3" fmla="*/ 35561 w 35339"/>
                  <a:gd name="connsiteY3" fmla="*/ 7829 h 39811"/>
                  <a:gd name="connsiteX4" fmla="*/ 23648 w 35339"/>
                  <a:gd name="connsiteY4" fmla="*/ 104 h 39811"/>
                  <a:gd name="connsiteX5" fmla="*/ 7368 w 35339"/>
                  <a:gd name="connsiteY5" fmla="*/ 12979 h 39811"/>
                  <a:gd name="connsiteX6" fmla="*/ 10545 w 35339"/>
                  <a:gd name="connsiteY6" fmla="*/ 19515 h 39811"/>
                  <a:gd name="connsiteX7" fmla="*/ 20472 w 35339"/>
                  <a:gd name="connsiteY7" fmla="*/ 22684 h 39811"/>
                  <a:gd name="connsiteX8" fmla="*/ 28016 w 35339"/>
                  <a:gd name="connsiteY8" fmla="*/ 28428 h 39811"/>
                  <a:gd name="connsiteX9" fmla="*/ 23450 w 35339"/>
                  <a:gd name="connsiteY9" fmla="*/ 35559 h 39811"/>
                  <a:gd name="connsiteX10" fmla="*/ 14516 w 35339"/>
                  <a:gd name="connsiteY10" fmla="*/ 37539 h 39811"/>
                  <a:gd name="connsiteX11" fmla="*/ 3794 w 35339"/>
                  <a:gd name="connsiteY11" fmla="*/ 33776 h 39811"/>
                  <a:gd name="connsiteX12" fmla="*/ 8758 w 35339"/>
                  <a:gd name="connsiteY12" fmla="*/ 28824 h 39811"/>
                  <a:gd name="connsiteX13" fmla="*/ 5383 w 35339"/>
                  <a:gd name="connsiteY13" fmla="*/ 25457 h 39811"/>
                  <a:gd name="connsiteX14" fmla="*/ 221 w 35339"/>
                  <a:gd name="connsiteY14" fmla="*/ 31399 h 39811"/>
                  <a:gd name="connsiteX15" fmla="*/ 14317 w 35339"/>
                  <a:gd name="connsiteY15" fmla="*/ 39916 h 39811"/>
                  <a:gd name="connsiteX16" fmla="*/ 33774 w 35339"/>
                  <a:gd name="connsiteY16" fmla="*/ 25457 h 39811"/>
                  <a:gd name="connsiteX17" fmla="*/ 21464 w 35339"/>
                  <a:gd name="connsiteY17" fmla="*/ 15158 h 39811"/>
                  <a:gd name="connsiteX18" fmla="*/ 17891 w 35339"/>
                  <a:gd name="connsiteY18" fmla="*/ 14365 h 39811"/>
                  <a:gd name="connsiteX19" fmla="*/ 13126 w 35339"/>
                  <a:gd name="connsiteY19" fmla="*/ 10008 h 39811"/>
                  <a:gd name="connsiteX20" fmla="*/ 16699 w 35339"/>
                  <a:gd name="connsiteY20" fmla="*/ 4264 h 39811"/>
                  <a:gd name="connsiteX21" fmla="*/ 23648 w 35339"/>
                  <a:gd name="connsiteY21" fmla="*/ 2679 h 39811"/>
                  <a:gd name="connsiteX22" fmla="*/ 31987 w 35339"/>
                  <a:gd name="connsiteY22" fmla="*/ 5848 h 3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5339" h="39811">
                    <a:moveTo>
                      <a:pt x="31987" y="5848"/>
                    </a:moveTo>
                    <a:cubicBezTo>
                      <a:pt x="29803" y="6443"/>
                      <a:pt x="28215" y="8225"/>
                      <a:pt x="28215" y="10008"/>
                    </a:cubicBezTo>
                    <a:cubicBezTo>
                      <a:pt x="28215" y="12187"/>
                      <a:pt x="30002" y="12979"/>
                      <a:pt x="31193" y="12979"/>
                    </a:cubicBezTo>
                    <a:cubicBezTo>
                      <a:pt x="32186" y="12979"/>
                      <a:pt x="35561" y="12385"/>
                      <a:pt x="35561" y="7829"/>
                    </a:cubicBezTo>
                    <a:cubicBezTo>
                      <a:pt x="35561" y="2085"/>
                      <a:pt x="29207" y="104"/>
                      <a:pt x="23648" y="104"/>
                    </a:cubicBezTo>
                    <a:cubicBezTo>
                      <a:pt x="9949" y="104"/>
                      <a:pt x="7368" y="10404"/>
                      <a:pt x="7368" y="12979"/>
                    </a:cubicBezTo>
                    <a:cubicBezTo>
                      <a:pt x="7368" y="16346"/>
                      <a:pt x="9354" y="18525"/>
                      <a:pt x="10545" y="19515"/>
                    </a:cubicBezTo>
                    <a:cubicBezTo>
                      <a:pt x="12729" y="21298"/>
                      <a:pt x="14317" y="21694"/>
                      <a:pt x="20472" y="22684"/>
                    </a:cubicBezTo>
                    <a:cubicBezTo>
                      <a:pt x="22457" y="23080"/>
                      <a:pt x="28016" y="24071"/>
                      <a:pt x="28016" y="28428"/>
                    </a:cubicBezTo>
                    <a:cubicBezTo>
                      <a:pt x="28016" y="30013"/>
                      <a:pt x="27023" y="33380"/>
                      <a:pt x="23450" y="35559"/>
                    </a:cubicBezTo>
                    <a:cubicBezTo>
                      <a:pt x="19876" y="37539"/>
                      <a:pt x="15508" y="37539"/>
                      <a:pt x="14516" y="37539"/>
                    </a:cubicBezTo>
                    <a:cubicBezTo>
                      <a:pt x="10942" y="37539"/>
                      <a:pt x="5978" y="36747"/>
                      <a:pt x="3794" y="33776"/>
                    </a:cubicBezTo>
                    <a:cubicBezTo>
                      <a:pt x="6773" y="33380"/>
                      <a:pt x="8758" y="31201"/>
                      <a:pt x="8758" y="28824"/>
                    </a:cubicBezTo>
                    <a:cubicBezTo>
                      <a:pt x="8758" y="26646"/>
                      <a:pt x="7170" y="25457"/>
                      <a:pt x="5383" y="25457"/>
                    </a:cubicBezTo>
                    <a:cubicBezTo>
                      <a:pt x="2802" y="25457"/>
                      <a:pt x="221" y="27636"/>
                      <a:pt x="221" y="31399"/>
                    </a:cubicBezTo>
                    <a:cubicBezTo>
                      <a:pt x="221" y="36747"/>
                      <a:pt x="5780" y="39916"/>
                      <a:pt x="14317" y="39916"/>
                    </a:cubicBezTo>
                    <a:cubicBezTo>
                      <a:pt x="30796" y="39916"/>
                      <a:pt x="33774" y="28824"/>
                      <a:pt x="33774" y="25457"/>
                    </a:cubicBezTo>
                    <a:cubicBezTo>
                      <a:pt x="33774" y="17336"/>
                      <a:pt x="24840" y="15752"/>
                      <a:pt x="21464" y="15158"/>
                    </a:cubicBezTo>
                    <a:cubicBezTo>
                      <a:pt x="20670" y="14960"/>
                      <a:pt x="18486" y="14564"/>
                      <a:pt x="17891" y="14365"/>
                    </a:cubicBezTo>
                    <a:cubicBezTo>
                      <a:pt x="14714" y="13771"/>
                      <a:pt x="13126" y="11989"/>
                      <a:pt x="13126" y="10008"/>
                    </a:cubicBezTo>
                    <a:cubicBezTo>
                      <a:pt x="13126" y="8027"/>
                      <a:pt x="14714" y="5650"/>
                      <a:pt x="16699" y="4264"/>
                    </a:cubicBezTo>
                    <a:cubicBezTo>
                      <a:pt x="19082" y="2877"/>
                      <a:pt x="22060" y="2679"/>
                      <a:pt x="23648" y="2679"/>
                    </a:cubicBezTo>
                    <a:cubicBezTo>
                      <a:pt x="25435" y="2679"/>
                      <a:pt x="30002" y="2877"/>
                      <a:pt x="31987" y="5848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D6D19C-FF49-318E-7A2E-5A928B31D16E}"/>
                  </a:ext>
                </a:extLst>
              </p:cNvPr>
              <p:cNvSpPr/>
              <p:nvPr/>
            </p:nvSpPr>
            <p:spPr>
              <a:xfrm>
                <a:off x="16741998" y="2342469"/>
                <a:ext cx="11316" cy="27135"/>
              </a:xfrm>
              <a:custGeom>
                <a:avLst/>
                <a:gdLst>
                  <a:gd name="connsiteX0" fmla="*/ 8960 w 11316"/>
                  <a:gd name="connsiteY0" fmla="*/ 8820 h 27135"/>
                  <a:gd name="connsiteX1" fmla="*/ 2011 w 11316"/>
                  <a:gd name="connsiteY1" fmla="*/ 24863 h 27135"/>
                  <a:gd name="connsiteX2" fmla="*/ 1416 w 11316"/>
                  <a:gd name="connsiteY2" fmla="*/ 26051 h 27135"/>
                  <a:gd name="connsiteX3" fmla="*/ 2607 w 11316"/>
                  <a:gd name="connsiteY3" fmla="*/ 27240 h 27135"/>
                  <a:gd name="connsiteX4" fmla="*/ 11541 w 11316"/>
                  <a:gd name="connsiteY4" fmla="*/ 9612 h 27135"/>
                  <a:gd name="connsiteX5" fmla="*/ 5188 w 11316"/>
                  <a:gd name="connsiteY5" fmla="*/ 104 h 27135"/>
                  <a:gd name="connsiteX6" fmla="*/ 224 w 11316"/>
                  <a:gd name="connsiteY6" fmla="*/ 5056 h 27135"/>
                  <a:gd name="connsiteX7" fmla="*/ 5386 w 11316"/>
                  <a:gd name="connsiteY7" fmla="*/ 10206 h 27135"/>
                  <a:gd name="connsiteX8" fmla="*/ 8960 w 11316"/>
                  <a:gd name="connsiteY8" fmla="*/ 8820 h 2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6" h="27135">
                    <a:moveTo>
                      <a:pt x="8960" y="8820"/>
                    </a:moveTo>
                    <a:cubicBezTo>
                      <a:pt x="8960" y="13573"/>
                      <a:pt x="8166" y="19317"/>
                      <a:pt x="2011" y="24863"/>
                    </a:cubicBezTo>
                    <a:cubicBezTo>
                      <a:pt x="1813" y="25259"/>
                      <a:pt x="1416" y="25655"/>
                      <a:pt x="1416" y="26051"/>
                    </a:cubicBezTo>
                    <a:cubicBezTo>
                      <a:pt x="1416" y="26646"/>
                      <a:pt x="2210" y="27240"/>
                      <a:pt x="2607" y="27240"/>
                    </a:cubicBezTo>
                    <a:cubicBezTo>
                      <a:pt x="3997" y="27240"/>
                      <a:pt x="11541" y="20109"/>
                      <a:pt x="11541" y="9612"/>
                    </a:cubicBezTo>
                    <a:cubicBezTo>
                      <a:pt x="11541" y="4264"/>
                      <a:pt x="9357" y="104"/>
                      <a:pt x="5188" y="104"/>
                    </a:cubicBezTo>
                    <a:cubicBezTo>
                      <a:pt x="2408" y="104"/>
                      <a:pt x="224" y="2283"/>
                      <a:pt x="224" y="5056"/>
                    </a:cubicBezTo>
                    <a:cubicBezTo>
                      <a:pt x="224" y="7829"/>
                      <a:pt x="2210" y="10206"/>
                      <a:pt x="5386" y="10206"/>
                    </a:cubicBezTo>
                    <a:cubicBezTo>
                      <a:pt x="7570" y="10206"/>
                      <a:pt x="8960" y="8820"/>
                      <a:pt x="8960" y="8820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" name="Graphic 9">
              <a:extLst>
                <a:ext uri="{FF2B5EF4-FFF2-40B4-BE49-F238E27FC236}">
                  <a16:creationId xmlns:a16="http://schemas.microsoft.com/office/drawing/2014/main" id="{32CED3F8-9E7F-0D4F-EEAB-D24A5DAB7CC2}"/>
                </a:ext>
              </a:extLst>
            </p:cNvPr>
            <p:cNvGrpSpPr/>
            <p:nvPr/>
          </p:nvGrpSpPr>
          <p:grpSpPr>
            <a:xfrm>
              <a:off x="5119943" y="2600142"/>
              <a:ext cx="251930" cy="132231"/>
              <a:chOff x="16766842" y="2290971"/>
              <a:chExt cx="117360" cy="61599"/>
            </a:xfrm>
            <a:solidFill>
              <a:schemeClr val="accent2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CE21CBF-47A6-B4AF-BFEA-38AB5305015D}"/>
                  </a:ext>
                </a:extLst>
              </p:cNvPr>
              <p:cNvSpPr/>
              <p:nvPr/>
            </p:nvSpPr>
            <p:spPr>
              <a:xfrm>
                <a:off x="16766842" y="2313551"/>
                <a:ext cx="74650" cy="39019"/>
              </a:xfrm>
              <a:custGeom>
                <a:avLst/>
                <a:gdLst>
                  <a:gd name="connsiteX0" fmla="*/ 68326 w 74650"/>
                  <a:gd name="connsiteY0" fmla="*/ 12385 h 39019"/>
                  <a:gd name="connsiteX1" fmla="*/ 55024 w 74650"/>
                  <a:gd name="connsiteY1" fmla="*/ 104 h 39019"/>
                  <a:gd name="connsiteX2" fmla="*/ 40729 w 74650"/>
                  <a:gd name="connsiteY2" fmla="*/ 8423 h 39019"/>
                  <a:gd name="connsiteX3" fmla="*/ 27824 w 74650"/>
                  <a:gd name="connsiteY3" fmla="*/ 104 h 39019"/>
                  <a:gd name="connsiteX4" fmla="*/ 13330 w 74650"/>
                  <a:gd name="connsiteY4" fmla="*/ 8820 h 39019"/>
                  <a:gd name="connsiteX5" fmla="*/ 13330 w 74650"/>
                  <a:gd name="connsiteY5" fmla="*/ 104 h 39019"/>
                  <a:gd name="connsiteX6" fmla="*/ 227 w 74650"/>
                  <a:gd name="connsiteY6" fmla="*/ 1095 h 39019"/>
                  <a:gd name="connsiteX7" fmla="*/ 227 w 74650"/>
                  <a:gd name="connsiteY7" fmla="*/ 4264 h 39019"/>
                  <a:gd name="connsiteX8" fmla="*/ 6977 w 74650"/>
                  <a:gd name="connsiteY8" fmla="*/ 9216 h 39019"/>
                  <a:gd name="connsiteX9" fmla="*/ 6977 w 74650"/>
                  <a:gd name="connsiteY9" fmla="*/ 32192 h 39019"/>
                  <a:gd name="connsiteX10" fmla="*/ 227 w 74650"/>
                  <a:gd name="connsiteY10" fmla="*/ 35955 h 39019"/>
                  <a:gd name="connsiteX11" fmla="*/ 227 w 74650"/>
                  <a:gd name="connsiteY11" fmla="*/ 39124 h 39019"/>
                  <a:gd name="connsiteX12" fmla="*/ 10352 w 74650"/>
                  <a:gd name="connsiteY12" fmla="*/ 38728 h 39019"/>
                  <a:gd name="connsiteX13" fmla="*/ 20478 w 74650"/>
                  <a:gd name="connsiteY13" fmla="*/ 39124 h 39019"/>
                  <a:gd name="connsiteX14" fmla="*/ 20478 w 74650"/>
                  <a:gd name="connsiteY14" fmla="*/ 35955 h 39019"/>
                  <a:gd name="connsiteX15" fmla="*/ 13926 w 74650"/>
                  <a:gd name="connsiteY15" fmla="*/ 32192 h 39019"/>
                  <a:gd name="connsiteX16" fmla="*/ 13926 w 74650"/>
                  <a:gd name="connsiteY16" fmla="*/ 16148 h 39019"/>
                  <a:gd name="connsiteX17" fmla="*/ 27030 w 74650"/>
                  <a:gd name="connsiteY17" fmla="*/ 2679 h 39019"/>
                  <a:gd name="connsiteX18" fmla="*/ 33978 w 74650"/>
                  <a:gd name="connsiteY18" fmla="*/ 11989 h 39019"/>
                  <a:gd name="connsiteX19" fmla="*/ 33978 w 74650"/>
                  <a:gd name="connsiteY19" fmla="*/ 32192 h 39019"/>
                  <a:gd name="connsiteX20" fmla="*/ 27427 w 74650"/>
                  <a:gd name="connsiteY20" fmla="*/ 35955 h 39019"/>
                  <a:gd name="connsiteX21" fmla="*/ 27427 w 74650"/>
                  <a:gd name="connsiteY21" fmla="*/ 39124 h 39019"/>
                  <a:gd name="connsiteX22" fmla="*/ 37552 w 74650"/>
                  <a:gd name="connsiteY22" fmla="*/ 38728 h 39019"/>
                  <a:gd name="connsiteX23" fmla="*/ 47678 w 74650"/>
                  <a:gd name="connsiteY23" fmla="*/ 39124 h 39019"/>
                  <a:gd name="connsiteX24" fmla="*/ 47678 w 74650"/>
                  <a:gd name="connsiteY24" fmla="*/ 35955 h 39019"/>
                  <a:gd name="connsiteX25" fmla="*/ 41126 w 74650"/>
                  <a:gd name="connsiteY25" fmla="*/ 32192 h 39019"/>
                  <a:gd name="connsiteX26" fmla="*/ 41126 w 74650"/>
                  <a:gd name="connsiteY26" fmla="*/ 16148 h 39019"/>
                  <a:gd name="connsiteX27" fmla="*/ 54229 w 74650"/>
                  <a:gd name="connsiteY27" fmla="*/ 2679 h 39019"/>
                  <a:gd name="connsiteX28" fmla="*/ 61178 w 74650"/>
                  <a:gd name="connsiteY28" fmla="*/ 11989 h 39019"/>
                  <a:gd name="connsiteX29" fmla="*/ 61178 w 74650"/>
                  <a:gd name="connsiteY29" fmla="*/ 32192 h 39019"/>
                  <a:gd name="connsiteX30" fmla="*/ 54627 w 74650"/>
                  <a:gd name="connsiteY30" fmla="*/ 35955 h 39019"/>
                  <a:gd name="connsiteX31" fmla="*/ 54627 w 74650"/>
                  <a:gd name="connsiteY31" fmla="*/ 39124 h 39019"/>
                  <a:gd name="connsiteX32" fmla="*/ 64752 w 74650"/>
                  <a:gd name="connsiteY32" fmla="*/ 38728 h 39019"/>
                  <a:gd name="connsiteX33" fmla="*/ 74878 w 74650"/>
                  <a:gd name="connsiteY33" fmla="*/ 39124 h 39019"/>
                  <a:gd name="connsiteX34" fmla="*/ 74878 w 74650"/>
                  <a:gd name="connsiteY34" fmla="*/ 35955 h 39019"/>
                  <a:gd name="connsiteX35" fmla="*/ 68326 w 74650"/>
                  <a:gd name="connsiteY35" fmla="*/ 32192 h 3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4650" h="39019">
                    <a:moveTo>
                      <a:pt x="68326" y="12385"/>
                    </a:moveTo>
                    <a:cubicBezTo>
                      <a:pt x="68326" y="4660"/>
                      <a:pt x="64355" y="104"/>
                      <a:pt x="55024" y="104"/>
                    </a:cubicBezTo>
                    <a:cubicBezTo>
                      <a:pt x="47876" y="104"/>
                      <a:pt x="43111" y="3868"/>
                      <a:pt x="40729" y="8423"/>
                    </a:cubicBezTo>
                    <a:cubicBezTo>
                      <a:pt x="38942" y="2085"/>
                      <a:pt x="34177" y="104"/>
                      <a:pt x="27824" y="104"/>
                    </a:cubicBezTo>
                    <a:cubicBezTo>
                      <a:pt x="20478" y="104"/>
                      <a:pt x="15911" y="4066"/>
                      <a:pt x="13330" y="8820"/>
                    </a:cubicBezTo>
                    <a:lnTo>
                      <a:pt x="13330" y="104"/>
                    </a:lnTo>
                    <a:lnTo>
                      <a:pt x="227" y="1095"/>
                    </a:lnTo>
                    <a:lnTo>
                      <a:pt x="227" y="4264"/>
                    </a:lnTo>
                    <a:cubicBezTo>
                      <a:pt x="6183" y="4264"/>
                      <a:pt x="6977" y="4858"/>
                      <a:pt x="6977" y="9216"/>
                    </a:cubicBezTo>
                    <a:lnTo>
                      <a:pt x="6977" y="32192"/>
                    </a:lnTo>
                    <a:cubicBezTo>
                      <a:pt x="6977" y="35955"/>
                      <a:pt x="5984" y="35955"/>
                      <a:pt x="227" y="35955"/>
                    </a:cubicBezTo>
                    <a:lnTo>
                      <a:pt x="227" y="39124"/>
                    </a:lnTo>
                    <a:cubicBezTo>
                      <a:pt x="425" y="39124"/>
                      <a:pt x="6580" y="38728"/>
                      <a:pt x="10352" y="38728"/>
                    </a:cubicBezTo>
                    <a:cubicBezTo>
                      <a:pt x="13529" y="38728"/>
                      <a:pt x="19684" y="39124"/>
                      <a:pt x="20478" y="39124"/>
                    </a:cubicBezTo>
                    <a:lnTo>
                      <a:pt x="20478" y="35955"/>
                    </a:lnTo>
                    <a:cubicBezTo>
                      <a:pt x="14720" y="35955"/>
                      <a:pt x="13926" y="35955"/>
                      <a:pt x="13926" y="32192"/>
                    </a:cubicBezTo>
                    <a:lnTo>
                      <a:pt x="13926" y="16148"/>
                    </a:lnTo>
                    <a:cubicBezTo>
                      <a:pt x="13926" y="7037"/>
                      <a:pt x="21272" y="2679"/>
                      <a:pt x="27030" y="2679"/>
                    </a:cubicBezTo>
                    <a:cubicBezTo>
                      <a:pt x="33184" y="2679"/>
                      <a:pt x="33978" y="7433"/>
                      <a:pt x="33978" y="11989"/>
                    </a:cubicBezTo>
                    <a:lnTo>
                      <a:pt x="33978" y="32192"/>
                    </a:lnTo>
                    <a:cubicBezTo>
                      <a:pt x="33978" y="35955"/>
                      <a:pt x="33184" y="35955"/>
                      <a:pt x="27427" y="35955"/>
                    </a:cubicBezTo>
                    <a:lnTo>
                      <a:pt x="27427" y="39124"/>
                    </a:lnTo>
                    <a:cubicBezTo>
                      <a:pt x="27625" y="39124"/>
                      <a:pt x="33780" y="38728"/>
                      <a:pt x="37552" y="38728"/>
                    </a:cubicBezTo>
                    <a:cubicBezTo>
                      <a:pt x="40729" y="38728"/>
                      <a:pt x="46884" y="39124"/>
                      <a:pt x="47678" y="39124"/>
                    </a:cubicBezTo>
                    <a:lnTo>
                      <a:pt x="47678" y="35955"/>
                    </a:lnTo>
                    <a:cubicBezTo>
                      <a:pt x="41920" y="35955"/>
                      <a:pt x="41126" y="35955"/>
                      <a:pt x="41126" y="32192"/>
                    </a:cubicBezTo>
                    <a:lnTo>
                      <a:pt x="41126" y="16148"/>
                    </a:lnTo>
                    <a:cubicBezTo>
                      <a:pt x="41126" y="7037"/>
                      <a:pt x="48472" y="2679"/>
                      <a:pt x="54229" y="2679"/>
                    </a:cubicBezTo>
                    <a:cubicBezTo>
                      <a:pt x="60384" y="2679"/>
                      <a:pt x="61178" y="7433"/>
                      <a:pt x="61178" y="11989"/>
                    </a:cubicBezTo>
                    <a:lnTo>
                      <a:pt x="61178" y="32192"/>
                    </a:lnTo>
                    <a:cubicBezTo>
                      <a:pt x="61178" y="35955"/>
                      <a:pt x="60384" y="35955"/>
                      <a:pt x="54627" y="35955"/>
                    </a:cubicBezTo>
                    <a:lnTo>
                      <a:pt x="54627" y="39124"/>
                    </a:lnTo>
                    <a:cubicBezTo>
                      <a:pt x="54825" y="39124"/>
                      <a:pt x="60980" y="38728"/>
                      <a:pt x="64752" y="38728"/>
                    </a:cubicBezTo>
                    <a:cubicBezTo>
                      <a:pt x="67929" y="38728"/>
                      <a:pt x="74083" y="39124"/>
                      <a:pt x="74878" y="39124"/>
                    </a:cubicBezTo>
                    <a:lnTo>
                      <a:pt x="74878" y="35955"/>
                    </a:lnTo>
                    <a:cubicBezTo>
                      <a:pt x="69120" y="35955"/>
                      <a:pt x="68326" y="35955"/>
                      <a:pt x="68326" y="32192"/>
                    </a:cubicBez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C15A9A-575A-4D47-7362-00C2CE88DEBC}"/>
                  </a:ext>
                </a:extLst>
              </p:cNvPr>
              <p:cNvSpPr/>
              <p:nvPr/>
            </p:nvSpPr>
            <p:spPr>
              <a:xfrm>
                <a:off x="16865937" y="2290971"/>
                <a:ext cx="18265" cy="16835"/>
              </a:xfrm>
              <a:custGeom>
                <a:avLst/>
                <a:gdLst>
                  <a:gd name="connsiteX0" fmla="*/ 2219 w 18265"/>
                  <a:gd name="connsiteY0" fmla="*/ 16940 h 16835"/>
                  <a:gd name="connsiteX1" fmla="*/ 16315 w 18265"/>
                  <a:gd name="connsiteY1" fmla="*/ 6839 h 16835"/>
                  <a:gd name="connsiteX2" fmla="*/ 18499 w 18265"/>
                  <a:gd name="connsiteY2" fmla="*/ 3670 h 16835"/>
                  <a:gd name="connsiteX3" fmla="*/ 14727 w 18265"/>
                  <a:gd name="connsiteY3" fmla="*/ 104 h 16835"/>
                  <a:gd name="connsiteX4" fmla="*/ 11749 w 18265"/>
                  <a:gd name="connsiteY4" fmla="*/ 1887 h 16835"/>
                  <a:gd name="connsiteX5" fmla="*/ 233 w 18265"/>
                  <a:gd name="connsiteY5" fmla="*/ 14762 h 16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65" h="16835">
                    <a:moveTo>
                      <a:pt x="2219" y="16940"/>
                    </a:moveTo>
                    <a:cubicBezTo>
                      <a:pt x="9168" y="11989"/>
                      <a:pt x="14528" y="8225"/>
                      <a:pt x="16315" y="6839"/>
                    </a:cubicBezTo>
                    <a:cubicBezTo>
                      <a:pt x="17705" y="6047"/>
                      <a:pt x="18499" y="5254"/>
                      <a:pt x="18499" y="3670"/>
                    </a:cubicBezTo>
                    <a:cubicBezTo>
                      <a:pt x="18499" y="2085"/>
                      <a:pt x="16911" y="104"/>
                      <a:pt x="14727" y="104"/>
                    </a:cubicBezTo>
                    <a:cubicBezTo>
                      <a:pt x="13337" y="104"/>
                      <a:pt x="12741" y="897"/>
                      <a:pt x="11749" y="1887"/>
                    </a:cubicBezTo>
                    <a:lnTo>
                      <a:pt x="233" y="14762"/>
                    </a:lnTo>
                    <a:close/>
                  </a:path>
                </a:pathLst>
              </a:custGeom>
              <a:grpFill/>
              <a:ln w="127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F8FBC0-E5B8-17A6-FC31-60E49A240A4A}"/>
                </a:ext>
              </a:extLst>
            </p:cNvPr>
            <p:cNvSpPr/>
            <p:nvPr/>
          </p:nvSpPr>
          <p:spPr>
            <a:xfrm>
              <a:off x="5298664" y="2647763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9D0F5D-0AA4-2E8E-6064-499E5813FD23}"/>
                </a:ext>
              </a:extLst>
            </p:cNvPr>
            <p:cNvSpPr/>
            <p:nvPr/>
          </p:nvSpPr>
          <p:spPr>
            <a:xfrm>
              <a:off x="5401068" y="2650739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33546A-A4DA-24EE-71B2-BEEF60A950E9}"/>
                </a:ext>
              </a:extLst>
            </p:cNvPr>
            <p:cNvSpPr/>
            <p:nvPr/>
          </p:nvSpPr>
          <p:spPr>
            <a:xfrm flipV="1">
              <a:off x="6718034" y="3391031"/>
              <a:ext cx="727723" cy="411789"/>
            </a:xfrm>
            <a:custGeom>
              <a:avLst/>
              <a:gdLst>
                <a:gd name="connsiteX0" fmla="*/ 339208 w 339005"/>
                <a:gd name="connsiteY0" fmla="*/ 38 h 191829"/>
                <a:gd name="connsiteX1" fmla="*/ 140620 w 339005"/>
                <a:gd name="connsiteY1" fmla="*/ 191867 h 191829"/>
                <a:gd name="connsiteX2" fmla="*/ 203 w 339005"/>
                <a:gd name="connsiteY2" fmla="*/ 135665 h 19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005" h="191829">
                  <a:moveTo>
                    <a:pt x="339208" y="38"/>
                  </a:moveTo>
                  <a:cubicBezTo>
                    <a:pt x="339208" y="106004"/>
                    <a:pt x="250263" y="191867"/>
                    <a:pt x="140620" y="191867"/>
                  </a:cubicBezTo>
                  <a:cubicBezTo>
                    <a:pt x="87957" y="191867"/>
                    <a:pt x="37429" y="171664"/>
                    <a:pt x="203" y="135665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E0FB07-16DF-44E4-1552-A6BCF917195B}"/>
                </a:ext>
              </a:extLst>
            </p:cNvPr>
            <p:cNvSpPr/>
            <p:nvPr/>
          </p:nvSpPr>
          <p:spPr>
            <a:xfrm>
              <a:off x="7144869" y="3174486"/>
              <a:ext cx="142348" cy="177725"/>
            </a:xfrm>
            <a:custGeom>
              <a:avLst/>
              <a:gdLst>
                <a:gd name="connsiteX0" fmla="*/ 3279 w 66312"/>
                <a:gd name="connsiteY0" fmla="*/ 23695 h 82792"/>
                <a:gd name="connsiteX1" fmla="*/ 23332 w 66312"/>
                <a:gd name="connsiteY1" fmla="*/ 9236 h 82792"/>
                <a:gd name="connsiteX2" fmla="*/ 43781 w 66312"/>
                <a:gd name="connsiteY2" fmla="*/ 41125 h 82792"/>
                <a:gd name="connsiteX3" fmla="*/ 42392 w 66312"/>
                <a:gd name="connsiteY3" fmla="*/ 53604 h 82792"/>
                <a:gd name="connsiteX4" fmla="*/ 35840 w 66312"/>
                <a:gd name="connsiteY4" fmla="*/ 80541 h 82792"/>
                <a:gd name="connsiteX5" fmla="*/ 37428 w 66312"/>
                <a:gd name="connsiteY5" fmla="*/ 82918 h 82792"/>
                <a:gd name="connsiteX6" fmla="*/ 41399 w 66312"/>
                <a:gd name="connsiteY6" fmla="*/ 75391 h 82792"/>
                <a:gd name="connsiteX7" fmla="*/ 46164 w 66312"/>
                <a:gd name="connsiteY7" fmla="*/ 53604 h 82792"/>
                <a:gd name="connsiteX8" fmla="*/ 47157 w 66312"/>
                <a:gd name="connsiteY8" fmla="*/ 48652 h 82792"/>
                <a:gd name="connsiteX9" fmla="*/ 64231 w 66312"/>
                <a:gd name="connsiteY9" fmla="*/ 7454 h 82792"/>
                <a:gd name="connsiteX10" fmla="*/ 66613 w 66312"/>
                <a:gd name="connsiteY10" fmla="*/ 2700 h 82792"/>
                <a:gd name="connsiteX11" fmla="*/ 65224 w 66312"/>
                <a:gd name="connsiteY11" fmla="*/ 1512 h 82792"/>
                <a:gd name="connsiteX12" fmla="*/ 63635 w 66312"/>
                <a:gd name="connsiteY12" fmla="*/ 2304 h 82792"/>
                <a:gd name="connsiteX13" fmla="*/ 46958 w 66312"/>
                <a:gd name="connsiteY13" fmla="*/ 39739 h 82792"/>
                <a:gd name="connsiteX14" fmla="*/ 41796 w 66312"/>
                <a:gd name="connsiteY14" fmla="*/ 13990 h 82792"/>
                <a:gd name="connsiteX15" fmla="*/ 24920 w 66312"/>
                <a:gd name="connsiteY15" fmla="*/ 125 h 82792"/>
                <a:gd name="connsiteX16" fmla="*/ 301 w 66312"/>
                <a:gd name="connsiteY16" fmla="*/ 23101 h 82792"/>
                <a:gd name="connsiteX17" fmla="*/ 2882 w 66312"/>
                <a:gd name="connsiteY17" fmla="*/ 24488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12" h="82792">
                  <a:moveTo>
                    <a:pt x="3279" y="23695"/>
                  </a:moveTo>
                  <a:cubicBezTo>
                    <a:pt x="8243" y="9236"/>
                    <a:pt x="21942" y="9236"/>
                    <a:pt x="23332" y="9236"/>
                  </a:cubicBezTo>
                  <a:cubicBezTo>
                    <a:pt x="42392" y="9236"/>
                    <a:pt x="43781" y="31222"/>
                    <a:pt x="43781" y="41125"/>
                  </a:cubicBezTo>
                  <a:cubicBezTo>
                    <a:pt x="43781" y="48850"/>
                    <a:pt x="43186" y="51029"/>
                    <a:pt x="42392" y="53604"/>
                  </a:cubicBezTo>
                  <a:cubicBezTo>
                    <a:pt x="39612" y="62715"/>
                    <a:pt x="35840" y="77372"/>
                    <a:pt x="35840" y="80541"/>
                  </a:cubicBezTo>
                  <a:cubicBezTo>
                    <a:pt x="35840" y="81927"/>
                    <a:pt x="36435" y="82918"/>
                    <a:pt x="37428" y="82918"/>
                  </a:cubicBezTo>
                  <a:cubicBezTo>
                    <a:pt x="39016" y="82918"/>
                    <a:pt x="40009" y="80145"/>
                    <a:pt x="41399" y="75391"/>
                  </a:cubicBezTo>
                  <a:cubicBezTo>
                    <a:pt x="44377" y="64696"/>
                    <a:pt x="45568" y="57565"/>
                    <a:pt x="46164" y="53604"/>
                  </a:cubicBezTo>
                  <a:cubicBezTo>
                    <a:pt x="46362" y="52019"/>
                    <a:pt x="46561" y="50435"/>
                    <a:pt x="47157" y="48652"/>
                  </a:cubicBezTo>
                  <a:cubicBezTo>
                    <a:pt x="51127" y="36174"/>
                    <a:pt x="59267" y="17555"/>
                    <a:pt x="64231" y="7454"/>
                  </a:cubicBezTo>
                  <a:cubicBezTo>
                    <a:pt x="65224" y="6067"/>
                    <a:pt x="66613" y="3294"/>
                    <a:pt x="66613" y="2700"/>
                  </a:cubicBezTo>
                  <a:cubicBezTo>
                    <a:pt x="66613" y="1512"/>
                    <a:pt x="65422" y="1512"/>
                    <a:pt x="65224" y="1512"/>
                  </a:cubicBezTo>
                  <a:cubicBezTo>
                    <a:pt x="64826" y="1512"/>
                    <a:pt x="64032" y="1512"/>
                    <a:pt x="63635" y="2304"/>
                  </a:cubicBezTo>
                  <a:cubicBezTo>
                    <a:pt x="57083" y="14386"/>
                    <a:pt x="52120" y="26864"/>
                    <a:pt x="46958" y="39739"/>
                  </a:cubicBezTo>
                  <a:cubicBezTo>
                    <a:pt x="46759" y="35777"/>
                    <a:pt x="46759" y="26270"/>
                    <a:pt x="41796" y="13990"/>
                  </a:cubicBezTo>
                  <a:cubicBezTo>
                    <a:pt x="38818" y="6265"/>
                    <a:pt x="33656" y="125"/>
                    <a:pt x="24920" y="125"/>
                  </a:cubicBezTo>
                  <a:cubicBezTo>
                    <a:pt x="9236" y="125"/>
                    <a:pt x="301" y="19338"/>
                    <a:pt x="301" y="23101"/>
                  </a:cubicBezTo>
                  <a:cubicBezTo>
                    <a:pt x="301" y="24488"/>
                    <a:pt x="1493" y="24488"/>
                    <a:pt x="2882" y="2448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A5C7F6-52FE-2F8B-5A7C-34EFD2DEF6A6}"/>
                </a:ext>
              </a:extLst>
            </p:cNvPr>
            <p:cNvSpPr/>
            <p:nvPr/>
          </p:nvSpPr>
          <p:spPr>
            <a:xfrm>
              <a:off x="7386384" y="3194894"/>
              <a:ext cx="180280" cy="62927"/>
            </a:xfrm>
            <a:custGeom>
              <a:avLst/>
              <a:gdLst>
                <a:gd name="connsiteX0" fmla="*/ 79924 w 83982"/>
                <a:gd name="connsiteY0" fmla="*/ 5077 h 29314"/>
                <a:gd name="connsiteX1" fmla="*/ 84292 w 83982"/>
                <a:gd name="connsiteY1" fmla="*/ 2502 h 29314"/>
                <a:gd name="connsiteX2" fmla="*/ 80122 w 83982"/>
                <a:gd name="connsiteY2" fmla="*/ 125 h 29314"/>
                <a:gd name="connsiteX3" fmla="*/ 4479 w 83982"/>
                <a:gd name="connsiteY3" fmla="*/ 125 h 29314"/>
                <a:gd name="connsiteX4" fmla="*/ 310 w 83982"/>
                <a:gd name="connsiteY4" fmla="*/ 2502 h 29314"/>
                <a:gd name="connsiteX5" fmla="*/ 4479 w 83982"/>
                <a:gd name="connsiteY5" fmla="*/ 5077 h 29314"/>
                <a:gd name="connsiteX6" fmla="*/ 80122 w 83982"/>
                <a:gd name="connsiteY6" fmla="*/ 29439 h 29314"/>
                <a:gd name="connsiteX7" fmla="*/ 84292 w 83982"/>
                <a:gd name="connsiteY7" fmla="*/ 27062 h 29314"/>
                <a:gd name="connsiteX8" fmla="*/ 79924 w 83982"/>
                <a:gd name="connsiteY8" fmla="*/ 24488 h 29314"/>
                <a:gd name="connsiteX9" fmla="*/ 4479 w 83982"/>
                <a:gd name="connsiteY9" fmla="*/ 24488 h 29314"/>
                <a:gd name="connsiteX10" fmla="*/ 310 w 83982"/>
                <a:gd name="connsiteY10" fmla="*/ 27062 h 29314"/>
                <a:gd name="connsiteX11" fmla="*/ 4479 w 83982"/>
                <a:gd name="connsiteY11" fmla="*/ 29439 h 2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982" h="29314">
                  <a:moveTo>
                    <a:pt x="79924" y="5077"/>
                  </a:moveTo>
                  <a:cubicBezTo>
                    <a:pt x="81711" y="5077"/>
                    <a:pt x="84292" y="5077"/>
                    <a:pt x="84292" y="2502"/>
                  </a:cubicBezTo>
                  <a:cubicBezTo>
                    <a:pt x="84292" y="125"/>
                    <a:pt x="81711" y="125"/>
                    <a:pt x="80122" y="125"/>
                  </a:cubicBezTo>
                  <a:lnTo>
                    <a:pt x="4479" y="125"/>
                  </a:lnTo>
                  <a:cubicBezTo>
                    <a:pt x="2692" y="125"/>
                    <a:pt x="310" y="125"/>
                    <a:pt x="310" y="2502"/>
                  </a:cubicBezTo>
                  <a:cubicBezTo>
                    <a:pt x="310" y="5077"/>
                    <a:pt x="2692" y="5077"/>
                    <a:pt x="4479" y="5077"/>
                  </a:cubicBezTo>
                  <a:close/>
                  <a:moveTo>
                    <a:pt x="80122" y="29439"/>
                  </a:moveTo>
                  <a:cubicBezTo>
                    <a:pt x="81711" y="29439"/>
                    <a:pt x="84292" y="29439"/>
                    <a:pt x="84292" y="27062"/>
                  </a:cubicBezTo>
                  <a:cubicBezTo>
                    <a:pt x="84292" y="24488"/>
                    <a:pt x="81711" y="24488"/>
                    <a:pt x="79924" y="24488"/>
                  </a:cubicBezTo>
                  <a:lnTo>
                    <a:pt x="4479" y="24488"/>
                  </a:lnTo>
                  <a:cubicBezTo>
                    <a:pt x="2692" y="24488"/>
                    <a:pt x="310" y="24488"/>
                    <a:pt x="310" y="27062"/>
                  </a:cubicBezTo>
                  <a:cubicBezTo>
                    <a:pt x="310" y="29439"/>
                    <a:pt x="2692" y="29439"/>
                    <a:pt x="4479" y="2943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186E67-4D5E-1336-BFA9-9403F2DDE1C5}"/>
                </a:ext>
              </a:extLst>
            </p:cNvPr>
            <p:cNvSpPr/>
            <p:nvPr/>
          </p:nvSpPr>
          <p:spPr>
            <a:xfrm>
              <a:off x="7700155" y="3061576"/>
              <a:ext cx="87368" cy="129679"/>
            </a:xfrm>
            <a:custGeom>
              <a:avLst/>
              <a:gdLst>
                <a:gd name="connsiteX0" fmla="*/ 19778 w 40700"/>
                <a:gd name="connsiteY0" fmla="*/ 29237 h 60410"/>
                <a:gd name="connsiteX1" fmla="*/ 31691 w 40700"/>
                <a:gd name="connsiteY1" fmla="*/ 43498 h 60410"/>
                <a:gd name="connsiteX2" fmla="*/ 20175 w 40700"/>
                <a:gd name="connsiteY2" fmla="*/ 57759 h 60410"/>
                <a:gd name="connsiteX3" fmla="*/ 5086 w 40700"/>
                <a:gd name="connsiteY3" fmla="*/ 51421 h 60410"/>
                <a:gd name="connsiteX4" fmla="*/ 10248 w 40700"/>
                <a:gd name="connsiteY4" fmla="*/ 46469 h 60410"/>
                <a:gd name="connsiteX5" fmla="*/ 5285 w 40700"/>
                <a:gd name="connsiteY5" fmla="*/ 41716 h 60410"/>
                <a:gd name="connsiteX6" fmla="*/ 321 w 40700"/>
                <a:gd name="connsiteY6" fmla="*/ 46865 h 60410"/>
                <a:gd name="connsiteX7" fmla="*/ 20175 w 40700"/>
                <a:gd name="connsiteY7" fmla="*/ 60532 h 60410"/>
                <a:gd name="connsiteX8" fmla="*/ 41022 w 40700"/>
                <a:gd name="connsiteY8" fmla="*/ 43498 h 60410"/>
                <a:gd name="connsiteX9" fmla="*/ 25734 w 40700"/>
                <a:gd name="connsiteY9" fmla="*/ 27653 h 60410"/>
                <a:gd name="connsiteX10" fmla="*/ 38242 w 40700"/>
                <a:gd name="connsiteY10" fmla="*/ 12203 h 60410"/>
                <a:gd name="connsiteX11" fmla="*/ 20374 w 40700"/>
                <a:gd name="connsiteY11" fmla="*/ 121 h 60410"/>
                <a:gd name="connsiteX12" fmla="*/ 3101 w 40700"/>
                <a:gd name="connsiteY12" fmla="*/ 12005 h 60410"/>
                <a:gd name="connsiteX13" fmla="*/ 7667 w 40700"/>
                <a:gd name="connsiteY13" fmla="*/ 16561 h 60410"/>
                <a:gd name="connsiteX14" fmla="*/ 12234 w 40700"/>
                <a:gd name="connsiteY14" fmla="*/ 12203 h 60410"/>
                <a:gd name="connsiteX15" fmla="*/ 7667 w 40700"/>
                <a:gd name="connsiteY15" fmla="*/ 7450 h 60410"/>
                <a:gd name="connsiteX16" fmla="*/ 20175 w 40700"/>
                <a:gd name="connsiteY16" fmla="*/ 2696 h 60410"/>
                <a:gd name="connsiteX17" fmla="*/ 29705 w 40700"/>
                <a:gd name="connsiteY17" fmla="*/ 12203 h 60410"/>
                <a:gd name="connsiteX18" fmla="*/ 26132 w 40700"/>
                <a:gd name="connsiteY18" fmla="*/ 22701 h 60410"/>
                <a:gd name="connsiteX19" fmla="*/ 16403 w 40700"/>
                <a:gd name="connsiteY19" fmla="*/ 26662 h 60410"/>
                <a:gd name="connsiteX20" fmla="*/ 13624 w 40700"/>
                <a:gd name="connsiteY20" fmla="*/ 26860 h 60410"/>
                <a:gd name="connsiteX21" fmla="*/ 12631 w 40700"/>
                <a:gd name="connsiteY21" fmla="*/ 28049 h 60410"/>
                <a:gd name="connsiteX22" fmla="*/ 15013 w 40700"/>
                <a:gd name="connsiteY22" fmla="*/ 29237 h 6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700" h="60410">
                  <a:moveTo>
                    <a:pt x="19778" y="29237"/>
                  </a:moveTo>
                  <a:cubicBezTo>
                    <a:pt x="26727" y="29237"/>
                    <a:pt x="31691" y="33991"/>
                    <a:pt x="31691" y="43498"/>
                  </a:cubicBezTo>
                  <a:cubicBezTo>
                    <a:pt x="31691" y="54392"/>
                    <a:pt x="25139" y="57759"/>
                    <a:pt x="20175" y="57759"/>
                  </a:cubicBezTo>
                  <a:cubicBezTo>
                    <a:pt x="16602" y="57759"/>
                    <a:pt x="8660" y="56769"/>
                    <a:pt x="5086" y="51421"/>
                  </a:cubicBezTo>
                  <a:cubicBezTo>
                    <a:pt x="9256" y="51421"/>
                    <a:pt x="10248" y="48450"/>
                    <a:pt x="10248" y="46469"/>
                  </a:cubicBezTo>
                  <a:cubicBezTo>
                    <a:pt x="10248" y="43696"/>
                    <a:pt x="8064" y="41716"/>
                    <a:pt x="5285" y="41716"/>
                  </a:cubicBezTo>
                  <a:cubicBezTo>
                    <a:pt x="2902" y="41716"/>
                    <a:pt x="321" y="43300"/>
                    <a:pt x="321" y="46865"/>
                  </a:cubicBezTo>
                  <a:cubicBezTo>
                    <a:pt x="321" y="55184"/>
                    <a:pt x="9454" y="60532"/>
                    <a:pt x="20175" y="60532"/>
                  </a:cubicBezTo>
                  <a:cubicBezTo>
                    <a:pt x="32485" y="60532"/>
                    <a:pt x="41022" y="52213"/>
                    <a:pt x="41022" y="43498"/>
                  </a:cubicBezTo>
                  <a:cubicBezTo>
                    <a:pt x="41022" y="36566"/>
                    <a:pt x="35463" y="29633"/>
                    <a:pt x="25734" y="27653"/>
                  </a:cubicBezTo>
                  <a:cubicBezTo>
                    <a:pt x="34867" y="24286"/>
                    <a:pt x="38242" y="17749"/>
                    <a:pt x="38242" y="12203"/>
                  </a:cubicBezTo>
                  <a:cubicBezTo>
                    <a:pt x="38242" y="5271"/>
                    <a:pt x="30301" y="121"/>
                    <a:pt x="20374" y="121"/>
                  </a:cubicBezTo>
                  <a:cubicBezTo>
                    <a:pt x="10645" y="121"/>
                    <a:pt x="3101" y="4875"/>
                    <a:pt x="3101" y="12005"/>
                  </a:cubicBezTo>
                  <a:cubicBezTo>
                    <a:pt x="3101" y="14976"/>
                    <a:pt x="5086" y="16561"/>
                    <a:pt x="7667" y="16561"/>
                  </a:cubicBezTo>
                  <a:cubicBezTo>
                    <a:pt x="10447" y="16561"/>
                    <a:pt x="12234" y="14580"/>
                    <a:pt x="12234" y="12203"/>
                  </a:cubicBezTo>
                  <a:cubicBezTo>
                    <a:pt x="12234" y="9629"/>
                    <a:pt x="10447" y="7648"/>
                    <a:pt x="7667" y="7450"/>
                  </a:cubicBezTo>
                  <a:cubicBezTo>
                    <a:pt x="10844" y="3686"/>
                    <a:pt x="16800" y="2696"/>
                    <a:pt x="20175" y="2696"/>
                  </a:cubicBezTo>
                  <a:cubicBezTo>
                    <a:pt x="24146" y="2696"/>
                    <a:pt x="29705" y="4677"/>
                    <a:pt x="29705" y="12203"/>
                  </a:cubicBezTo>
                  <a:cubicBezTo>
                    <a:pt x="29705" y="15967"/>
                    <a:pt x="28514" y="20126"/>
                    <a:pt x="26132" y="22701"/>
                  </a:cubicBezTo>
                  <a:cubicBezTo>
                    <a:pt x="23352" y="26068"/>
                    <a:pt x="20771" y="26266"/>
                    <a:pt x="16403" y="26662"/>
                  </a:cubicBezTo>
                  <a:cubicBezTo>
                    <a:pt x="14219" y="26860"/>
                    <a:pt x="14021" y="26860"/>
                    <a:pt x="13624" y="26860"/>
                  </a:cubicBezTo>
                  <a:cubicBezTo>
                    <a:pt x="13425" y="26860"/>
                    <a:pt x="12631" y="27059"/>
                    <a:pt x="12631" y="28049"/>
                  </a:cubicBezTo>
                  <a:cubicBezTo>
                    <a:pt x="12631" y="29237"/>
                    <a:pt x="13425" y="29237"/>
                    <a:pt x="15013" y="2923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105B99-FCB1-0926-F9AE-0C2167923FA3}"/>
                </a:ext>
              </a:extLst>
            </p:cNvPr>
            <p:cNvSpPr/>
            <p:nvPr/>
          </p:nvSpPr>
          <p:spPr>
            <a:xfrm>
              <a:off x="7806568" y="3105795"/>
              <a:ext cx="113792" cy="83335"/>
            </a:xfrm>
            <a:custGeom>
              <a:avLst/>
              <a:gdLst>
                <a:gd name="connsiteX0" fmla="*/ 23952 w 53009"/>
                <a:gd name="connsiteY0" fmla="*/ 6063 h 38821"/>
                <a:gd name="connsiteX1" fmla="*/ 34474 w 53009"/>
                <a:gd name="connsiteY1" fmla="*/ 6063 h 38821"/>
                <a:gd name="connsiteX2" fmla="*/ 31099 w 53009"/>
                <a:gd name="connsiteY2" fmla="*/ 26464 h 38821"/>
                <a:gd name="connsiteX3" fmla="*/ 32092 w 53009"/>
                <a:gd name="connsiteY3" fmla="*/ 34189 h 38821"/>
                <a:gd name="connsiteX4" fmla="*/ 36062 w 53009"/>
                <a:gd name="connsiteY4" fmla="*/ 38943 h 38821"/>
                <a:gd name="connsiteX5" fmla="*/ 40232 w 53009"/>
                <a:gd name="connsiteY5" fmla="*/ 34981 h 38821"/>
                <a:gd name="connsiteX6" fmla="*/ 39636 w 53009"/>
                <a:gd name="connsiteY6" fmla="*/ 33199 h 38821"/>
                <a:gd name="connsiteX7" fmla="*/ 36261 w 53009"/>
                <a:gd name="connsiteY7" fmla="*/ 17551 h 38821"/>
                <a:gd name="connsiteX8" fmla="*/ 37452 w 53009"/>
                <a:gd name="connsiteY8" fmla="*/ 6063 h 38821"/>
                <a:gd name="connsiteX9" fmla="*/ 48570 w 53009"/>
                <a:gd name="connsiteY9" fmla="*/ 6063 h 38821"/>
                <a:gd name="connsiteX10" fmla="*/ 51946 w 53009"/>
                <a:gd name="connsiteY10" fmla="*/ 5469 h 38821"/>
                <a:gd name="connsiteX11" fmla="*/ 53335 w 53009"/>
                <a:gd name="connsiteY11" fmla="*/ 2696 h 38821"/>
                <a:gd name="connsiteX12" fmla="*/ 49563 w 53009"/>
                <a:gd name="connsiteY12" fmla="*/ 121 h 38821"/>
                <a:gd name="connsiteX13" fmla="*/ 16209 w 53009"/>
                <a:gd name="connsiteY13" fmla="*/ 121 h 38821"/>
                <a:gd name="connsiteX14" fmla="*/ 6083 w 53009"/>
                <a:gd name="connsiteY14" fmla="*/ 4677 h 38821"/>
                <a:gd name="connsiteX15" fmla="*/ 325 w 53009"/>
                <a:gd name="connsiteY15" fmla="*/ 12203 h 38821"/>
                <a:gd name="connsiteX16" fmla="*/ 1914 w 53009"/>
                <a:gd name="connsiteY16" fmla="*/ 13194 h 38821"/>
                <a:gd name="connsiteX17" fmla="*/ 3502 w 53009"/>
                <a:gd name="connsiteY17" fmla="*/ 12203 h 38821"/>
                <a:gd name="connsiteX18" fmla="*/ 15414 w 53009"/>
                <a:gd name="connsiteY18" fmla="*/ 6063 h 38821"/>
                <a:gd name="connsiteX19" fmla="*/ 20775 w 53009"/>
                <a:gd name="connsiteY19" fmla="*/ 6063 h 38821"/>
                <a:gd name="connsiteX20" fmla="*/ 10649 w 53009"/>
                <a:gd name="connsiteY20" fmla="*/ 31614 h 38821"/>
                <a:gd name="connsiteX21" fmla="*/ 8863 w 53009"/>
                <a:gd name="connsiteY21" fmla="*/ 34783 h 38821"/>
                <a:gd name="connsiteX22" fmla="*/ 8664 w 53009"/>
                <a:gd name="connsiteY22" fmla="*/ 36170 h 38821"/>
                <a:gd name="connsiteX23" fmla="*/ 11841 w 53009"/>
                <a:gd name="connsiteY23" fmla="*/ 38943 h 38821"/>
                <a:gd name="connsiteX24" fmla="*/ 18392 w 53009"/>
                <a:gd name="connsiteY24" fmla="*/ 27059 h 3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09" h="38821">
                  <a:moveTo>
                    <a:pt x="23952" y="6063"/>
                  </a:moveTo>
                  <a:lnTo>
                    <a:pt x="34474" y="6063"/>
                  </a:lnTo>
                  <a:cubicBezTo>
                    <a:pt x="33084" y="11411"/>
                    <a:pt x="31099" y="19334"/>
                    <a:pt x="31099" y="26464"/>
                  </a:cubicBezTo>
                  <a:cubicBezTo>
                    <a:pt x="31099" y="30030"/>
                    <a:pt x="31695" y="32406"/>
                    <a:pt x="32092" y="34189"/>
                  </a:cubicBezTo>
                  <a:cubicBezTo>
                    <a:pt x="33481" y="38745"/>
                    <a:pt x="34673" y="38943"/>
                    <a:pt x="36062" y="38943"/>
                  </a:cubicBezTo>
                  <a:cubicBezTo>
                    <a:pt x="38246" y="38943"/>
                    <a:pt x="40232" y="37160"/>
                    <a:pt x="40232" y="34981"/>
                  </a:cubicBezTo>
                  <a:cubicBezTo>
                    <a:pt x="40232" y="34387"/>
                    <a:pt x="40033" y="33991"/>
                    <a:pt x="39636" y="33199"/>
                  </a:cubicBezTo>
                  <a:cubicBezTo>
                    <a:pt x="37849" y="29832"/>
                    <a:pt x="36261" y="24880"/>
                    <a:pt x="36261" y="17551"/>
                  </a:cubicBezTo>
                  <a:cubicBezTo>
                    <a:pt x="36261" y="15967"/>
                    <a:pt x="36261" y="12401"/>
                    <a:pt x="37452" y="6063"/>
                  </a:cubicBezTo>
                  <a:lnTo>
                    <a:pt x="48570" y="6063"/>
                  </a:lnTo>
                  <a:cubicBezTo>
                    <a:pt x="50159" y="6063"/>
                    <a:pt x="50953" y="6063"/>
                    <a:pt x="51946" y="5469"/>
                  </a:cubicBezTo>
                  <a:cubicBezTo>
                    <a:pt x="53137" y="4479"/>
                    <a:pt x="53335" y="3092"/>
                    <a:pt x="53335" y="2696"/>
                  </a:cubicBezTo>
                  <a:cubicBezTo>
                    <a:pt x="53335" y="121"/>
                    <a:pt x="51151" y="121"/>
                    <a:pt x="49563" y="121"/>
                  </a:cubicBezTo>
                  <a:lnTo>
                    <a:pt x="16209" y="121"/>
                  </a:lnTo>
                  <a:cubicBezTo>
                    <a:pt x="12635" y="121"/>
                    <a:pt x="10054" y="913"/>
                    <a:pt x="6083" y="4677"/>
                  </a:cubicBezTo>
                  <a:cubicBezTo>
                    <a:pt x="3701" y="6657"/>
                    <a:pt x="325" y="11411"/>
                    <a:pt x="325" y="12203"/>
                  </a:cubicBezTo>
                  <a:cubicBezTo>
                    <a:pt x="325" y="13194"/>
                    <a:pt x="1517" y="13194"/>
                    <a:pt x="1914" y="13194"/>
                  </a:cubicBezTo>
                  <a:cubicBezTo>
                    <a:pt x="2906" y="13194"/>
                    <a:pt x="2906" y="12996"/>
                    <a:pt x="3502" y="12203"/>
                  </a:cubicBezTo>
                  <a:cubicBezTo>
                    <a:pt x="7870" y="6063"/>
                    <a:pt x="13429" y="6063"/>
                    <a:pt x="15414" y="6063"/>
                  </a:cubicBezTo>
                  <a:lnTo>
                    <a:pt x="20775" y="6063"/>
                  </a:lnTo>
                  <a:cubicBezTo>
                    <a:pt x="17995" y="15769"/>
                    <a:pt x="13230" y="26266"/>
                    <a:pt x="10649" y="31614"/>
                  </a:cubicBezTo>
                  <a:cubicBezTo>
                    <a:pt x="10054" y="32604"/>
                    <a:pt x="9260" y="34585"/>
                    <a:pt x="8863" y="34783"/>
                  </a:cubicBezTo>
                  <a:cubicBezTo>
                    <a:pt x="8863" y="35179"/>
                    <a:pt x="8664" y="35576"/>
                    <a:pt x="8664" y="36170"/>
                  </a:cubicBezTo>
                  <a:cubicBezTo>
                    <a:pt x="8664" y="37556"/>
                    <a:pt x="9657" y="38943"/>
                    <a:pt x="11841" y="38943"/>
                  </a:cubicBezTo>
                  <a:cubicBezTo>
                    <a:pt x="15216" y="38943"/>
                    <a:pt x="16209" y="34981"/>
                    <a:pt x="18392" y="27059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9C84AC-7E5E-F06E-977B-3E63A22E83EB}"/>
                </a:ext>
              </a:extLst>
            </p:cNvPr>
            <p:cNvSpPr/>
            <p:nvPr/>
          </p:nvSpPr>
          <p:spPr>
            <a:xfrm flipV="1">
              <a:off x="7689969" y="3205934"/>
              <a:ext cx="241757" cy="27211"/>
            </a:xfrm>
            <a:custGeom>
              <a:avLst/>
              <a:gdLst>
                <a:gd name="connsiteX0" fmla="*/ 321 w 112621"/>
                <a:gd name="connsiteY0" fmla="*/ 123 h 12676"/>
                <a:gd name="connsiteX1" fmla="*/ 112943 w 112621"/>
                <a:gd name="connsiteY1" fmla="*/ 123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21" h="12676">
                  <a:moveTo>
                    <a:pt x="321" y="123"/>
                  </a:moveTo>
                  <a:lnTo>
                    <a:pt x="112943" y="123"/>
                  </a:lnTo>
                </a:path>
              </a:pathLst>
            </a:custGeom>
            <a:noFill/>
            <a:ln w="5048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08858A6-3D9F-0E8F-FC5B-897929FE7CBF}"/>
                </a:ext>
              </a:extLst>
            </p:cNvPr>
            <p:cNvSpPr/>
            <p:nvPr/>
          </p:nvSpPr>
          <p:spPr>
            <a:xfrm>
              <a:off x="7763985" y="3259312"/>
              <a:ext cx="93336" cy="127979"/>
            </a:xfrm>
            <a:custGeom>
              <a:avLst/>
              <a:gdLst>
                <a:gd name="connsiteX0" fmla="*/ 43804 w 43480"/>
                <a:gd name="connsiteY0" fmla="*/ 45288 h 59618"/>
                <a:gd name="connsiteX1" fmla="*/ 43804 w 43480"/>
                <a:gd name="connsiteY1" fmla="*/ 42119 h 59618"/>
                <a:gd name="connsiteX2" fmla="*/ 33877 w 43480"/>
                <a:gd name="connsiteY2" fmla="*/ 42119 h 59618"/>
                <a:gd name="connsiteX3" fmla="*/ 33877 w 43480"/>
                <a:gd name="connsiteY3" fmla="*/ 2703 h 59618"/>
                <a:gd name="connsiteX4" fmla="*/ 32090 w 43480"/>
                <a:gd name="connsiteY4" fmla="*/ 129 h 59618"/>
                <a:gd name="connsiteX5" fmla="*/ 29708 w 43480"/>
                <a:gd name="connsiteY5" fmla="*/ 1515 h 59618"/>
                <a:gd name="connsiteX6" fmla="*/ 324 w 43480"/>
                <a:gd name="connsiteY6" fmla="*/ 42119 h 59618"/>
                <a:gd name="connsiteX7" fmla="*/ 324 w 43480"/>
                <a:gd name="connsiteY7" fmla="*/ 45288 h 59618"/>
                <a:gd name="connsiteX8" fmla="*/ 26531 w 43480"/>
                <a:gd name="connsiteY8" fmla="*/ 45288 h 59618"/>
                <a:gd name="connsiteX9" fmla="*/ 26531 w 43480"/>
                <a:gd name="connsiteY9" fmla="*/ 52419 h 59618"/>
                <a:gd name="connsiteX10" fmla="*/ 19185 w 43480"/>
                <a:gd name="connsiteY10" fmla="*/ 56578 h 59618"/>
                <a:gd name="connsiteX11" fmla="*/ 16803 w 43480"/>
                <a:gd name="connsiteY11" fmla="*/ 56578 h 59618"/>
                <a:gd name="connsiteX12" fmla="*/ 16803 w 43480"/>
                <a:gd name="connsiteY12" fmla="*/ 59747 h 59618"/>
                <a:gd name="connsiteX13" fmla="*/ 30105 w 43480"/>
                <a:gd name="connsiteY13" fmla="*/ 59351 h 59618"/>
                <a:gd name="connsiteX14" fmla="*/ 43605 w 43480"/>
                <a:gd name="connsiteY14" fmla="*/ 59747 h 59618"/>
                <a:gd name="connsiteX15" fmla="*/ 43605 w 43480"/>
                <a:gd name="connsiteY15" fmla="*/ 56578 h 59618"/>
                <a:gd name="connsiteX16" fmla="*/ 41223 w 43480"/>
                <a:gd name="connsiteY16" fmla="*/ 56578 h 59618"/>
                <a:gd name="connsiteX17" fmla="*/ 33877 w 43480"/>
                <a:gd name="connsiteY17" fmla="*/ 52419 h 59618"/>
                <a:gd name="connsiteX18" fmla="*/ 33877 w 43480"/>
                <a:gd name="connsiteY18" fmla="*/ 45288 h 59618"/>
                <a:gd name="connsiteX19" fmla="*/ 27127 w 43480"/>
                <a:gd name="connsiteY19" fmla="*/ 9834 h 59618"/>
                <a:gd name="connsiteX20" fmla="*/ 27127 w 43480"/>
                <a:gd name="connsiteY20" fmla="*/ 42119 h 59618"/>
                <a:gd name="connsiteX21" fmla="*/ 3699 w 43480"/>
                <a:gd name="connsiteY21" fmla="*/ 42119 h 5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480" h="59618">
                  <a:moveTo>
                    <a:pt x="43804" y="45288"/>
                  </a:moveTo>
                  <a:lnTo>
                    <a:pt x="43804" y="42119"/>
                  </a:lnTo>
                  <a:lnTo>
                    <a:pt x="33877" y="42119"/>
                  </a:lnTo>
                  <a:lnTo>
                    <a:pt x="33877" y="2703"/>
                  </a:lnTo>
                  <a:cubicBezTo>
                    <a:pt x="33877" y="921"/>
                    <a:pt x="33877" y="129"/>
                    <a:pt x="32090" y="129"/>
                  </a:cubicBezTo>
                  <a:cubicBezTo>
                    <a:pt x="30899" y="129"/>
                    <a:pt x="30502" y="129"/>
                    <a:pt x="29708" y="1515"/>
                  </a:cubicBezTo>
                  <a:lnTo>
                    <a:pt x="324" y="42119"/>
                  </a:lnTo>
                  <a:lnTo>
                    <a:pt x="324" y="45288"/>
                  </a:lnTo>
                  <a:lnTo>
                    <a:pt x="26531" y="45288"/>
                  </a:lnTo>
                  <a:lnTo>
                    <a:pt x="26531" y="52419"/>
                  </a:lnTo>
                  <a:cubicBezTo>
                    <a:pt x="26531" y="55588"/>
                    <a:pt x="26531" y="56578"/>
                    <a:pt x="19185" y="56578"/>
                  </a:cubicBezTo>
                  <a:lnTo>
                    <a:pt x="16803" y="56578"/>
                  </a:lnTo>
                  <a:lnTo>
                    <a:pt x="16803" y="59747"/>
                  </a:lnTo>
                  <a:cubicBezTo>
                    <a:pt x="21369" y="59549"/>
                    <a:pt x="26928" y="59351"/>
                    <a:pt x="30105" y="59351"/>
                  </a:cubicBezTo>
                  <a:cubicBezTo>
                    <a:pt x="33480" y="59351"/>
                    <a:pt x="39039" y="59549"/>
                    <a:pt x="43605" y="59747"/>
                  </a:cubicBezTo>
                  <a:lnTo>
                    <a:pt x="43605" y="56578"/>
                  </a:lnTo>
                  <a:lnTo>
                    <a:pt x="41223" y="56578"/>
                  </a:lnTo>
                  <a:cubicBezTo>
                    <a:pt x="33877" y="56578"/>
                    <a:pt x="33877" y="55588"/>
                    <a:pt x="33877" y="52419"/>
                  </a:cubicBezTo>
                  <a:lnTo>
                    <a:pt x="33877" y="45288"/>
                  </a:lnTo>
                  <a:close/>
                  <a:moveTo>
                    <a:pt x="27127" y="9834"/>
                  </a:moveTo>
                  <a:lnTo>
                    <a:pt x="27127" y="42119"/>
                  </a:lnTo>
                  <a:lnTo>
                    <a:pt x="3699" y="42119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8129EA-ABD9-8678-EAD9-E065B3EE4B07}"/>
                </a:ext>
              </a:extLst>
            </p:cNvPr>
            <p:cNvSpPr/>
            <p:nvPr/>
          </p:nvSpPr>
          <p:spPr>
            <a:xfrm flipV="1">
              <a:off x="5759525" y="2583926"/>
              <a:ext cx="108466" cy="108208"/>
            </a:xfrm>
            <a:custGeom>
              <a:avLst/>
              <a:gdLst>
                <a:gd name="connsiteX0" fmla="*/ 50731 w 50528"/>
                <a:gd name="connsiteY0" fmla="*/ 25171 h 50408"/>
                <a:gd name="connsiteX1" fmla="*/ 25467 w 50528"/>
                <a:gd name="connsiteY1" fmla="*/ 50376 h 50408"/>
                <a:gd name="connsiteX2" fmla="*/ 203 w 50528"/>
                <a:gd name="connsiteY2" fmla="*/ 25171 h 50408"/>
                <a:gd name="connsiteX3" fmla="*/ 25467 w 50528"/>
                <a:gd name="connsiteY3" fmla="*/ -33 h 50408"/>
                <a:gd name="connsiteX4" fmla="*/ 50731 w 50528"/>
                <a:gd name="connsiteY4" fmla="*/ 25171 h 5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28" h="50408">
                  <a:moveTo>
                    <a:pt x="50731" y="25171"/>
                  </a:moveTo>
                  <a:cubicBezTo>
                    <a:pt x="50731" y="39086"/>
                    <a:pt x="39414" y="50376"/>
                    <a:pt x="25467" y="50376"/>
                  </a:cubicBezTo>
                  <a:cubicBezTo>
                    <a:pt x="11520" y="50376"/>
                    <a:pt x="203" y="39086"/>
                    <a:pt x="203" y="25171"/>
                  </a:cubicBezTo>
                  <a:cubicBezTo>
                    <a:pt x="203" y="11257"/>
                    <a:pt x="11520" y="-33"/>
                    <a:pt x="25467" y="-33"/>
                  </a:cubicBezTo>
                  <a:cubicBezTo>
                    <a:pt x="39414" y="-33"/>
                    <a:pt x="50731" y="11257"/>
                    <a:pt x="50731" y="25171"/>
                  </a:cubicBezTo>
                  <a:close/>
                </a:path>
              </a:pathLst>
            </a:custGeom>
            <a:solidFill>
              <a:srgbClr val="FF0000"/>
            </a:solidFill>
            <a:ln w="505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9A03932-5E6D-FAB1-4756-7B5DCC3589E1}"/>
              </a:ext>
            </a:extLst>
          </p:cNvPr>
          <p:cNvSpPr/>
          <p:nvPr/>
        </p:nvSpPr>
        <p:spPr>
          <a:xfrm>
            <a:off x="7280168" y="3030832"/>
            <a:ext cx="71599" cy="181552"/>
          </a:xfrm>
          <a:custGeom>
            <a:avLst/>
            <a:gdLst>
              <a:gd name="connsiteX0" fmla="*/ 32567 w 33354"/>
              <a:gd name="connsiteY0" fmla="*/ 4493 h 84575"/>
              <a:gd name="connsiteX1" fmla="*/ 27802 w 33354"/>
              <a:gd name="connsiteY1" fmla="*/ 136 h 84575"/>
              <a:gd name="connsiteX2" fmla="*/ 21052 w 33354"/>
              <a:gd name="connsiteY2" fmla="*/ 6672 h 84575"/>
              <a:gd name="connsiteX3" fmla="*/ 25817 w 33354"/>
              <a:gd name="connsiteY3" fmla="*/ 11228 h 84575"/>
              <a:gd name="connsiteX4" fmla="*/ 32567 w 33354"/>
              <a:gd name="connsiteY4" fmla="*/ 4493 h 84575"/>
              <a:gd name="connsiteX5" fmla="*/ 22839 w 33354"/>
              <a:gd name="connsiteY5" fmla="*/ 52030 h 84575"/>
              <a:gd name="connsiteX6" fmla="*/ 25618 w 33354"/>
              <a:gd name="connsiteY6" fmla="*/ 44701 h 84575"/>
              <a:gd name="connsiteX7" fmla="*/ 27405 w 33354"/>
              <a:gd name="connsiteY7" fmla="*/ 37967 h 84575"/>
              <a:gd name="connsiteX8" fmla="*/ 16883 w 33354"/>
              <a:gd name="connsiteY8" fmla="*/ 27667 h 84575"/>
              <a:gd name="connsiteX9" fmla="*/ 205 w 33354"/>
              <a:gd name="connsiteY9" fmla="*/ 47078 h 84575"/>
              <a:gd name="connsiteX10" fmla="*/ 1794 w 33354"/>
              <a:gd name="connsiteY10" fmla="*/ 48266 h 84575"/>
              <a:gd name="connsiteX11" fmla="*/ 3779 w 33354"/>
              <a:gd name="connsiteY11" fmla="*/ 46088 h 84575"/>
              <a:gd name="connsiteX12" fmla="*/ 16486 w 33354"/>
              <a:gd name="connsiteY12" fmla="*/ 30440 h 84575"/>
              <a:gd name="connsiteX13" fmla="*/ 19662 w 33354"/>
              <a:gd name="connsiteY13" fmla="*/ 34402 h 84575"/>
              <a:gd name="connsiteX14" fmla="*/ 18272 w 33354"/>
              <a:gd name="connsiteY14" fmla="*/ 40938 h 84575"/>
              <a:gd name="connsiteX15" fmla="*/ 9735 w 33354"/>
              <a:gd name="connsiteY15" fmla="*/ 64310 h 84575"/>
              <a:gd name="connsiteX16" fmla="*/ 6757 w 33354"/>
              <a:gd name="connsiteY16" fmla="*/ 74411 h 84575"/>
              <a:gd name="connsiteX17" fmla="*/ 17081 w 33354"/>
              <a:gd name="connsiteY17" fmla="*/ 84711 h 84575"/>
              <a:gd name="connsiteX18" fmla="*/ 33560 w 33354"/>
              <a:gd name="connsiteY18" fmla="*/ 65300 h 84575"/>
              <a:gd name="connsiteX19" fmla="*/ 32170 w 33354"/>
              <a:gd name="connsiteY19" fmla="*/ 64112 h 84575"/>
              <a:gd name="connsiteX20" fmla="*/ 30185 w 33354"/>
              <a:gd name="connsiteY20" fmla="*/ 66291 h 84575"/>
              <a:gd name="connsiteX21" fmla="*/ 17280 w 33354"/>
              <a:gd name="connsiteY21" fmla="*/ 81938 h 84575"/>
              <a:gd name="connsiteX22" fmla="*/ 14302 w 33354"/>
              <a:gd name="connsiteY22" fmla="*/ 77779 h 84575"/>
              <a:gd name="connsiteX23" fmla="*/ 17875 w 33354"/>
              <a:gd name="connsiteY23" fmla="*/ 65102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567" y="4493"/>
                </a:moveTo>
                <a:cubicBezTo>
                  <a:pt x="32567" y="2116"/>
                  <a:pt x="30780" y="136"/>
                  <a:pt x="27802" y="136"/>
                </a:cubicBezTo>
                <a:cubicBezTo>
                  <a:pt x="24427" y="136"/>
                  <a:pt x="21052" y="3305"/>
                  <a:pt x="21052" y="6672"/>
                </a:cubicBezTo>
                <a:cubicBezTo>
                  <a:pt x="21052" y="9049"/>
                  <a:pt x="22839" y="11228"/>
                  <a:pt x="25817" y="11228"/>
                </a:cubicBezTo>
                <a:cubicBezTo>
                  <a:pt x="28795" y="11228"/>
                  <a:pt x="32567" y="8455"/>
                  <a:pt x="32567" y="4493"/>
                </a:cubicBezTo>
                <a:close/>
                <a:moveTo>
                  <a:pt x="22839" y="52030"/>
                </a:moveTo>
                <a:cubicBezTo>
                  <a:pt x="24427" y="48266"/>
                  <a:pt x="24427" y="48068"/>
                  <a:pt x="25618" y="44701"/>
                </a:cubicBezTo>
                <a:cubicBezTo>
                  <a:pt x="26611" y="42126"/>
                  <a:pt x="27405" y="40344"/>
                  <a:pt x="27405" y="37967"/>
                </a:cubicBezTo>
                <a:cubicBezTo>
                  <a:pt x="27405" y="32223"/>
                  <a:pt x="23236" y="27667"/>
                  <a:pt x="16883" y="27667"/>
                </a:cubicBezTo>
                <a:cubicBezTo>
                  <a:pt x="5169" y="27667"/>
                  <a:pt x="205" y="45890"/>
                  <a:pt x="205" y="47078"/>
                </a:cubicBezTo>
                <a:cubicBezTo>
                  <a:pt x="205" y="48266"/>
                  <a:pt x="1595" y="48266"/>
                  <a:pt x="1794" y="48266"/>
                </a:cubicBezTo>
                <a:cubicBezTo>
                  <a:pt x="2985" y="48266"/>
                  <a:pt x="3183" y="48068"/>
                  <a:pt x="3779" y="46088"/>
                </a:cubicBezTo>
                <a:cubicBezTo>
                  <a:pt x="7154" y="34204"/>
                  <a:pt x="12316" y="30440"/>
                  <a:pt x="16486" y="30440"/>
                </a:cubicBezTo>
                <a:cubicBezTo>
                  <a:pt x="17677" y="30440"/>
                  <a:pt x="19662" y="30440"/>
                  <a:pt x="19662" y="34402"/>
                </a:cubicBezTo>
                <a:cubicBezTo>
                  <a:pt x="19662" y="37175"/>
                  <a:pt x="18868" y="39749"/>
                  <a:pt x="18272" y="40938"/>
                </a:cubicBezTo>
                <a:cubicBezTo>
                  <a:pt x="17280" y="44305"/>
                  <a:pt x="11721" y="58962"/>
                  <a:pt x="9735" y="64310"/>
                </a:cubicBezTo>
                <a:cubicBezTo>
                  <a:pt x="8345" y="67479"/>
                  <a:pt x="6757" y="71639"/>
                  <a:pt x="6757" y="74411"/>
                </a:cubicBezTo>
                <a:cubicBezTo>
                  <a:pt x="6757" y="80354"/>
                  <a:pt x="11125" y="84711"/>
                  <a:pt x="17081" y="84711"/>
                </a:cubicBezTo>
                <a:cubicBezTo>
                  <a:pt x="28993" y="84711"/>
                  <a:pt x="33560" y="66489"/>
                  <a:pt x="33560" y="65300"/>
                </a:cubicBezTo>
                <a:cubicBezTo>
                  <a:pt x="33560" y="64112"/>
                  <a:pt x="32567" y="64112"/>
                  <a:pt x="32170" y="64112"/>
                </a:cubicBezTo>
                <a:cubicBezTo>
                  <a:pt x="30780" y="64112"/>
                  <a:pt x="30780" y="64508"/>
                  <a:pt x="30185" y="66291"/>
                </a:cubicBezTo>
                <a:cubicBezTo>
                  <a:pt x="28001" y="74213"/>
                  <a:pt x="23831" y="81938"/>
                  <a:pt x="17280" y="81938"/>
                </a:cubicBezTo>
                <a:cubicBezTo>
                  <a:pt x="15096" y="81938"/>
                  <a:pt x="14302" y="80750"/>
                  <a:pt x="14302" y="77779"/>
                </a:cubicBezTo>
                <a:cubicBezTo>
                  <a:pt x="14302" y="74610"/>
                  <a:pt x="15096" y="72827"/>
                  <a:pt x="17875" y="65102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F117E4-D5A5-00DD-2AE9-55B6B2871C37}"/>
              </a:ext>
            </a:extLst>
          </p:cNvPr>
          <p:cNvSpPr/>
          <p:nvPr/>
        </p:nvSpPr>
        <p:spPr>
          <a:xfrm>
            <a:off x="7377475" y="3118211"/>
            <a:ext cx="97597" cy="133506"/>
          </a:xfrm>
          <a:custGeom>
            <a:avLst/>
            <a:gdLst>
              <a:gd name="connsiteX0" fmla="*/ 45476 w 45465"/>
              <a:gd name="connsiteY0" fmla="*/ 2910 h 62193"/>
              <a:gd name="connsiteX1" fmla="*/ 45674 w 45465"/>
              <a:gd name="connsiteY1" fmla="*/ 1524 h 62193"/>
              <a:gd name="connsiteX2" fmla="*/ 44284 w 45465"/>
              <a:gd name="connsiteY2" fmla="*/ 137 h 62193"/>
              <a:gd name="connsiteX3" fmla="*/ 32968 w 45465"/>
              <a:gd name="connsiteY3" fmla="*/ 1128 h 62193"/>
              <a:gd name="connsiteX4" fmla="*/ 30982 w 45465"/>
              <a:gd name="connsiteY4" fmla="*/ 3108 h 62193"/>
              <a:gd name="connsiteX5" fmla="*/ 33365 w 45465"/>
              <a:gd name="connsiteY5" fmla="*/ 4297 h 62193"/>
              <a:gd name="connsiteX6" fmla="*/ 37534 w 45465"/>
              <a:gd name="connsiteY6" fmla="*/ 5683 h 62193"/>
              <a:gd name="connsiteX7" fmla="*/ 37336 w 45465"/>
              <a:gd name="connsiteY7" fmla="*/ 7664 h 62193"/>
              <a:gd name="connsiteX8" fmla="*/ 32174 w 45465"/>
              <a:gd name="connsiteY8" fmla="*/ 27867 h 62193"/>
              <a:gd name="connsiteX9" fmla="*/ 23041 w 45465"/>
              <a:gd name="connsiteY9" fmla="*/ 22519 h 62193"/>
              <a:gd name="connsiteX10" fmla="*/ 209 w 45465"/>
              <a:gd name="connsiteY10" fmla="*/ 47674 h 62193"/>
              <a:gd name="connsiteX11" fmla="*/ 13709 w 45465"/>
              <a:gd name="connsiteY11" fmla="*/ 62331 h 62193"/>
              <a:gd name="connsiteX12" fmla="*/ 26217 w 45465"/>
              <a:gd name="connsiteY12" fmla="*/ 56191 h 62193"/>
              <a:gd name="connsiteX13" fmla="*/ 35350 w 45465"/>
              <a:gd name="connsiteY13" fmla="*/ 62331 h 62193"/>
              <a:gd name="connsiteX14" fmla="*/ 42299 w 45465"/>
              <a:gd name="connsiteY14" fmla="*/ 57775 h 62193"/>
              <a:gd name="connsiteX15" fmla="*/ 45476 w 45465"/>
              <a:gd name="connsiteY15" fmla="*/ 48862 h 62193"/>
              <a:gd name="connsiteX16" fmla="*/ 44086 w 45465"/>
              <a:gd name="connsiteY16" fmla="*/ 47674 h 62193"/>
              <a:gd name="connsiteX17" fmla="*/ 42100 w 45465"/>
              <a:gd name="connsiteY17" fmla="*/ 50447 h 62193"/>
              <a:gd name="connsiteX18" fmla="*/ 35549 w 45465"/>
              <a:gd name="connsiteY18" fmla="*/ 59954 h 62193"/>
              <a:gd name="connsiteX19" fmla="*/ 32571 w 45465"/>
              <a:gd name="connsiteY19" fmla="*/ 55596 h 62193"/>
              <a:gd name="connsiteX20" fmla="*/ 33166 w 45465"/>
              <a:gd name="connsiteY20" fmla="*/ 52031 h 62193"/>
              <a:gd name="connsiteX21" fmla="*/ 26614 w 45465"/>
              <a:gd name="connsiteY21" fmla="*/ 50447 h 62193"/>
              <a:gd name="connsiteX22" fmla="*/ 22048 w 45465"/>
              <a:gd name="connsiteY22" fmla="*/ 56389 h 62193"/>
              <a:gd name="connsiteX23" fmla="*/ 13908 w 45465"/>
              <a:gd name="connsiteY23" fmla="*/ 59954 h 62193"/>
              <a:gd name="connsiteX24" fmla="*/ 7356 w 45465"/>
              <a:gd name="connsiteY24" fmla="*/ 51437 h 62193"/>
              <a:gd name="connsiteX25" fmla="*/ 12121 w 45465"/>
              <a:gd name="connsiteY25" fmla="*/ 33413 h 62193"/>
              <a:gd name="connsiteX26" fmla="*/ 23041 w 45465"/>
              <a:gd name="connsiteY26" fmla="*/ 25094 h 62193"/>
              <a:gd name="connsiteX27" fmla="*/ 30982 w 45465"/>
              <a:gd name="connsiteY27" fmla="*/ 32819 h 62193"/>
              <a:gd name="connsiteX28" fmla="*/ 30784 w 45465"/>
              <a:gd name="connsiteY28" fmla="*/ 34007 h 6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465" h="62193">
                <a:moveTo>
                  <a:pt x="45476" y="2910"/>
                </a:moveTo>
                <a:cubicBezTo>
                  <a:pt x="45476" y="2712"/>
                  <a:pt x="45674" y="1524"/>
                  <a:pt x="45674" y="1524"/>
                </a:cubicBezTo>
                <a:cubicBezTo>
                  <a:pt x="45674" y="930"/>
                  <a:pt x="45476" y="137"/>
                  <a:pt x="44284" y="137"/>
                </a:cubicBezTo>
                <a:cubicBezTo>
                  <a:pt x="42498" y="137"/>
                  <a:pt x="35152" y="930"/>
                  <a:pt x="32968" y="1128"/>
                </a:cubicBezTo>
                <a:cubicBezTo>
                  <a:pt x="32372" y="1128"/>
                  <a:pt x="30982" y="1326"/>
                  <a:pt x="30982" y="3108"/>
                </a:cubicBezTo>
                <a:cubicBezTo>
                  <a:pt x="30982" y="4297"/>
                  <a:pt x="32372" y="4297"/>
                  <a:pt x="33365" y="4297"/>
                </a:cubicBezTo>
                <a:cubicBezTo>
                  <a:pt x="37534" y="4297"/>
                  <a:pt x="37534" y="5089"/>
                  <a:pt x="37534" y="5683"/>
                </a:cubicBezTo>
                <a:cubicBezTo>
                  <a:pt x="37534" y="6277"/>
                  <a:pt x="37534" y="6872"/>
                  <a:pt x="37336" y="7664"/>
                </a:cubicBezTo>
                <a:lnTo>
                  <a:pt x="32174" y="27867"/>
                </a:lnTo>
                <a:cubicBezTo>
                  <a:pt x="30387" y="24896"/>
                  <a:pt x="27409" y="22519"/>
                  <a:pt x="23041" y="22519"/>
                </a:cubicBezTo>
                <a:cubicBezTo>
                  <a:pt x="11724" y="22519"/>
                  <a:pt x="209" y="34997"/>
                  <a:pt x="209" y="47674"/>
                </a:cubicBezTo>
                <a:cubicBezTo>
                  <a:pt x="209" y="56389"/>
                  <a:pt x="5966" y="62331"/>
                  <a:pt x="13709" y="62331"/>
                </a:cubicBezTo>
                <a:cubicBezTo>
                  <a:pt x="18474" y="62331"/>
                  <a:pt x="22644" y="59756"/>
                  <a:pt x="26217" y="56191"/>
                </a:cubicBezTo>
                <a:cubicBezTo>
                  <a:pt x="27806" y="61539"/>
                  <a:pt x="32968" y="62331"/>
                  <a:pt x="35350" y="62331"/>
                </a:cubicBezTo>
                <a:cubicBezTo>
                  <a:pt x="38527" y="62331"/>
                  <a:pt x="40711" y="60548"/>
                  <a:pt x="42299" y="57775"/>
                </a:cubicBezTo>
                <a:cubicBezTo>
                  <a:pt x="44284" y="54210"/>
                  <a:pt x="45476" y="49258"/>
                  <a:pt x="45476" y="48862"/>
                </a:cubicBezTo>
                <a:cubicBezTo>
                  <a:pt x="45476" y="47674"/>
                  <a:pt x="44284" y="47674"/>
                  <a:pt x="44086" y="47674"/>
                </a:cubicBezTo>
                <a:cubicBezTo>
                  <a:pt x="42696" y="47674"/>
                  <a:pt x="42696" y="48070"/>
                  <a:pt x="42100" y="50447"/>
                </a:cubicBezTo>
                <a:cubicBezTo>
                  <a:pt x="40909" y="54804"/>
                  <a:pt x="39321" y="59954"/>
                  <a:pt x="35549" y="59954"/>
                </a:cubicBezTo>
                <a:cubicBezTo>
                  <a:pt x="33365" y="59954"/>
                  <a:pt x="32571" y="57973"/>
                  <a:pt x="32571" y="55596"/>
                </a:cubicBezTo>
                <a:cubicBezTo>
                  <a:pt x="32571" y="54012"/>
                  <a:pt x="32769" y="53220"/>
                  <a:pt x="33166" y="52031"/>
                </a:cubicBezTo>
                <a:close/>
                <a:moveTo>
                  <a:pt x="26614" y="50447"/>
                </a:moveTo>
                <a:cubicBezTo>
                  <a:pt x="26019" y="53022"/>
                  <a:pt x="24033" y="54804"/>
                  <a:pt x="22048" y="56389"/>
                </a:cubicBezTo>
                <a:cubicBezTo>
                  <a:pt x="21254" y="57181"/>
                  <a:pt x="17680" y="59954"/>
                  <a:pt x="13908" y="59954"/>
                </a:cubicBezTo>
                <a:cubicBezTo>
                  <a:pt x="10533" y="59954"/>
                  <a:pt x="7356" y="57577"/>
                  <a:pt x="7356" y="51437"/>
                </a:cubicBezTo>
                <a:cubicBezTo>
                  <a:pt x="7356" y="46683"/>
                  <a:pt x="9937" y="36978"/>
                  <a:pt x="12121" y="33413"/>
                </a:cubicBezTo>
                <a:cubicBezTo>
                  <a:pt x="16092" y="26282"/>
                  <a:pt x="20658" y="25094"/>
                  <a:pt x="23041" y="25094"/>
                </a:cubicBezTo>
                <a:cubicBezTo>
                  <a:pt x="29195" y="25094"/>
                  <a:pt x="30982" y="31828"/>
                  <a:pt x="30982" y="32819"/>
                </a:cubicBezTo>
                <a:cubicBezTo>
                  <a:pt x="30982" y="33017"/>
                  <a:pt x="30784" y="33809"/>
                  <a:pt x="30784" y="34007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DFDDD8-7C49-7825-6653-8FE1ED7C8B5C}"/>
              </a:ext>
            </a:extLst>
          </p:cNvPr>
          <p:cNvSpPr/>
          <p:nvPr/>
        </p:nvSpPr>
        <p:spPr>
          <a:xfrm>
            <a:off x="9873040" y="1054070"/>
            <a:ext cx="71599" cy="181552"/>
          </a:xfrm>
          <a:custGeom>
            <a:avLst/>
            <a:gdLst>
              <a:gd name="connsiteX0" fmla="*/ 32662 w 33354"/>
              <a:gd name="connsiteY0" fmla="*/ 4421 h 84575"/>
              <a:gd name="connsiteX1" fmla="*/ 27897 w 33354"/>
              <a:gd name="connsiteY1" fmla="*/ 63 h 84575"/>
              <a:gd name="connsiteX2" fmla="*/ 21147 w 33354"/>
              <a:gd name="connsiteY2" fmla="*/ 6599 h 84575"/>
              <a:gd name="connsiteX3" fmla="*/ 25912 w 33354"/>
              <a:gd name="connsiteY3" fmla="*/ 11155 h 84575"/>
              <a:gd name="connsiteX4" fmla="*/ 32662 w 33354"/>
              <a:gd name="connsiteY4" fmla="*/ 4421 h 84575"/>
              <a:gd name="connsiteX5" fmla="*/ 22934 w 33354"/>
              <a:gd name="connsiteY5" fmla="*/ 51957 h 84575"/>
              <a:gd name="connsiteX6" fmla="*/ 25713 w 33354"/>
              <a:gd name="connsiteY6" fmla="*/ 44629 h 84575"/>
              <a:gd name="connsiteX7" fmla="*/ 27500 w 33354"/>
              <a:gd name="connsiteY7" fmla="*/ 37894 h 84575"/>
              <a:gd name="connsiteX8" fmla="*/ 16978 w 33354"/>
              <a:gd name="connsiteY8" fmla="*/ 27595 h 84575"/>
              <a:gd name="connsiteX9" fmla="*/ 300 w 33354"/>
              <a:gd name="connsiteY9" fmla="*/ 47005 h 84575"/>
              <a:gd name="connsiteX10" fmla="*/ 1889 w 33354"/>
              <a:gd name="connsiteY10" fmla="*/ 48194 h 84575"/>
              <a:gd name="connsiteX11" fmla="*/ 3874 w 33354"/>
              <a:gd name="connsiteY11" fmla="*/ 46015 h 84575"/>
              <a:gd name="connsiteX12" fmla="*/ 16581 w 33354"/>
              <a:gd name="connsiteY12" fmla="*/ 30368 h 84575"/>
              <a:gd name="connsiteX13" fmla="*/ 19757 w 33354"/>
              <a:gd name="connsiteY13" fmla="*/ 34329 h 84575"/>
              <a:gd name="connsiteX14" fmla="*/ 18367 w 33354"/>
              <a:gd name="connsiteY14" fmla="*/ 40865 h 84575"/>
              <a:gd name="connsiteX15" fmla="*/ 9830 w 33354"/>
              <a:gd name="connsiteY15" fmla="*/ 64237 h 84575"/>
              <a:gd name="connsiteX16" fmla="*/ 6852 w 33354"/>
              <a:gd name="connsiteY16" fmla="*/ 74339 h 84575"/>
              <a:gd name="connsiteX17" fmla="*/ 17176 w 33354"/>
              <a:gd name="connsiteY17" fmla="*/ 84638 h 84575"/>
              <a:gd name="connsiteX18" fmla="*/ 33655 w 33354"/>
              <a:gd name="connsiteY18" fmla="*/ 65228 h 84575"/>
              <a:gd name="connsiteX19" fmla="*/ 32265 w 33354"/>
              <a:gd name="connsiteY19" fmla="*/ 64039 h 84575"/>
              <a:gd name="connsiteX20" fmla="*/ 30280 w 33354"/>
              <a:gd name="connsiteY20" fmla="*/ 66218 h 84575"/>
              <a:gd name="connsiteX21" fmla="*/ 17375 w 33354"/>
              <a:gd name="connsiteY21" fmla="*/ 81865 h 84575"/>
              <a:gd name="connsiteX22" fmla="*/ 14397 w 33354"/>
              <a:gd name="connsiteY22" fmla="*/ 77706 h 84575"/>
              <a:gd name="connsiteX23" fmla="*/ 17970 w 33354"/>
              <a:gd name="connsiteY23" fmla="*/ 65030 h 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354" h="84575">
                <a:moveTo>
                  <a:pt x="32662" y="4421"/>
                </a:moveTo>
                <a:cubicBezTo>
                  <a:pt x="32662" y="2044"/>
                  <a:pt x="30875" y="63"/>
                  <a:pt x="27897" y="63"/>
                </a:cubicBezTo>
                <a:cubicBezTo>
                  <a:pt x="24522" y="63"/>
                  <a:pt x="21147" y="3232"/>
                  <a:pt x="21147" y="6599"/>
                </a:cubicBezTo>
                <a:cubicBezTo>
                  <a:pt x="21147" y="8976"/>
                  <a:pt x="22934" y="11155"/>
                  <a:pt x="25912" y="11155"/>
                </a:cubicBezTo>
                <a:cubicBezTo>
                  <a:pt x="28890" y="11155"/>
                  <a:pt x="32662" y="8382"/>
                  <a:pt x="32662" y="4421"/>
                </a:cubicBezTo>
                <a:close/>
                <a:moveTo>
                  <a:pt x="22934" y="51957"/>
                </a:moveTo>
                <a:cubicBezTo>
                  <a:pt x="24522" y="48194"/>
                  <a:pt x="24522" y="47996"/>
                  <a:pt x="25713" y="44629"/>
                </a:cubicBezTo>
                <a:cubicBezTo>
                  <a:pt x="26706" y="42054"/>
                  <a:pt x="27500" y="40271"/>
                  <a:pt x="27500" y="37894"/>
                </a:cubicBezTo>
                <a:cubicBezTo>
                  <a:pt x="27500" y="32150"/>
                  <a:pt x="23331" y="27595"/>
                  <a:pt x="16978" y="27595"/>
                </a:cubicBezTo>
                <a:cubicBezTo>
                  <a:pt x="5264" y="27595"/>
                  <a:pt x="300" y="45817"/>
                  <a:pt x="300" y="47005"/>
                </a:cubicBezTo>
                <a:cubicBezTo>
                  <a:pt x="300" y="48194"/>
                  <a:pt x="1690" y="48194"/>
                  <a:pt x="1889" y="48194"/>
                </a:cubicBezTo>
                <a:cubicBezTo>
                  <a:pt x="3080" y="48194"/>
                  <a:pt x="3278" y="47996"/>
                  <a:pt x="3874" y="46015"/>
                </a:cubicBezTo>
                <a:cubicBezTo>
                  <a:pt x="7249" y="34131"/>
                  <a:pt x="12411" y="30368"/>
                  <a:pt x="16581" y="30368"/>
                </a:cubicBezTo>
                <a:cubicBezTo>
                  <a:pt x="17772" y="30368"/>
                  <a:pt x="19757" y="30368"/>
                  <a:pt x="19757" y="34329"/>
                </a:cubicBezTo>
                <a:cubicBezTo>
                  <a:pt x="19757" y="37102"/>
                  <a:pt x="18963" y="39677"/>
                  <a:pt x="18367" y="40865"/>
                </a:cubicBezTo>
                <a:cubicBezTo>
                  <a:pt x="17375" y="44232"/>
                  <a:pt x="11816" y="58889"/>
                  <a:pt x="9830" y="64237"/>
                </a:cubicBezTo>
                <a:cubicBezTo>
                  <a:pt x="8440" y="67406"/>
                  <a:pt x="6852" y="71566"/>
                  <a:pt x="6852" y="74339"/>
                </a:cubicBezTo>
                <a:cubicBezTo>
                  <a:pt x="6852" y="80281"/>
                  <a:pt x="11220" y="84638"/>
                  <a:pt x="17176" y="84638"/>
                </a:cubicBezTo>
                <a:cubicBezTo>
                  <a:pt x="29089" y="84638"/>
                  <a:pt x="33655" y="66416"/>
                  <a:pt x="33655" y="65228"/>
                </a:cubicBezTo>
                <a:cubicBezTo>
                  <a:pt x="33655" y="64039"/>
                  <a:pt x="32662" y="64039"/>
                  <a:pt x="32265" y="64039"/>
                </a:cubicBezTo>
                <a:cubicBezTo>
                  <a:pt x="30875" y="64039"/>
                  <a:pt x="30875" y="64435"/>
                  <a:pt x="30280" y="66218"/>
                </a:cubicBezTo>
                <a:cubicBezTo>
                  <a:pt x="28096" y="74141"/>
                  <a:pt x="23927" y="81865"/>
                  <a:pt x="17375" y="81865"/>
                </a:cubicBezTo>
                <a:cubicBezTo>
                  <a:pt x="15191" y="81865"/>
                  <a:pt x="14397" y="80677"/>
                  <a:pt x="14397" y="77706"/>
                </a:cubicBezTo>
                <a:cubicBezTo>
                  <a:pt x="14397" y="74537"/>
                  <a:pt x="15191" y="72754"/>
                  <a:pt x="17970" y="65030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1079FE3-086B-1AA3-10A3-33F9D9EDD86E}"/>
              </a:ext>
            </a:extLst>
          </p:cNvPr>
          <p:cNvSpPr/>
          <p:nvPr/>
        </p:nvSpPr>
        <p:spPr>
          <a:xfrm>
            <a:off x="9970320" y="1189493"/>
            <a:ext cx="85664" cy="120751"/>
          </a:xfrm>
          <a:custGeom>
            <a:avLst/>
            <a:gdLst>
              <a:gd name="connsiteX0" fmla="*/ 40012 w 39906"/>
              <a:gd name="connsiteY0" fmla="*/ 2639 h 56251"/>
              <a:gd name="connsiteX1" fmla="*/ 40210 w 39906"/>
              <a:gd name="connsiteY1" fmla="*/ 1451 h 56251"/>
              <a:gd name="connsiteX2" fmla="*/ 39019 w 39906"/>
              <a:gd name="connsiteY2" fmla="*/ 65 h 56251"/>
              <a:gd name="connsiteX3" fmla="*/ 32666 w 39906"/>
              <a:gd name="connsiteY3" fmla="*/ 6007 h 56251"/>
              <a:gd name="connsiteX4" fmla="*/ 23136 w 39906"/>
              <a:gd name="connsiteY4" fmla="*/ 65 h 56251"/>
              <a:gd name="connsiteX5" fmla="*/ 304 w 39906"/>
              <a:gd name="connsiteY5" fmla="*/ 25219 h 56251"/>
              <a:gd name="connsiteX6" fmla="*/ 13804 w 39906"/>
              <a:gd name="connsiteY6" fmla="*/ 39876 h 56251"/>
              <a:gd name="connsiteX7" fmla="*/ 24923 w 39906"/>
              <a:gd name="connsiteY7" fmla="*/ 35123 h 56251"/>
              <a:gd name="connsiteX8" fmla="*/ 21746 w 39906"/>
              <a:gd name="connsiteY8" fmla="*/ 47997 h 56251"/>
              <a:gd name="connsiteX9" fmla="*/ 14797 w 39906"/>
              <a:gd name="connsiteY9" fmla="*/ 52949 h 56251"/>
              <a:gd name="connsiteX10" fmla="*/ 12613 w 39906"/>
              <a:gd name="connsiteY10" fmla="*/ 54930 h 56251"/>
              <a:gd name="connsiteX11" fmla="*/ 13804 w 39906"/>
              <a:gd name="connsiteY11" fmla="*/ 56316 h 56251"/>
              <a:gd name="connsiteX12" fmla="*/ 23136 w 39906"/>
              <a:gd name="connsiteY12" fmla="*/ 55920 h 56251"/>
              <a:gd name="connsiteX13" fmla="*/ 32666 w 39906"/>
              <a:gd name="connsiteY13" fmla="*/ 56316 h 56251"/>
              <a:gd name="connsiteX14" fmla="*/ 34254 w 39906"/>
              <a:gd name="connsiteY14" fmla="*/ 54335 h 56251"/>
              <a:gd name="connsiteX15" fmla="*/ 32070 w 39906"/>
              <a:gd name="connsiteY15" fmla="*/ 52949 h 56251"/>
              <a:gd name="connsiteX16" fmla="*/ 27702 w 39906"/>
              <a:gd name="connsiteY16" fmla="*/ 51959 h 56251"/>
              <a:gd name="connsiteX17" fmla="*/ 28099 w 39906"/>
              <a:gd name="connsiteY17" fmla="*/ 49978 h 56251"/>
              <a:gd name="connsiteX18" fmla="*/ 26709 w 39906"/>
              <a:gd name="connsiteY18" fmla="*/ 27992 h 56251"/>
              <a:gd name="connsiteX19" fmla="*/ 25121 w 39906"/>
              <a:gd name="connsiteY19" fmla="*/ 30963 h 56251"/>
              <a:gd name="connsiteX20" fmla="*/ 14003 w 39906"/>
              <a:gd name="connsiteY20" fmla="*/ 37500 h 56251"/>
              <a:gd name="connsiteX21" fmla="*/ 7451 w 39906"/>
              <a:gd name="connsiteY21" fmla="*/ 28983 h 56251"/>
              <a:gd name="connsiteX22" fmla="*/ 12216 w 39906"/>
              <a:gd name="connsiteY22" fmla="*/ 10958 h 56251"/>
              <a:gd name="connsiteX23" fmla="*/ 23136 w 39906"/>
              <a:gd name="connsiteY23" fmla="*/ 2639 h 56251"/>
              <a:gd name="connsiteX24" fmla="*/ 31077 w 39906"/>
              <a:gd name="connsiteY24" fmla="*/ 10364 h 56251"/>
              <a:gd name="connsiteX25" fmla="*/ 30879 w 39906"/>
              <a:gd name="connsiteY25" fmla="*/ 11553 h 5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906" h="56251">
                <a:moveTo>
                  <a:pt x="40012" y="2639"/>
                </a:moveTo>
                <a:cubicBezTo>
                  <a:pt x="40012" y="2243"/>
                  <a:pt x="40210" y="1847"/>
                  <a:pt x="40210" y="1451"/>
                </a:cubicBezTo>
                <a:cubicBezTo>
                  <a:pt x="40210" y="857"/>
                  <a:pt x="39813" y="65"/>
                  <a:pt x="39019" y="65"/>
                </a:cubicBezTo>
                <a:cubicBezTo>
                  <a:pt x="38225" y="65"/>
                  <a:pt x="34453" y="3036"/>
                  <a:pt x="32666" y="6007"/>
                </a:cubicBezTo>
                <a:cubicBezTo>
                  <a:pt x="31872" y="4224"/>
                  <a:pt x="28893" y="65"/>
                  <a:pt x="23136" y="65"/>
                </a:cubicBezTo>
                <a:cubicBezTo>
                  <a:pt x="11819" y="65"/>
                  <a:pt x="304" y="12543"/>
                  <a:pt x="304" y="25219"/>
                </a:cubicBezTo>
                <a:cubicBezTo>
                  <a:pt x="304" y="33934"/>
                  <a:pt x="6061" y="39876"/>
                  <a:pt x="13804" y="39876"/>
                </a:cubicBezTo>
                <a:cubicBezTo>
                  <a:pt x="18768" y="39876"/>
                  <a:pt x="22937" y="36707"/>
                  <a:pt x="24923" y="35123"/>
                </a:cubicBezTo>
                <a:cubicBezTo>
                  <a:pt x="24724" y="35321"/>
                  <a:pt x="21945" y="46413"/>
                  <a:pt x="21746" y="47997"/>
                </a:cubicBezTo>
                <a:cubicBezTo>
                  <a:pt x="20356" y="52949"/>
                  <a:pt x="20356" y="52949"/>
                  <a:pt x="14797" y="52949"/>
                </a:cubicBezTo>
                <a:cubicBezTo>
                  <a:pt x="13804" y="52949"/>
                  <a:pt x="12613" y="52949"/>
                  <a:pt x="12613" y="54930"/>
                </a:cubicBezTo>
                <a:cubicBezTo>
                  <a:pt x="12613" y="55524"/>
                  <a:pt x="13010" y="56316"/>
                  <a:pt x="13804" y="56316"/>
                </a:cubicBezTo>
                <a:cubicBezTo>
                  <a:pt x="16783" y="56316"/>
                  <a:pt x="20158" y="55920"/>
                  <a:pt x="23136" y="55920"/>
                </a:cubicBezTo>
                <a:cubicBezTo>
                  <a:pt x="26114" y="55920"/>
                  <a:pt x="29886" y="56316"/>
                  <a:pt x="32666" y="56316"/>
                </a:cubicBezTo>
                <a:cubicBezTo>
                  <a:pt x="33460" y="56316"/>
                  <a:pt x="34254" y="55920"/>
                  <a:pt x="34254" y="54335"/>
                </a:cubicBezTo>
                <a:cubicBezTo>
                  <a:pt x="34254" y="52949"/>
                  <a:pt x="33063" y="52949"/>
                  <a:pt x="32070" y="52949"/>
                </a:cubicBezTo>
                <a:cubicBezTo>
                  <a:pt x="30085" y="52949"/>
                  <a:pt x="27702" y="52949"/>
                  <a:pt x="27702" y="51959"/>
                </a:cubicBezTo>
                <a:cubicBezTo>
                  <a:pt x="27702" y="51761"/>
                  <a:pt x="27702" y="51562"/>
                  <a:pt x="28099" y="49978"/>
                </a:cubicBezTo>
                <a:close/>
                <a:moveTo>
                  <a:pt x="26709" y="27992"/>
                </a:moveTo>
                <a:cubicBezTo>
                  <a:pt x="26114" y="29379"/>
                  <a:pt x="26114" y="29577"/>
                  <a:pt x="25121" y="30963"/>
                </a:cubicBezTo>
                <a:cubicBezTo>
                  <a:pt x="21547" y="35123"/>
                  <a:pt x="17378" y="37500"/>
                  <a:pt x="14003" y="37500"/>
                </a:cubicBezTo>
                <a:cubicBezTo>
                  <a:pt x="10628" y="37500"/>
                  <a:pt x="7451" y="35123"/>
                  <a:pt x="7451" y="28983"/>
                </a:cubicBezTo>
                <a:cubicBezTo>
                  <a:pt x="7451" y="24229"/>
                  <a:pt x="10032" y="14524"/>
                  <a:pt x="12216" y="10958"/>
                </a:cubicBezTo>
                <a:cubicBezTo>
                  <a:pt x="16187" y="3828"/>
                  <a:pt x="20753" y="2639"/>
                  <a:pt x="23136" y="2639"/>
                </a:cubicBezTo>
                <a:cubicBezTo>
                  <a:pt x="29290" y="2639"/>
                  <a:pt x="31077" y="9374"/>
                  <a:pt x="31077" y="10364"/>
                </a:cubicBezTo>
                <a:cubicBezTo>
                  <a:pt x="31077" y="10760"/>
                  <a:pt x="30879" y="11355"/>
                  <a:pt x="30879" y="11553"/>
                </a:cubicBezTo>
                <a:close/>
              </a:path>
            </a:pathLst>
          </a:custGeom>
          <a:solidFill>
            <a:schemeClr val="tx1"/>
          </a:solidFill>
          <a:ln w="1270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Círculo de corriente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/>
              <p:nvPr/>
            </p:nvSpPr>
            <p:spPr>
              <a:xfrm>
                <a:off x="790820" y="3982783"/>
                <a:ext cx="2655528" cy="999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∈[0, 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4A013-7461-A80B-2C9B-01BC9791B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20" y="3982783"/>
                <a:ext cx="2655528" cy="999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98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>
            <a:extLst>
              <a:ext uri="{FF2B5EF4-FFF2-40B4-BE49-F238E27FC236}">
                <a16:creationId xmlns:a16="http://schemas.microsoft.com/office/drawing/2014/main" id="{78D0BCB4-7A3B-9BAA-B988-C003D2F3CB2A}"/>
              </a:ext>
            </a:extLst>
          </p:cNvPr>
          <p:cNvGrpSpPr/>
          <p:nvPr/>
        </p:nvGrpSpPr>
        <p:grpSpPr>
          <a:xfrm>
            <a:off x="8083383" y="-1"/>
            <a:ext cx="4631463" cy="6857998"/>
            <a:chOff x="7527978" y="170862"/>
            <a:chExt cx="3825822" cy="6211719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1ED8C75-8123-0B3F-1569-F8C86AD93B96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748046A-AB55-BFC9-821F-37CE4938F4D0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4B17158-6703-C5CE-17BD-3D84FF10FBF5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6050513-40A9-FBC5-75A1-F961791C270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D58789A-2BE8-0F64-4934-9018A0013954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4BB7776-3ABD-8B93-F9F6-F9C3A285F78F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7956053B-E47A-8851-6396-649F21AC393C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DD9C1CE-9EA9-3DCD-6050-6F8B0FDFD778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F0352A75-1F51-207D-EDDA-9967299F7928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3745E9-0D87-0572-F0B3-7F52A53F6047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8B2723E-7E8E-3742-C69C-E88DBE966B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B00942C-E42D-F31C-DB67-5F637C808951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DA114BFF-44F5-F9D4-98C8-69F841364C24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582E4C4-925A-9C11-58F5-27B6842C43CD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96EBE15-BB10-F786-9A9A-39F00FFCBF36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48220F-C1AA-BF11-5574-5944E36C6224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82558285-1D55-2FD7-4093-42302A8D8256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A03A8A6E-C211-A3E9-2C5D-05E3D97132D3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352E2E4-5210-D00F-9DCA-3A152CAC9C9A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EE02E78-977F-36B1-6EFE-16FE3CD37353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2840343-FFC2-DBC5-C4F3-0459DCA1C072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D465FB1F-78D2-D05F-1A51-2B4B6E185599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3CB6A72-1CE1-F63A-FBAA-A3008C7A92D5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16707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·</m:t>
                          </m:r>
                          <m:func>
                            <m:func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167073" cy="518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Hipérbolas de 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/>
              <p:nvPr/>
            </p:nvSpPr>
            <p:spPr>
              <a:xfrm>
                <a:off x="6343680" y="1690770"/>
                <a:ext cx="63711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16ADAE-F0EE-A78E-F500-AB31385A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80" y="1690770"/>
                <a:ext cx="637116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/>
              <p:nvPr/>
            </p:nvSpPr>
            <p:spPr>
              <a:xfrm>
                <a:off x="6258983" y="4749758"/>
                <a:ext cx="63711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9F204-111A-052A-50BE-518A3A1C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983" y="4749758"/>
                <a:ext cx="6371166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8687628" y="3370036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10801298" y="1326600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8308311" y="3402838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8253037" y="3384770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10860264" y="961394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10816069" y="906155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8412523" y="3758460"/>
            <a:ext cx="168970" cy="10849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8652080" y="3585296"/>
            <a:ext cx="106420" cy="136713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8781488" y="3686252"/>
            <a:ext cx="144646" cy="62495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8637785" y="3763987"/>
            <a:ext cx="314705" cy="27776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8674693" y="3796011"/>
            <a:ext cx="126403" cy="132372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8827275" y="3862020"/>
            <a:ext cx="80359" cy="96997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9122113" y="1747049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5790674" y="2027423"/>
            <a:ext cx="5793921" cy="280315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6949478" y="2588059"/>
            <a:ext cx="3476301" cy="1681891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7601258" y="2903376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8322600" y="3021477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8421766" y="3111095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10965778" y="1003268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11064931" y="1141944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4033384" y="2624449"/>
            <a:ext cx="4389343" cy="19502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4817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 err="1"/>
              <a:t>Elipses</a:t>
            </a:r>
            <a:r>
              <a:rPr lang="en-GB" sz="2800" dirty="0"/>
              <a:t> de </a:t>
            </a:r>
            <a:r>
              <a:rPr lang="en-GB" sz="2800" dirty="0" err="1"/>
              <a:t>tensión-velocidad</a:t>
            </a:r>
            <a:endParaRPr lang="es-ES" sz="2800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9765053" y="3104339"/>
            <a:ext cx="4389343" cy="4645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/>
              <p:nvPr/>
            </p:nvSpPr>
            <p:spPr>
              <a:xfrm>
                <a:off x="5966163" y="2919105"/>
                <a:ext cx="631190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2D2B0-BB2C-4765-1CFF-733BDC9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163" y="2919105"/>
                <a:ext cx="6311900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1098126-258A-FA32-4F2E-78B2FDF75426}"/>
              </a:ext>
            </a:extLst>
          </p:cNvPr>
          <p:cNvSpPr/>
          <p:nvPr/>
        </p:nvSpPr>
        <p:spPr>
          <a:xfrm flipV="1">
            <a:off x="8253037" y="3240764"/>
            <a:ext cx="869076" cy="354924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5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3513801-E342-D165-5EA6-7F1529F95447}"/>
              </a:ext>
            </a:extLst>
          </p:cNvPr>
          <p:cNvSpPr/>
          <p:nvPr/>
        </p:nvSpPr>
        <p:spPr>
          <a:xfrm flipV="1">
            <a:off x="8687628" y="3370036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2AD875-9406-0186-5986-22AAFB336D0D}"/>
              </a:ext>
            </a:extLst>
          </p:cNvPr>
          <p:cNvSpPr/>
          <p:nvPr/>
        </p:nvSpPr>
        <p:spPr>
          <a:xfrm flipV="1">
            <a:off x="10801298" y="1326600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EE3842-CA68-4B72-1582-B8CE73C87788}"/>
              </a:ext>
            </a:extLst>
          </p:cNvPr>
          <p:cNvSpPr/>
          <p:nvPr/>
        </p:nvSpPr>
        <p:spPr>
          <a:xfrm flipV="1">
            <a:off x="8308311" y="3402838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8E077C-7801-0032-A6E0-27D628193105}"/>
              </a:ext>
            </a:extLst>
          </p:cNvPr>
          <p:cNvSpPr/>
          <p:nvPr/>
        </p:nvSpPr>
        <p:spPr>
          <a:xfrm>
            <a:off x="8253037" y="3384770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520FDF-5086-54FD-0506-B1302F656F75}"/>
              </a:ext>
            </a:extLst>
          </p:cNvPr>
          <p:cNvSpPr/>
          <p:nvPr/>
        </p:nvSpPr>
        <p:spPr>
          <a:xfrm flipV="1">
            <a:off x="10860264" y="961394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D1F43C-B851-9FC3-2274-5E2B697BA0F2}"/>
              </a:ext>
            </a:extLst>
          </p:cNvPr>
          <p:cNvSpPr/>
          <p:nvPr/>
        </p:nvSpPr>
        <p:spPr>
          <a:xfrm>
            <a:off x="10816069" y="906155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758F2-044E-2484-DC3D-DDB7C206274F}"/>
              </a:ext>
            </a:extLst>
          </p:cNvPr>
          <p:cNvSpPr/>
          <p:nvPr/>
        </p:nvSpPr>
        <p:spPr>
          <a:xfrm>
            <a:off x="8412523" y="3758460"/>
            <a:ext cx="168970" cy="10849"/>
          </a:xfrm>
          <a:custGeom>
            <a:avLst/>
            <a:gdLst>
              <a:gd name="connsiteX0" fmla="*/ 72760 w 77032"/>
              <a:gd name="connsiteY0" fmla="*/ 5105 h 4946"/>
              <a:gd name="connsiteX1" fmla="*/ 77116 w 77032"/>
              <a:gd name="connsiteY1" fmla="*/ 2731 h 4946"/>
              <a:gd name="connsiteX2" fmla="*/ 72760 w 77032"/>
              <a:gd name="connsiteY2" fmla="*/ 158 h 4946"/>
              <a:gd name="connsiteX3" fmla="*/ 4440 w 77032"/>
              <a:gd name="connsiteY3" fmla="*/ 158 h 4946"/>
              <a:gd name="connsiteX4" fmla="*/ 83 w 77032"/>
              <a:gd name="connsiteY4" fmla="*/ 2731 h 4946"/>
              <a:gd name="connsiteX5" fmla="*/ 4440 w 77032"/>
              <a:gd name="connsiteY5" fmla="*/ 5105 h 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32" h="4946">
                <a:moveTo>
                  <a:pt x="72760" y="5105"/>
                </a:moveTo>
                <a:cubicBezTo>
                  <a:pt x="74938" y="5105"/>
                  <a:pt x="77116" y="5105"/>
                  <a:pt x="77116" y="2731"/>
                </a:cubicBezTo>
                <a:cubicBezTo>
                  <a:pt x="77116" y="158"/>
                  <a:pt x="74938" y="158"/>
                  <a:pt x="72760" y="158"/>
                </a:cubicBezTo>
                <a:lnTo>
                  <a:pt x="4440" y="158"/>
                </a:lnTo>
                <a:cubicBezTo>
                  <a:pt x="2262" y="158"/>
                  <a:pt x="83" y="158"/>
                  <a:pt x="83" y="2731"/>
                </a:cubicBezTo>
                <a:cubicBezTo>
                  <a:pt x="83" y="5105"/>
                  <a:pt x="2262" y="5105"/>
                  <a:pt x="4440" y="510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F2A891-9C45-5C8E-7CFF-BF6A523B88B7}"/>
              </a:ext>
            </a:extLst>
          </p:cNvPr>
          <p:cNvSpPr/>
          <p:nvPr/>
        </p:nvSpPr>
        <p:spPr>
          <a:xfrm>
            <a:off x="8652080" y="3585296"/>
            <a:ext cx="106420" cy="136713"/>
          </a:xfrm>
          <a:custGeom>
            <a:avLst/>
            <a:gdLst>
              <a:gd name="connsiteX0" fmla="*/ 29202 w 48516"/>
              <a:gd name="connsiteY0" fmla="*/ 36165 h 62326"/>
              <a:gd name="connsiteX1" fmla="*/ 39698 w 48516"/>
              <a:gd name="connsiteY1" fmla="*/ 60304 h 62326"/>
              <a:gd name="connsiteX2" fmla="*/ 44253 w 48516"/>
              <a:gd name="connsiteY2" fmla="*/ 62283 h 62326"/>
              <a:gd name="connsiteX3" fmla="*/ 46035 w 48516"/>
              <a:gd name="connsiteY3" fmla="*/ 62283 h 62326"/>
              <a:gd name="connsiteX4" fmla="*/ 48609 w 48516"/>
              <a:gd name="connsiteY4" fmla="*/ 61293 h 62326"/>
              <a:gd name="connsiteX5" fmla="*/ 48213 w 48516"/>
              <a:gd name="connsiteY5" fmla="*/ 60502 h 62326"/>
              <a:gd name="connsiteX6" fmla="*/ 45837 w 48516"/>
              <a:gd name="connsiteY6" fmla="*/ 56545 h 62326"/>
              <a:gd name="connsiteX7" fmla="*/ 24450 w 48516"/>
              <a:gd name="connsiteY7" fmla="*/ 5892 h 62326"/>
              <a:gd name="connsiteX8" fmla="*/ 12568 w 48516"/>
              <a:gd name="connsiteY8" fmla="*/ 154 h 62326"/>
              <a:gd name="connsiteX9" fmla="*/ 10390 w 48516"/>
              <a:gd name="connsiteY9" fmla="*/ 1539 h 62326"/>
              <a:gd name="connsiteX10" fmla="*/ 11578 w 48516"/>
              <a:gd name="connsiteY10" fmla="*/ 2727 h 62326"/>
              <a:gd name="connsiteX11" fmla="*/ 17321 w 48516"/>
              <a:gd name="connsiteY11" fmla="*/ 8267 h 62326"/>
              <a:gd name="connsiteX12" fmla="*/ 27816 w 48516"/>
              <a:gd name="connsiteY12" fmla="*/ 32999 h 62326"/>
              <a:gd name="connsiteX13" fmla="*/ 1875 w 48516"/>
              <a:gd name="connsiteY13" fmla="*/ 56545 h 62326"/>
              <a:gd name="connsiteX14" fmla="*/ 92 w 48516"/>
              <a:gd name="connsiteY14" fmla="*/ 59513 h 62326"/>
              <a:gd name="connsiteX15" fmla="*/ 3063 w 48516"/>
              <a:gd name="connsiteY15" fmla="*/ 62480 h 62326"/>
              <a:gd name="connsiteX16" fmla="*/ 6033 w 48516"/>
              <a:gd name="connsiteY16" fmla="*/ 61095 h 62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16" h="62326">
                <a:moveTo>
                  <a:pt x="29202" y="36165"/>
                </a:moveTo>
                <a:cubicBezTo>
                  <a:pt x="33559" y="46256"/>
                  <a:pt x="38708" y="59117"/>
                  <a:pt x="39698" y="60304"/>
                </a:cubicBezTo>
                <a:cubicBezTo>
                  <a:pt x="41282" y="62283"/>
                  <a:pt x="42866" y="62283"/>
                  <a:pt x="44253" y="62283"/>
                </a:cubicBezTo>
                <a:lnTo>
                  <a:pt x="46035" y="62283"/>
                </a:lnTo>
                <a:cubicBezTo>
                  <a:pt x="47817" y="62283"/>
                  <a:pt x="48609" y="62283"/>
                  <a:pt x="48609" y="61293"/>
                </a:cubicBezTo>
                <a:cubicBezTo>
                  <a:pt x="48609" y="60898"/>
                  <a:pt x="48411" y="60700"/>
                  <a:pt x="48213" y="60502"/>
                </a:cubicBezTo>
                <a:cubicBezTo>
                  <a:pt x="47223" y="59513"/>
                  <a:pt x="46233" y="57336"/>
                  <a:pt x="45837" y="56545"/>
                </a:cubicBezTo>
                <a:lnTo>
                  <a:pt x="24450" y="5892"/>
                </a:lnTo>
                <a:cubicBezTo>
                  <a:pt x="23856" y="4309"/>
                  <a:pt x="22073" y="154"/>
                  <a:pt x="12568" y="154"/>
                </a:cubicBezTo>
                <a:cubicBezTo>
                  <a:pt x="11578" y="154"/>
                  <a:pt x="10390" y="154"/>
                  <a:pt x="10390" y="1539"/>
                </a:cubicBezTo>
                <a:cubicBezTo>
                  <a:pt x="10390" y="2529"/>
                  <a:pt x="11182" y="2727"/>
                  <a:pt x="11578" y="2727"/>
                </a:cubicBezTo>
                <a:cubicBezTo>
                  <a:pt x="13558" y="2924"/>
                  <a:pt x="15142" y="3320"/>
                  <a:pt x="17321" y="8267"/>
                </a:cubicBezTo>
                <a:lnTo>
                  <a:pt x="27816" y="32999"/>
                </a:lnTo>
                <a:lnTo>
                  <a:pt x="1875" y="56545"/>
                </a:lnTo>
                <a:cubicBezTo>
                  <a:pt x="885" y="57336"/>
                  <a:pt x="92" y="58128"/>
                  <a:pt x="92" y="59513"/>
                </a:cubicBezTo>
                <a:cubicBezTo>
                  <a:pt x="92" y="61689"/>
                  <a:pt x="1875" y="62480"/>
                  <a:pt x="3063" y="62480"/>
                </a:cubicBezTo>
                <a:cubicBezTo>
                  <a:pt x="4845" y="62480"/>
                  <a:pt x="5835" y="61491"/>
                  <a:pt x="6033" y="61095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57303C-A4DF-8FB9-D9FA-DC590BEB1D34}"/>
              </a:ext>
            </a:extLst>
          </p:cNvPr>
          <p:cNvSpPr/>
          <p:nvPr/>
        </p:nvSpPr>
        <p:spPr>
          <a:xfrm>
            <a:off x="8781488" y="3686252"/>
            <a:ext cx="144646" cy="62495"/>
          </a:xfrm>
          <a:custGeom>
            <a:avLst/>
            <a:gdLst>
              <a:gd name="connsiteX0" fmla="*/ 28217 w 65943"/>
              <a:gd name="connsiteY0" fmla="*/ 22514 h 28491"/>
              <a:gd name="connsiteX1" fmla="*/ 27425 w 65943"/>
              <a:gd name="connsiteY1" fmla="*/ 26471 h 28491"/>
              <a:gd name="connsiteX2" fmla="*/ 29801 w 65943"/>
              <a:gd name="connsiteY2" fmla="*/ 28647 h 28491"/>
              <a:gd name="connsiteX3" fmla="*/ 32772 w 65943"/>
              <a:gd name="connsiteY3" fmla="*/ 26669 h 28491"/>
              <a:gd name="connsiteX4" fmla="*/ 33960 w 65943"/>
              <a:gd name="connsiteY4" fmla="*/ 21722 h 28491"/>
              <a:gd name="connsiteX5" fmla="*/ 36138 w 65943"/>
              <a:gd name="connsiteY5" fmla="*/ 12818 h 28491"/>
              <a:gd name="connsiteX6" fmla="*/ 49208 w 65943"/>
              <a:gd name="connsiteY6" fmla="*/ 2332 h 28491"/>
              <a:gd name="connsiteX7" fmla="*/ 53763 w 65943"/>
              <a:gd name="connsiteY7" fmla="*/ 6882 h 28491"/>
              <a:gd name="connsiteX8" fmla="*/ 49604 w 65943"/>
              <a:gd name="connsiteY8" fmla="*/ 20535 h 28491"/>
              <a:gd name="connsiteX9" fmla="*/ 49010 w 65943"/>
              <a:gd name="connsiteY9" fmla="*/ 23305 h 28491"/>
              <a:gd name="connsiteX10" fmla="*/ 55743 w 65943"/>
              <a:gd name="connsiteY10" fmla="*/ 28647 h 28491"/>
              <a:gd name="connsiteX11" fmla="*/ 66040 w 65943"/>
              <a:gd name="connsiteY11" fmla="*/ 18952 h 28491"/>
              <a:gd name="connsiteX12" fmla="*/ 64654 w 65943"/>
              <a:gd name="connsiteY12" fmla="*/ 18161 h 28491"/>
              <a:gd name="connsiteX13" fmla="*/ 63268 w 65943"/>
              <a:gd name="connsiteY13" fmla="*/ 19546 h 28491"/>
              <a:gd name="connsiteX14" fmla="*/ 56139 w 65943"/>
              <a:gd name="connsiteY14" fmla="*/ 26669 h 28491"/>
              <a:gd name="connsiteX15" fmla="*/ 54159 w 65943"/>
              <a:gd name="connsiteY15" fmla="*/ 24294 h 28491"/>
              <a:gd name="connsiteX16" fmla="*/ 54951 w 65943"/>
              <a:gd name="connsiteY16" fmla="*/ 20931 h 28491"/>
              <a:gd name="connsiteX17" fmla="*/ 58911 w 65943"/>
              <a:gd name="connsiteY17" fmla="*/ 7674 h 28491"/>
              <a:gd name="connsiteX18" fmla="*/ 49604 w 65943"/>
              <a:gd name="connsiteY18" fmla="*/ 155 h 28491"/>
              <a:gd name="connsiteX19" fmla="*/ 37128 w 65943"/>
              <a:gd name="connsiteY19" fmla="*/ 7080 h 28491"/>
              <a:gd name="connsiteX20" fmla="*/ 27821 w 65943"/>
              <a:gd name="connsiteY20" fmla="*/ 155 h 28491"/>
              <a:gd name="connsiteX21" fmla="*/ 15741 w 65943"/>
              <a:gd name="connsiteY21" fmla="*/ 6487 h 28491"/>
              <a:gd name="connsiteX22" fmla="*/ 8216 w 65943"/>
              <a:gd name="connsiteY22" fmla="*/ 155 h 28491"/>
              <a:gd name="connsiteX23" fmla="*/ 97 w 65943"/>
              <a:gd name="connsiteY23" fmla="*/ 10048 h 28491"/>
              <a:gd name="connsiteX24" fmla="*/ 1483 w 65943"/>
              <a:gd name="connsiteY24" fmla="*/ 10840 h 28491"/>
              <a:gd name="connsiteX25" fmla="*/ 2869 w 65943"/>
              <a:gd name="connsiteY25" fmla="*/ 9653 h 28491"/>
              <a:gd name="connsiteX26" fmla="*/ 7820 w 65943"/>
              <a:gd name="connsiteY26" fmla="*/ 2332 h 28491"/>
              <a:gd name="connsiteX27" fmla="*/ 10394 w 65943"/>
              <a:gd name="connsiteY27" fmla="*/ 5695 h 28491"/>
              <a:gd name="connsiteX28" fmla="*/ 9404 w 65943"/>
              <a:gd name="connsiteY28" fmla="*/ 10642 h 28491"/>
              <a:gd name="connsiteX29" fmla="*/ 8018 w 65943"/>
              <a:gd name="connsiteY29" fmla="*/ 16380 h 28491"/>
              <a:gd name="connsiteX30" fmla="*/ 6632 w 65943"/>
              <a:gd name="connsiteY30" fmla="*/ 21920 h 28491"/>
              <a:gd name="connsiteX31" fmla="*/ 5642 w 65943"/>
              <a:gd name="connsiteY31" fmla="*/ 26471 h 28491"/>
              <a:gd name="connsiteX32" fmla="*/ 7820 w 65943"/>
              <a:gd name="connsiteY32" fmla="*/ 28647 h 28491"/>
              <a:gd name="connsiteX33" fmla="*/ 10989 w 65943"/>
              <a:gd name="connsiteY33" fmla="*/ 26669 h 28491"/>
              <a:gd name="connsiteX34" fmla="*/ 12177 w 65943"/>
              <a:gd name="connsiteY34" fmla="*/ 21722 h 28491"/>
              <a:gd name="connsiteX35" fmla="*/ 13167 w 65943"/>
              <a:gd name="connsiteY35" fmla="*/ 17369 h 28491"/>
              <a:gd name="connsiteX36" fmla="*/ 14157 w 65943"/>
              <a:gd name="connsiteY36" fmla="*/ 13214 h 28491"/>
              <a:gd name="connsiteX37" fmla="*/ 19702 w 65943"/>
              <a:gd name="connsiteY37" fmla="*/ 5695 h 28491"/>
              <a:gd name="connsiteX38" fmla="*/ 27425 w 65943"/>
              <a:gd name="connsiteY38" fmla="*/ 2332 h 28491"/>
              <a:gd name="connsiteX39" fmla="*/ 31980 w 65943"/>
              <a:gd name="connsiteY39" fmla="*/ 6882 h 28491"/>
              <a:gd name="connsiteX40" fmla="*/ 30791 w 65943"/>
              <a:gd name="connsiteY40" fmla="*/ 12818 h 2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943" h="28491">
                <a:moveTo>
                  <a:pt x="28217" y="22514"/>
                </a:moveTo>
                <a:cubicBezTo>
                  <a:pt x="28019" y="23899"/>
                  <a:pt x="27425" y="26075"/>
                  <a:pt x="27425" y="26471"/>
                </a:cubicBezTo>
                <a:cubicBezTo>
                  <a:pt x="27425" y="27856"/>
                  <a:pt x="28613" y="28647"/>
                  <a:pt x="29801" y="28647"/>
                </a:cubicBezTo>
                <a:cubicBezTo>
                  <a:pt x="30593" y="28647"/>
                  <a:pt x="31980" y="28251"/>
                  <a:pt x="32772" y="26669"/>
                </a:cubicBezTo>
                <a:cubicBezTo>
                  <a:pt x="32772" y="26273"/>
                  <a:pt x="33564" y="23305"/>
                  <a:pt x="33960" y="21722"/>
                </a:cubicBezTo>
                <a:cubicBezTo>
                  <a:pt x="36138" y="13214"/>
                  <a:pt x="36138" y="13214"/>
                  <a:pt x="36138" y="12818"/>
                </a:cubicBezTo>
                <a:cubicBezTo>
                  <a:pt x="37128" y="11236"/>
                  <a:pt x="41485" y="2332"/>
                  <a:pt x="49208" y="2332"/>
                </a:cubicBezTo>
                <a:cubicBezTo>
                  <a:pt x="52376" y="2332"/>
                  <a:pt x="53763" y="4113"/>
                  <a:pt x="53763" y="6882"/>
                </a:cubicBezTo>
                <a:cubicBezTo>
                  <a:pt x="53763" y="10444"/>
                  <a:pt x="50990" y="16973"/>
                  <a:pt x="49604" y="20535"/>
                </a:cubicBezTo>
                <a:cubicBezTo>
                  <a:pt x="49208" y="21326"/>
                  <a:pt x="49010" y="22118"/>
                  <a:pt x="49010" y="23305"/>
                </a:cubicBezTo>
                <a:cubicBezTo>
                  <a:pt x="49010" y="26471"/>
                  <a:pt x="52178" y="28647"/>
                  <a:pt x="55743" y="28647"/>
                </a:cubicBezTo>
                <a:cubicBezTo>
                  <a:pt x="62476" y="28647"/>
                  <a:pt x="66040" y="20535"/>
                  <a:pt x="66040" y="18952"/>
                </a:cubicBezTo>
                <a:cubicBezTo>
                  <a:pt x="66040" y="18161"/>
                  <a:pt x="64852" y="18161"/>
                  <a:pt x="64654" y="18161"/>
                </a:cubicBezTo>
                <a:cubicBezTo>
                  <a:pt x="63664" y="18161"/>
                  <a:pt x="63466" y="18358"/>
                  <a:pt x="63268" y="19546"/>
                </a:cubicBezTo>
                <a:cubicBezTo>
                  <a:pt x="62080" y="23305"/>
                  <a:pt x="59109" y="26669"/>
                  <a:pt x="56139" y="26669"/>
                </a:cubicBezTo>
                <a:cubicBezTo>
                  <a:pt x="54555" y="26669"/>
                  <a:pt x="54159" y="25679"/>
                  <a:pt x="54159" y="24294"/>
                </a:cubicBezTo>
                <a:cubicBezTo>
                  <a:pt x="54159" y="22909"/>
                  <a:pt x="54357" y="22316"/>
                  <a:pt x="54951" y="20931"/>
                </a:cubicBezTo>
                <a:cubicBezTo>
                  <a:pt x="56139" y="18358"/>
                  <a:pt x="58911" y="11236"/>
                  <a:pt x="58911" y="7674"/>
                </a:cubicBezTo>
                <a:cubicBezTo>
                  <a:pt x="58911" y="3123"/>
                  <a:pt x="55545" y="155"/>
                  <a:pt x="49604" y="155"/>
                </a:cubicBezTo>
                <a:cubicBezTo>
                  <a:pt x="43861" y="155"/>
                  <a:pt x="39703" y="3915"/>
                  <a:pt x="37128" y="7080"/>
                </a:cubicBezTo>
                <a:cubicBezTo>
                  <a:pt x="36534" y="749"/>
                  <a:pt x="30395" y="155"/>
                  <a:pt x="27821" y="155"/>
                </a:cubicBezTo>
                <a:cubicBezTo>
                  <a:pt x="21682" y="155"/>
                  <a:pt x="18118" y="4113"/>
                  <a:pt x="15741" y="6487"/>
                </a:cubicBezTo>
                <a:cubicBezTo>
                  <a:pt x="15543" y="947"/>
                  <a:pt x="9800" y="155"/>
                  <a:pt x="8216" y="155"/>
                </a:cubicBezTo>
                <a:cubicBezTo>
                  <a:pt x="1879" y="155"/>
                  <a:pt x="97" y="9850"/>
                  <a:pt x="97" y="10048"/>
                </a:cubicBezTo>
                <a:cubicBezTo>
                  <a:pt x="97" y="10840"/>
                  <a:pt x="1087" y="10840"/>
                  <a:pt x="1483" y="10840"/>
                </a:cubicBezTo>
                <a:cubicBezTo>
                  <a:pt x="2473" y="10840"/>
                  <a:pt x="2671" y="10444"/>
                  <a:pt x="2869" y="9653"/>
                </a:cubicBezTo>
                <a:cubicBezTo>
                  <a:pt x="3860" y="6091"/>
                  <a:pt x="5246" y="2332"/>
                  <a:pt x="7820" y="2332"/>
                </a:cubicBezTo>
                <a:cubicBezTo>
                  <a:pt x="9999" y="2332"/>
                  <a:pt x="10394" y="4310"/>
                  <a:pt x="10394" y="5695"/>
                </a:cubicBezTo>
                <a:cubicBezTo>
                  <a:pt x="10394" y="6685"/>
                  <a:pt x="9800" y="9059"/>
                  <a:pt x="9404" y="10642"/>
                </a:cubicBezTo>
                <a:cubicBezTo>
                  <a:pt x="9008" y="12423"/>
                  <a:pt x="8414" y="14995"/>
                  <a:pt x="8018" y="16380"/>
                </a:cubicBezTo>
                <a:lnTo>
                  <a:pt x="6632" y="21920"/>
                </a:lnTo>
                <a:cubicBezTo>
                  <a:pt x="6236" y="23503"/>
                  <a:pt x="5642" y="26273"/>
                  <a:pt x="5642" y="26471"/>
                </a:cubicBezTo>
                <a:cubicBezTo>
                  <a:pt x="5642" y="27856"/>
                  <a:pt x="6632" y="28647"/>
                  <a:pt x="7820" y="28647"/>
                </a:cubicBezTo>
                <a:cubicBezTo>
                  <a:pt x="8810" y="28647"/>
                  <a:pt x="10197" y="28251"/>
                  <a:pt x="10989" y="26669"/>
                </a:cubicBezTo>
                <a:cubicBezTo>
                  <a:pt x="10989" y="26273"/>
                  <a:pt x="11781" y="23305"/>
                  <a:pt x="12177" y="21722"/>
                </a:cubicBezTo>
                <a:cubicBezTo>
                  <a:pt x="12375" y="20733"/>
                  <a:pt x="12969" y="17963"/>
                  <a:pt x="13167" y="17369"/>
                </a:cubicBezTo>
                <a:cubicBezTo>
                  <a:pt x="13563" y="15984"/>
                  <a:pt x="13959" y="14599"/>
                  <a:pt x="14157" y="13214"/>
                </a:cubicBezTo>
                <a:cubicBezTo>
                  <a:pt x="14355" y="13016"/>
                  <a:pt x="16731" y="8268"/>
                  <a:pt x="19702" y="5695"/>
                </a:cubicBezTo>
                <a:cubicBezTo>
                  <a:pt x="20692" y="4706"/>
                  <a:pt x="23464" y="2332"/>
                  <a:pt x="27425" y="2332"/>
                </a:cubicBezTo>
                <a:cubicBezTo>
                  <a:pt x="30593" y="2332"/>
                  <a:pt x="31980" y="4113"/>
                  <a:pt x="31980" y="6882"/>
                </a:cubicBezTo>
                <a:cubicBezTo>
                  <a:pt x="31980" y="8268"/>
                  <a:pt x="31187" y="10840"/>
                  <a:pt x="30791" y="12818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397C91-C52D-2A8E-C8BB-775747D470AD}"/>
              </a:ext>
            </a:extLst>
          </p:cNvPr>
          <p:cNvSpPr/>
          <p:nvPr/>
        </p:nvSpPr>
        <p:spPr>
          <a:xfrm flipV="1">
            <a:off x="8637785" y="3763987"/>
            <a:ext cx="314705" cy="27776"/>
          </a:xfrm>
          <a:custGeom>
            <a:avLst/>
            <a:gdLst>
              <a:gd name="connsiteX0" fmla="*/ 92 w 143471"/>
              <a:gd name="connsiteY0" fmla="*/ 156 h 12663"/>
              <a:gd name="connsiteX1" fmla="*/ 143564 w 143471"/>
              <a:gd name="connsiteY1" fmla="*/ 156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471" h="12663">
                <a:moveTo>
                  <a:pt x="92" y="156"/>
                </a:moveTo>
                <a:lnTo>
                  <a:pt x="143564" y="156"/>
                </a:lnTo>
              </a:path>
            </a:pathLst>
          </a:custGeom>
          <a:noFill/>
          <a:ln w="5036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D219E0-E11B-B2F2-BABF-0A27F9108D4B}"/>
              </a:ext>
            </a:extLst>
          </p:cNvPr>
          <p:cNvSpPr/>
          <p:nvPr/>
        </p:nvSpPr>
        <p:spPr>
          <a:xfrm>
            <a:off x="8674693" y="3796011"/>
            <a:ext cx="126403" cy="132372"/>
          </a:xfrm>
          <a:custGeom>
            <a:avLst/>
            <a:gdLst>
              <a:gd name="connsiteX0" fmla="*/ 30391 w 57626"/>
              <a:gd name="connsiteY0" fmla="*/ 7483 h 60347"/>
              <a:gd name="connsiteX1" fmla="*/ 39501 w 57626"/>
              <a:gd name="connsiteY1" fmla="*/ 3328 h 60347"/>
              <a:gd name="connsiteX2" fmla="*/ 43065 w 57626"/>
              <a:gd name="connsiteY2" fmla="*/ 1547 h 60347"/>
              <a:gd name="connsiteX3" fmla="*/ 41679 w 57626"/>
              <a:gd name="connsiteY3" fmla="*/ 162 h 60347"/>
              <a:gd name="connsiteX4" fmla="*/ 35144 w 57626"/>
              <a:gd name="connsiteY4" fmla="*/ 557 h 60347"/>
              <a:gd name="connsiteX5" fmla="*/ 28015 w 57626"/>
              <a:gd name="connsiteY5" fmla="*/ 557 h 60347"/>
              <a:gd name="connsiteX6" fmla="*/ 21876 w 57626"/>
              <a:gd name="connsiteY6" fmla="*/ 557 h 60347"/>
              <a:gd name="connsiteX7" fmla="*/ 16133 w 57626"/>
              <a:gd name="connsiteY7" fmla="*/ 162 h 60347"/>
              <a:gd name="connsiteX8" fmla="*/ 14351 w 57626"/>
              <a:gd name="connsiteY8" fmla="*/ 2140 h 60347"/>
              <a:gd name="connsiteX9" fmla="*/ 17124 w 57626"/>
              <a:gd name="connsiteY9" fmla="*/ 3328 h 60347"/>
              <a:gd name="connsiteX10" fmla="*/ 20490 w 57626"/>
              <a:gd name="connsiteY10" fmla="*/ 3525 h 60347"/>
              <a:gd name="connsiteX11" fmla="*/ 22668 w 57626"/>
              <a:gd name="connsiteY11" fmla="*/ 4911 h 60347"/>
              <a:gd name="connsiteX12" fmla="*/ 22272 w 57626"/>
              <a:gd name="connsiteY12" fmla="*/ 6691 h 60347"/>
              <a:gd name="connsiteX13" fmla="*/ 10391 w 57626"/>
              <a:gd name="connsiteY13" fmla="*/ 53584 h 60347"/>
              <a:gd name="connsiteX14" fmla="*/ 2668 w 57626"/>
              <a:gd name="connsiteY14" fmla="*/ 57344 h 60347"/>
              <a:gd name="connsiteX15" fmla="*/ 93 w 57626"/>
              <a:gd name="connsiteY15" fmla="*/ 59124 h 60347"/>
              <a:gd name="connsiteX16" fmla="*/ 2668 w 57626"/>
              <a:gd name="connsiteY16" fmla="*/ 60509 h 60347"/>
              <a:gd name="connsiteX17" fmla="*/ 47026 w 57626"/>
              <a:gd name="connsiteY17" fmla="*/ 60509 h 60347"/>
              <a:gd name="connsiteX18" fmla="*/ 50194 w 57626"/>
              <a:gd name="connsiteY18" fmla="*/ 58729 h 60347"/>
              <a:gd name="connsiteX19" fmla="*/ 57719 w 57626"/>
              <a:gd name="connsiteY19" fmla="*/ 38547 h 60347"/>
              <a:gd name="connsiteX20" fmla="*/ 56135 w 57626"/>
              <a:gd name="connsiteY20" fmla="*/ 37360 h 60347"/>
              <a:gd name="connsiteX21" fmla="*/ 54353 w 57626"/>
              <a:gd name="connsiteY21" fmla="*/ 39140 h 60347"/>
              <a:gd name="connsiteX22" fmla="*/ 30986 w 57626"/>
              <a:gd name="connsiteY22" fmla="*/ 57344 h 60347"/>
              <a:gd name="connsiteX23" fmla="*/ 20886 w 57626"/>
              <a:gd name="connsiteY23" fmla="*/ 57344 h 60347"/>
              <a:gd name="connsiteX24" fmla="*/ 18114 w 57626"/>
              <a:gd name="connsiteY24" fmla="*/ 56354 h 60347"/>
              <a:gd name="connsiteX25" fmla="*/ 18510 w 57626"/>
              <a:gd name="connsiteY25" fmla="*/ 54573 h 6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626" h="60347">
                <a:moveTo>
                  <a:pt x="30391" y="7483"/>
                </a:moveTo>
                <a:cubicBezTo>
                  <a:pt x="31184" y="4317"/>
                  <a:pt x="31382" y="3328"/>
                  <a:pt x="39501" y="3328"/>
                </a:cubicBezTo>
                <a:cubicBezTo>
                  <a:pt x="42273" y="3328"/>
                  <a:pt x="43065" y="3328"/>
                  <a:pt x="43065" y="1547"/>
                </a:cubicBezTo>
                <a:cubicBezTo>
                  <a:pt x="43065" y="1349"/>
                  <a:pt x="43065" y="162"/>
                  <a:pt x="41679" y="162"/>
                </a:cubicBezTo>
                <a:cubicBezTo>
                  <a:pt x="39699" y="162"/>
                  <a:pt x="37322" y="360"/>
                  <a:pt x="35144" y="557"/>
                </a:cubicBezTo>
                <a:cubicBezTo>
                  <a:pt x="32966" y="557"/>
                  <a:pt x="30193" y="557"/>
                  <a:pt x="28015" y="557"/>
                </a:cubicBezTo>
                <a:cubicBezTo>
                  <a:pt x="26233" y="557"/>
                  <a:pt x="23857" y="557"/>
                  <a:pt x="21876" y="557"/>
                </a:cubicBezTo>
                <a:cubicBezTo>
                  <a:pt x="20094" y="557"/>
                  <a:pt x="17916" y="162"/>
                  <a:pt x="16133" y="162"/>
                </a:cubicBezTo>
                <a:cubicBezTo>
                  <a:pt x="15737" y="162"/>
                  <a:pt x="14351" y="162"/>
                  <a:pt x="14351" y="2140"/>
                </a:cubicBezTo>
                <a:cubicBezTo>
                  <a:pt x="14351" y="3328"/>
                  <a:pt x="15341" y="3328"/>
                  <a:pt x="17124" y="3328"/>
                </a:cubicBezTo>
                <a:cubicBezTo>
                  <a:pt x="17322" y="3328"/>
                  <a:pt x="18906" y="3328"/>
                  <a:pt x="20490" y="3525"/>
                </a:cubicBezTo>
                <a:cubicBezTo>
                  <a:pt x="22470" y="3723"/>
                  <a:pt x="22668" y="3921"/>
                  <a:pt x="22668" y="4911"/>
                </a:cubicBezTo>
                <a:cubicBezTo>
                  <a:pt x="22668" y="4911"/>
                  <a:pt x="22668" y="5504"/>
                  <a:pt x="22272" y="6691"/>
                </a:cubicBezTo>
                <a:lnTo>
                  <a:pt x="10391" y="53584"/>
                </a:lnTo>
                <a:cubicBezTo>
                  <a:pt x="9599" y="56552"/>
                  <a:pt x="9401" y="57344"/>
                  <a:pt x="2668" y="57344"/>
                </a:cubicBezTo>
                <a:cubicBezTo>
                  <a:pt x="1281" y="57344"/>
                  <a:pt x="93" y="57344"/>
                  <a:pt x="93" y="59124"/>
                </a:cubicBezTo>
                <a:cubicBezTo>
                  <a:pt x="93" y="60509"/>
                  <a:pt x="1083" y="60509"/>
                  <a:pt x="2668" y="60509"/>
                </a:cubicBezTo>
                <a:lnTo>
                  <a:pt x="47026" y="60509"/>
                </a:lnTo>
                <a:cubicBezTo>
                  <a:pt x="49402" y="60509"/>
                  <a:pt x="49402" y="60509"/>
                  <a:pt x="50194" y="58729"/>
                </a:cubicBezTo>
                <a:cubicBezTo>
                  <a:pt x="50986" y="56354"/>
                  <a:pt x="57719" y="39338"/>
                  <a:pt x="57719" y="38547"/>
                </a:cubicBezTo>
                <a:cubicBezTo>
                  <a:pt x="57719" y="38349"/>
                  <a:pt x="57521" y="37360"/>
                  <a:pt x="56135" y="37360"/>
                </a:cubicBezTo>
                <a:cubicBezTo>
                  <a:pt x="55145" y="37360"/>
                  <a:pt x="54947" y="37755"/>
                  <a:pt x="54353" y="39140"/>
                </a:cubicBezTo>
                <a:cubicBezTo>
                  <a:pt x="50986" y="47450"/>
                  <a:pt x="47026" y="57344"/>
                  <a:pt x="30986" y="57344"/>
                </a:cubicBezTo>
                <a:lnTo>
                  <a:pt x="20886" y="57344"/>
                </a:lnTo>
                <a:cubicBezTo>
                  <a:pt x="18312" y="57344"/>
                  <a:pt x="18114" y="57146"/>
                  <a:pt x="18114" y="56354"/>
                </a:cubicBezTo>
                <a:cubicBezTo>
                  <a:pt x="18114" y="56354"/>
                  <a:pt x="18114" y="55958"/>
                  <a:pt x="18510" y="54573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720A43-695C-C17D-CF6C-4B0DE7C7FFE8}"/>
              </a:ext>
            </a:extLst>
          </p:cNvPr>
          <p:cNvSpPr/>
          <p:nvPr/>
        </p:nvSpPr>
        <p:spPr>
          <a:xfrm>
            <a:off x="8827275" y="3862020"/>
            <a:ext cx="80359" cy="96997"/>
          </a:xfrm>
          <a:custGeom>
            <a:avLst/>
            <a:gdLst>
              <a:gd name="connsiteX0" fmla="*/ 35348 w 36635"/>
              <a:gd name="connsiteY0" fmla="*/ 2437 h 44220"/>
              <a:gd name="connsiteX1" fmla="*/ 35546 w 36635"/>
              <a:gd name="connsiteY1" fmla="*/ 1250 h 44220"/>
              <a:gd name="connsiteX2" fmla="*/ 33565 w 36635"/>
              <a:gd name="connsiteY2" fmla="*/ 261 h 44220"/>
              <a:gd name="connsiteX3" fmla="*/ 25842 w 36635"/>
              <a:gd name="connsiteY3" fmla="*/ 657 h 44220"/>
              <a:gd name="connsiteX4" fmla="*/ 24258 w 36635"/>
              <a:gd name="connsiteY4" fmla="*/ 1052 h 44220"/>
              <a:gd name="connsiteX5" fmla="*/ 23862 w 36635"/>
              <a:gd name="connsiteY5" fmla="*/ 2635 h 44220"/>
              <a:gd name="connsiteX6" fmla="*/ 25644 w 36635"/>
              <a:gd name="connsiteY6" fmla="*/ 3625 h 44220"/>
              <a:gd name="connsiteX7" fmla="*/ 27822 w 36635"/>
              <a:gd name="connsiteY7" fmla="*/ 3822 h 44220"/>
              <a:gd name="connsiteX8" fmla="*/ 29209 w 36635"/>
              <a:gd name="connsiteY8" fmla="*/ 4614 h 44220"/>
              <a:gd name="connsiteX9" fmla="*/ 28417 w 36635"/>
              <a:gd name="connsiteY9" fmla="*/ 7978 h 44220"/>
              <a:gd name="connsiteX10" fmla="*/ 25446 w 36635"/>
              <a:gd name="connsiteY10" fmla="*/ 19849 h 44220"/>
              <a:gd name="connsiteX11" fmla="*/ 17921 w 36635"/>
              <a:gd name="connsiteY11" fmla="*/ 15892 h 44220"/>
              <a:gd name="connsiteX12" fmla="*/ 99 w 36635"/>
              <a:gd name="connsiteY12" fmla="*/ 33502 h 44220"/>
              <a:gd name="connsiteX13" fmla="*/ 11188 w 36635"/>
              <a:gd name="connsiteY13" fmla="*/ 44384 h 44220"/>
              <a:gd name="connsiteX14" fmla="*/ 21090 w 36635"/>
              <a:gd name="connsiteY14" fmla="*/ 40031 h 44220"/>
              <a:gd name="connsiteX15" fmla="*/ 28615 w 36635"/>
              <a:gd name="connsiteY15" fmla="*/ 44384 h 44220"/>
              <a:gd name="connsiteX16" fmla="*/ 34159 w 36635"/>
              <a:gd name="connsiteY16" fmla="*/ 41020 h 44220"/>
              <a:gd name="connsiteX17" fmla="*/ 36734 w 36635"/>
              <a:gd name="connsiteY17" fmla="*/ 34689 h 44220"/>
              <a:gd name="connsiteX18" fmla="*/ 35348 w 36635"/>
              <a:gd name="connsiteY18" fmla="*/ 33897 h 44220"/>
              <a:gd name="connsiteX19" fmla="*/ 33763 w 36635"/>
              <a:gd name="connsiteY19" fmla="*/ 35282 h 44220"/>
              <a:gd name="connsiteX20" fmla="*/ 28813 w 36635"/>
              <a:gd name="connsiteY20" fmla="*/ 42405 h 44220"/>
              <a:gd name="connsiteX21" fmla="*/ 26238 w 36635"/>
              <a:gd name="connsiteY21" fmla="*/ 39042 h 44220"/>
              <a:gd name="connsiteX22" fmla="*/ 26634 w 36635"/>
              <a:gd name="connsiteY22" fmla="*/ 37063 h 44220"/>
              <a:gd name="connsiteX23" fmla="*/ 21486 w 36635"/>
              <a:gd name="connsiteY23" fmla="*/ 35480 h 44220"/>
              <a:gd name="connsiteX24" fmla="*/ 20099 w 36635"/>
              <a:gd name="connsiteY24" fmla="*/ 37657 h 44220"/>
              <a:gd name="connsiteX25" fmla="*/ 11386 w 36635"/>
              <a:gd name="connsiteY25" fmla="*/ 42405 h 44220"/>
              <a:gd name="connsiteX26" fmla="*/ 5841 w 36635"/>
              <a:gd name="connsiteY26" fmla="*/ 35876 h 44220"/>
              <a:gd name="connsiteX27" fmla="*/ 9604 w 36635"/>
              <a:gd name="connsiteY27" fmla="*/ 23213 h 44220"/>
              <a:gd name="connsiteX28" fmla="*/ 17921 w 36635"/>
              <a:gd name="connsiteY28" fmla="*/ 18068 h 44220"/>
              <a:gd name="connsiteX29" fmla="*/ 24456 w 36635"/>
              <a:gd name="connsiteY29" fmla="*/ 23609 h 4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635" h="44220">
                <a:moveTo>
                  <a:pt x="35348" y="2437"/>
                </a:moveTo>
                <a:cubicBezTo>
                  <a:pt x="35546" y="1646"/>
                  <a:pt x="35546" y="1448"/>
                  <a:pt x="35546" y="1250"/>
                </a:cubicBezTo>
                <a:cubicBezTo>
                  <a:pt x="35546" y="63"/>
                  <a:pt x="34556" y="63"/>
                  <a:pt x="33565" y="261"/>
                </a:cubicBezTo>
                <a:lnTo>
                  <a:pt x="25842" y="657"/>
                </a:lnTo>
                <a:cubicBezTo>
                  <a:pt x="24654" y="855"/>
                  <a:pt x="24654" y="855"/>
                  <a:pt x="24258" y="1052"/>
                </a:cubicBezTo>
                <a:cubicBezTo>
                  <a:pt x="24060" y="1448"/>
                  <a:pt x="23862" y="2240"/>
                  <a:pt x="23862" y="2635"/>
                </a:cubicBezTo>
                <a:cubicBezTo>
                  <a:pt x="23862" y="3625"/>
                  <a:pt x="24852" y="3625"/>
                  <a:pt x="25644" y="3625"/>
                </a:cubicBezTo>
                <a:cubicBezTo>
                  <a:pt x="25842" y="3625"/>
                  <a:pt x="27030" y="3625"/>
                  <a:pt x="27822" y="3822"/>
                </a:cubicBezTo>
                <a:cubicBezTo>
                  <a:pt x="29011" y="3822"/>
                  <a:pt x="29209" y="4020"/>
                  <a:pt x="29209" y="4614"/>
                </a:cubicBezTo>
                <a:cubicBezTo>
                  <a:pt x="29209" y="4812"/>
                  <a:pt x="28615" y="6790"/>
                  <a:pt x="28417" y="7978"/>
                </a:cubicBezTo>
                <a:lnTo>
                  <a:pt x="25446" y="19849"/>
                </a:lnTo>
                <a:cubicBezTo>
                  <a:pt x="24258" y="18068"/>
                  <a:pt x="21882" y="15892"/>
                  <a:pt x="17921" y="15892"/>
                </a:cubicBezTo>
                <a:cubicBezTo>
                  <a:pt x="9010" y="15892"/>
                  <a:pt x="99" y="24598"/>
                  <a:pt x="99" y="33502"/>
                </a:cubicBezTo>
                <a:cubicBezTo>
                  <a:pt x="99" y="40031"/>
                  <a:pt x="4851" y="44384"/>
                  <a:pt x="11188" y="44384"/>
                </a:cubicBezTo>
                <a:cubicBezTo>
                  <a:pt x="16337" y="44384"/>
                  <a:pt x="20298" y="40822"/>
                  <a:pt x="21090" y="40031"/>
                </a:cubicBezTo>
                <a:cubicBezTo>
                  <a:pt x="22278" y="43197"/>
                  <a:pt x="25644" y="44384"/>
                  <a:pt x="28615" y="44384"/>
                </a:cubicBezTo>
                <a:cubicBezTo>
                  <a:pt x="31189" y="44384"/>
                  <a:pt x="32773" y="42999"/>
                  <a:pt x="34159" y="41020"/>
                </a:cubicBezTo>
                <a:cubicBezTo>
                  <a:pt x="35744" y="38448"/>
                  <a:pt x="36734" y="35084"/>
                  <a:pt x="36734" y="34689"/>
                </a:cubicBezTo>
                <a:cubicBezTo>
                  <a:pt x="36734" y="33897"/>
                  <a:pt x="35546" y="33897"/>
                  <a:pt x="35348" y="33897"/>
                </a:cubicBezTo>
                <a:cubicBezTo>
                  <a:pt x="34159" y="33897"/>
                  <a:pt x="34159" y="34293"/>
                  <a:pt x="33763" y="35282"/>
                </a:cubicBezTo>
                <a:cubicBezTo>
                  <a:pt x="32575" y="39833"/>
                  <a:pt x="30991" y="42405"/>
                  <a:pt x="28813" y="42405"/>
                </a:cubicBezTo>
                <a:cubicBezTo>
                  <a:pt x="27030" y="42405"/>
                  <a:pt x="26238" y="41020"/>
                  <a:pt x="26238" y="39042"/>
                </a:cubicBezTo>
                <a:cubicBezTo>
                  <a:pt x="26238" y="38250"/>
                  <a:pt x="26436" y="37657"/>
                  <a:pt x="26634" y="37063"/>
                </a:cubicBezTo>
                <a:close/>
                <a:moveTo>
                  <a:pt x="21486" y="35480"/>
                </a:moveTo>
                <a:cubicBezTo>
                  <a:pt x="21288" y="36272"/>
                  <a:pt x="21288" y="36469"/>
                  <a:pt x="20099" y="37657"/>
                </a:cubicBezTo>
                <a:cubicBezTo>
                  <a:pt x="17723" y="40427"/>
                  <a:pt x="14555" y="42405"/>
                  <a:pt x="11386" y="42405"/>
                </a:cubicBezTo>
                <a:cubicBezTo>
                  <a:pt x="9208" y="42405"/>
                  <a:pt x="5841" y="41218"/>
                  <a:pt x="5841" y="35876"/>
                </a:cubicBezTo>
                <a:cubicBezTo>
                  <a:pt x="5841" y="33106"/>
                  <a:pt x="7426" y="26379"/>
                  <a:pt x="9604" y="23213"/>
                </a:cubicBezTo>
                <a:cubicBezTo>
                  <a:pt x="11980" y="19651"/>
                  <a:pt x="15149" y="18068"/>
                  <a:pt x="17921" y="18068"/>
                </a:cubicBezTo>
                <a:cubicBezTo>
                  <a:pt x="20693" y="18068"/>
                  <a:pt x="23466" y="19849"/>
                  <a:pt x="24456" y="2360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007247E-684C-F72B-EACA-D4E8732C32C5}"/>
              </a:ext>
            </a:extLst>
          </p:cNvPr>
          <p:cNvSpPr/>
          <p:nvPr/>
        </p:nvSpPr>
        <p:spPr>
          <a:xfrm flipV="1">
            <a:off x="8282046" y="950314"/>
            <a:ext cx="5068046" cy="490404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CA3438-C53E-F19A-9AA7-DC5A880579F1}"/>
              </a:ext>
            </a:extLst>
          </p:cNvPr>
          <p:cNvSpPr/>
          <p:nvPr/>
        </p:nvSpPr>
        <p:spPr>
          <a:xfrm flipV="1">
            <a:off x="5790674" y="2027423"/>
            <a:ext cx="5793921" cy="2803159"/>
          </a:xfrm>
          <a:custGeom>
            <a:avLst/>
            <a:gdLst>
              <a:gd name="connsiteX0" fmla="*/ 2641475 w 2641396"/>
              <a:gd name="connsiteY0" fmla="*/ 639045 h 1277935"/>
              <a:gd name="connsiteX1" fmla="*/ 1320774 w 2641396"/>
              <a:gd name="connsiteY1" fmla="*/ 1277988 h 1277935"/>
              <a:gd name="connsiteX2" fmla="*/ 79 w 2641396"/>
              <a:gd name="connsiteY2" fmla="*/ 639045 h 1277935"/>
              <a:gd name="connsiteX3" fmla="*/ 1320774 w 2641396"/>
              <a:gd name="connsiteY3" fmla="*/ 53 h 1277935"/>
              <a:gd name="connsiteX4" fmla="*/ 2641475 w 2641396"/>
              <a:gd name="connsiteY4" fmla="*/ 639045 h 127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1396" h="1277935">
                <a:moveTo>
                  <a:pt x="2641475" y="639045"/>
                </a:moveTo>
                <a:cubicBezTo>
                  <a:pt x="2641475" y="991930"/>
                  <a:pt x="2050158" y="1277988"/>
                  <a:pt x="1320774" y="1277988"/>
                </a:cubicBezTo>
                <a:cubicBezTo>
                  <a:pt x="591339" y="1277988"/>
                  <a:pt x="79" y="991930"/>
                  <a:pt x="79" y="639045"/>
                </a:cubicBezTo>
                <a:cubicBezTo>
                  <a:pt x="79" y="286159"/>
                  <a:pt x="591339" y="53"/>
                  <a:pt x="1320774" y="53"/>
                </a:cubicBezTo>
                <a:cubicBezTo>
                  <a:pt x="2050158" y="53"/>
                  <a:pt x="2641475" y="286159"/>
                  <a:pt x="2641475" y="639045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7732AB2-1A49-CBB3-83B6-CDD2DCBABD91}"/>
              </a:ext>
            </a:extLst>
          </p:cNvPr>
          <p:cNvSpPr/>
          <p:nvPr/>
        </p:nvSpPr>
        <p:spPr>
          <a:xfrm flipV="1">
            <a:off x="6949478" y="2588059"/>
            <a:ext cx="3476301" cy="1681891"/>
          </a:xfrm>
          <a:custGeom>
            <a:avLst/>
            <a:gdLst>
              <a:gd name="connsiteX0" fmla="*/ 1584893 w 1584814"/>
              <a:gd name="connsiteY0" fmla="*/ 383458 h 766759"/>
              <a:gd name="connsiteX1" fmla="*/ 792486 w 1584814"/>
              <a:gd name="connsiteY1" fmla="*/ 766812 h 766759"/>
              <a:gd name="connsiteX2" fmla="*/ 79 w 1584814"/>
              <a:gd name="connsiteY2" fmla="*/ 383458 h 766759"/>
              <a:gd name="connsiteX3" fmla="*/ 792486 w 1584814"/>
              <a:gd name="connsiteY3" fmla="*/ 53 h 766759"/>
              <a:gd name="connsiteX4" fmla="*/ 1584893 w 1584814"/>
              <a:gd name="connsiteY4" fmla="*/ 383458 h 76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14" h="766759">
                <a:moveTo>
                  <a:pt x="1584893" y="383458"/>
                </a:moveTo>
                <a:cubicBezTo>
                  <a:pt x="1584893" y="595172"/>
                  <a:pt x="1230127" y="766812"/>
                  <a:pt x="792486" y="766812"/>
                </a:cubicBezTo>
                <a:cubicBezTo>
                  <a:pt x="354845" y="766812"/>
                  <a:pt x="79" y="595172"/>
                  <a:pt x="79" y="383458"/>
                </a:cubicBezTo>
                <a:cubicBezTo>
                  <a:pt x="79" y="171697"/>
                  <a:pt x="354845" y="53"/>
                  <a:pt x="792486" y="53"/>
                </a:cubicBezTo>
                <a:cubicBezTo>
                  <a:pt x="1230127" y="53"/>
                  <a:pt x="1584893" y="171697"/>
                  <a:pt x="1584893" y="383458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5F523A-343A-84EC-E69C-6EA8469F733A}"/>
              </a:ext>
            </a:extLst>
          </p:cNvPr>
          <p:cNvSpPr/>
          <p:nvPr/>
        </p:nvSpPr>
        <p:spPr>
          <a:xfrm flipV="1">
            <a:off x="7601258" y="2903376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BEEAD6-F329-4B35-80D3-9C1801F0DEFC}"/>
              </a:ext>
            </a:extLst>
          </p:cNvPr>
          <p:cNvSpPr/>
          <p:nvPr/>
        </p:nvSpPr>
        <p:spPr>
          <a:xfrm>
            <a:off x="8322600" y="3021477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3350480-1ACC-4426-8008-975B60C39056}"/>
              </a:ext>
            </a:extLst>
          </p:cNvPr>
          <p:cNvSpPr/>
          <p:nvPr/>
        </p:nvSpPr>
        <p:spPr>
          <a:xfrm>
            <a:off x="8421766" y="3111095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1A8889-B6C9-3CEF-049A-5D6E330668F8}"/>
              </a:ext>
            </a:extLst>
          </p:cNvPr>
          <p:cNvSpPr/>
          <p:nvPr/>
        </p:nvSpPr>
        <p:spPr>
          <a:xfrm>
            <a:off x="10965778" y="1003268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E26B64E-5831-CC23-C4CE-0FB7A1270C9C}"/>
              </a:ext>
            </a:extLst>
          </p:cNvPr>
          <p:cNvSpPr/>
          <p:nvPr/>
        </p:nvSpPr>
        <p:spPr>
          <a:xfrm>
            <a:off x="11064931" y="1141944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3D6DBF14-7AD6-6589-1904-63235874C2CC}"/>
              </a:ext>
            </a:extLst>
          </p:cNvPr>
          <p:cNvSpPr/>
          <p:nvPr/>
        </p:nvSpPr>
        <p:spPr>
          <a:xfrm rot="16200000">
            <a:off x="4033384" y="2624449"/>
            <a:ext cx="4389343" cy="19502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Curvas características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1≥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·</m:t>
                                  </m:r>
                                  <m:func>
                                    <m:func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E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819A0D-A510-BDFD-6BB0-9A4C9BBF3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3909019" cy="1168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TextBox 333">
            <a:extLst>
              <a:ext uri="{FF2B5EF4-FFF2-40B4-BE49-F238E27FC236}">
                <a16:creationId xmlns:a16="http://schemas.microsoft.com/office/drawing/2014/main" id="{34E4406D-5E97-00A3-C6ED-522038C6A026}"/>
              </a:ext>
            </a:extLst>
          </p:cNvPr>
          <p:cNvSpPr txBox="1"/>
          <p:nvPr/>
        </p:nvSpPr>
        <p:spPr>
          <a:xfrm>
            <a:off x="830623" y="3167390"/>
            <a:ext cx="48171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dirty="0" err="1"/>
              <a:t>Elipses</a:t>
            </a:r>
            <a:r>
              <a:rPr lang="en-GB" sz="2800" dirty="0"/>
              <a:t> de </a:t>
            </a:r>
            <a:r>
              <a:rPr lang="en-GB" sz="2800" dirty="0" err="1"/>
              <a:t>tensión-velocidad</a:t>
            </a:r>
            <a:endParaRPr lang="es-ES" sz="2800" dirty="0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C5752341-58B1-8DDB-AC9A-0D82064620DA}"/>
              </a:ext>
            </a:extLst>
          </p:cNvPr>
          <p:cNvSpPr/>
          <p:nvPr/>
        </p:nvSpPr>
        <p:spPr>
          <a:xfrm rot="16200000">
            <a:off x="9633580" y="3235812"/>
            <a:ext cx="4652290" cy="46455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/>
              <p:nvPr/>
            </p:nvSpPr>
            <p:spPr>
              <a:xfrm>
                <a:off x="5751684" y="3055111"/>
                <a:ext cx="63119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s-E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00263-9847-F9AB-E7A0-87A987579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684" y="3055111"/>
                <a:ext cx="63119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1F5E57C-61BF-73B5-7786-3AEC0749EEEF}"/>
              </a:ext>
            </a:extLst>
          </p:cNvPr>
          <p:cNvSpPr/>
          <p:nvPr/>
        </p:nvSpPr>
        <p:spPr>
          <a:xfrm flipV="1">
            <a:off x="8634964" y="3374306"/>
            <a:ext cx="108466" cy="108208"/>
          </a:xfrm>
          <a:custGeom>
            <a:avLst/>
            <a:gdLst>
              <a:gd name="connsiteX0" fmla="*/ 50731 w 50528"/>
              <a:gd name="connsiteY0" fmla="*/ 25171 h 50408"/>
              <a:gd name="connsiteX1" fmla="*/ 25467 w 50528"/>
              <a:gd name="connsiteY1" fmla="*/ 50376 h 50408"/>
              <a:gd name="connsiteX2" fmla="*/ 203 w 50528"/>
              <a:gd name="connsiteY2" fmla="*/ 25171 h 50408"/>
              <a:gd name="connsiteX3" fmla="*/ 25467 w 50528"/>
              <a:gd name="connsiteY3" fmla="*/ -33 h 50408"/>
              <a:gd name="connsiteX4" fmla="*/ 50731 w 50528"/>
              <a:gd name="connsiteY4" fmla="*/ 25171 h 5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28" h="50408">
                <a:moveTo>
                  <a:pt x="50731" y="25171"/>
                </a:moveTo>
                <a:cubicBezTo>
                  <a:pt x="50731" y="39086"/>
                  <a:pt x="39414" y="50376"/>
                  <a:pt x="25467" y="50376"/>
                </a:cubicBezTo>
                <a:cubicBezTo>
                  <a:pt x="11520" y="50376"/>
                  <a:pt x="203" y="39086"/>
                  <a:pt x="203" y="25171"/>
                </a:cubicBezTo>
                <a:cubicBezTo>
                  <a:pt x="203" y="11257"/>
                  <a:pt x="11520" y="-33"/>
                  <a:pt x="25467" y="-33"/>
                </a:cubicBezTo>
                <a:cubicBezTo>
                  <a:pt x="39414" y="-33"/>
                  <a:pt x="50731" y="11257"/>
                  <a:pt x="50731" y="25171"/>
                </a:cubicBezTo>
                <a:close/>
              </a:path>
            </a:pathLst>
          </a:custGeom>
          <a:solidFill>
            <a:srgbClr val="FF0000"/>
          </a:solidFill>
          <a:ln w="505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3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5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reeform: Shape 313">
            <a:extLst>
              <a:ext uri="{FF2B5EF4-FFF2-40B4-BE49-F238E27FC236}">
                <a16:creationId xmlns:a16="http://schemas.microsoft.com/office/drawing/2014/main" id="{AE9C3A41-2ED9-5A85-6351-BC20479F20FA}"/>
              </a:ext>
            </a:extLst>
          </p:cNvPr>
          <p:cNvSpPr/>
          <p:nvPr/>
        </p:nvSpPr>
        <p:spPr>
          <a:xfrm flipV="1">
            <a:off x="10490179" y="3054456"/>
            <a:ext cx="727723" cy="411789"/>
          </a:xfrm>
          <a:custGeom>
            <a:avLst/>
            <a:gdLst>
              <a:gd name="connsiteX0" fmla="*/ 339208 w 339005"/>
              <a:gd name="connsiteY0" fmla="*/ 38 h 191829"/>
              <a:gd name="connsiteX1" fmla="*/ 140620 w 339005"/>
              <a:gd name="connsiteY1" fmla="*/ 191867 h 191829"/>
              <a:gd name="connsiteX2" fmla="*/ 203 w 339005"/>
              <a:gd name="connsiteY2" fmla="*/ 135665 h 1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005" h="191829">
                <a:moveTo>
                  <a:pt x="339208" y="38"/>
                </a:moveTo>
                <a:cubicBezTo>
                  <a:pt x="339208" y="106004"/>
                  <a:pt x="250263" y="191867"/>
                  <a:pt x="140620" y="191867"/>
                </a:cubicBezTo>
                <a:cubicBezTo>
                  <a:pt x="87957" y="191867"/>
                  <a:pt x="37429" y="171664"/>
                  <a:pt x="203" y="135665"/>
                </a:cubicBezTo>
              </a:path>
            </a:pathLst>
          </a:custGeom>
          <a:noFill/>
          <a:ln w="127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2857418-A207-06EA-6868-229CD3788C3A}"/>
              </a:ext>
            </a:extLst>
          </p:cNvPr>
          <p:cNvSpPr/>
          <p:nvPr/>
        </p:nvSpPr>
        <p:spPr>
          <a:xfrm rot="16200000">
            <a:off x="9492930" y="2391772"/>
            <a:ext cx="1003041" cy="155029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8083383" y="-1"/>
            <a:ext cx="4631463" cy="6857998"/>
            <a:chOff x="7527978" y="170862"/>
            <a:chExt cx="3825822" cy="62117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2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MTPA</a:t>
            </a:r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4006DA66-CF83-82BC-1571-0BEFF7305BCE}"/>
              </a:ext>
            </a:extLst>
          </p:cNvPr>
          <p:cNvSpPr/>
          <p:nvPr/>
        </p:nvSpPr>
        <p:spPr>
          <a:xfrm flipV="1">
            <a:off x="10042454" y="2008749"/>
            <a:ext cx="811587" cy="1466438"/>
          </a:xfrm>
          <a:custGeom>
            <a:avLst/>
            <a:gdLst>
              <a:gd name="connsiteX0" fmla="*/ 50 w 396130"/>
              <a:gd name="connsiteY0" fmla="*/ 715722 h 715758"/>
              <a:gd name="connsiteX1" fmla="*/ 16521 w 396130"/>
              <a:gd name="connsiteY1" fmla="*/ 696443 h 715758"/>
              <a:gd name="connsiteX2" fmla="*/ 33041 w 396130"/>
              <a:gd name="connsiteY2" fmla="*/ 676965 h 715758"/>
              <a:gd name="connsiteX3" fmla="*/ 49560 w 396130"/>
              <a:gd name="connsiteY3" fmla="*/ 657339 h 715758"/>
              <a:gd name="connsiteX4" fmla="*/ 66080 w 396130"/>
              <a:gd name="connsiteY4" fmla="*/ 637465 h 715758"/>
              <a:gd name="connsiteX5" fmla="*/ 82551 w 396130"/>
              <a:gd name="connsiteY5" fmla="*/ 617393 h 715758"/>
              <a:gd name="connsiteX6" fmla="*/ 99071 w 396130"/>
              <a:gd name="connsiteY6" fmla="*/ 597073 h 715758"/>
              <a:gd name="connsiteX7" fmla="*/ 115591 w 396130"/>
              <a:gd name="connsiteY7" fmla="*/ 576505 h 715758"/>
              <a:gd name="connsiteX8" fmla="*/ 132061 w 396130"/>
              <a:gd name="connsiteY8" fmla="*/ 555590 h 715758"/>
              <a:gd name="connsiteX9" fmla="*/ 148581 w 396130"/>
              <a:gd name="connsiteY9" fmla="*/ 534329 h 715758"/>
              <a:gd name="connsiteX10" fmla="*/ 165101 w 396130"/>
              <a:gd name="connsiteY10" fmla="*/ 512720 h 715758"/>
              <a:gd name="connsiteX11" fmla="*/ 181571 w 396130"/>
              <a:gd name="connsiteY11" fmla="*/ 490666 h 715758"/>
              <a:gd name="connsiteX12" fmla="*/ 198091 w 396130"/>
              <a:gd name="connsiteY12" fmla="*/ 468115 h 715758"/>
              <a:gd name="connsiteX13" fmla="*/ 214611 w 396130"/>
              <a:gd name="connsiteY13" fmla="*/ 445020 h 715758"/>
              <a:gd name="connsiteX14" fmla="*/ 231131 w 396130"/>
              <a:gd name="connsiteY14" fmla="*/ 421231 h 715758"/>
              <a:gd name="connsiteX15" fmla="*/ 247601 w 396130"/>
              <a:gd name="connsiteY15" fmla="*/ 396649 h 715758"/>
              <a:gd name="connsiteX16" fmla="*/ 264121 w 396130"/>
              <a:gd name="connsiteY16" fmla="*/ 371174 h 715758"/>
              <a:gd name="connsiteX17" fmla="*/ 280641 w 396130"/>
              <a:gd name="connsiteY17" fmla="*/ 344560 h 715758"/>
              <a:gd name="connsiteX18" fmla="*/ 297111 w 396130"/>
              <a:gd name="connsiteY18" fmla="*/ 316509 h 715758"/>
              <a:gd name="connsiteX19" fmla="*/ 313631 w 396130"/>
              <a:gd name="connsiteY19" fmla="*/ 286623 h 715758"/>
              <a:gd name="connsiteX20" fmla="*/ 330151 w 396130"/>
              <a:gd name="connsiteY20" fmla="*/ 254211 h 715758"/>
              <a:gd name="connsiteX21" fmla="*/ 346621 w 396130"/>
              <a:gd name="connsiteY21" fmla="*/ 218279 h 715758"/>
              <a:gd name="connsiteX22" fmla="*/ 363141 w 396130"/>
              <a:gd name="connsiteY22" fmla="*/ 176549 h 715758"/>
              <a:gd name="connsiteX23" fmla="*/ 379661 w 396130"/>
              <a:gd name="connsiteY23" fmla="*/ 123469 h 715758"/>
              <a:gd name="connsiteX24" fmla="*/ 396181 w 396130"/>
              <a:gd name="connsiteY24" fmla="*/ -37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15722"/>
                </a:moveTo>
                <a:lnTo>
                  <a:pt x="16521" y="696443"/>
                </a:lnTo>
                <a:lnTo>
                  <a:pt x="33041" y="676965"/>
                </a:lnTo>
                <a:lnTo>
                  <a:pt x="49560" y="657339"/>
                </a:lnTo>
                <a:lnTo>
                  <a:pt x="66080" y="637465"/>
                </a:lnTo>
                <a:lnTo>
                  <a:pt x="82551" y="617393"/>
                </a:lnTo>
                <a:lnTo>
                  <a:pt x="99071" y="597073"/>
                </a:lnTo>
                <a:lnTo>
                  <a:pt x="115591" y="576505"/>
                </a:lnTo>
                <a:lnTo>
                  <a:pt x="132061" y="555590"/>
                </a:lnTo>
                <a:lnTo>
                  <a:pt x="148581" y="534329"/>
                </a:lnTo>
                <a:lnTo>
                  <a:pt x="165101" y="512720"/>
                </a:lnTo>
                <a:lnTo>
                  <a:pt x="181571" y="490666"/>
                </a:lnTo>
                <a:lnTo>
                  <a:pt x="198091" y="468115"/>
                </a:lnTo>
                <a:lnTo>
                  <a:pt x="214611" y="445020"/>
                </a:lnTo>
                <a:lnTo>
                  <a:pt x="231131" y="421231"/>
                </a:lnTo>
                <a:lnTo>
                  <a:pt x="247601" y="396649"/>
                </a:lnTo>
                <a:lnTo>
                  <a:pt x="264121" y="371174"/>
                </a:lnTo>
                <a:lnTo>
                  <a:pt x="280641" y="344560"/>
                </a:lnTo>
                <a:lnTo>
                  <a:pt x="297111" y="316509"/>
                </a:lnTo>
                <a:lnTo>
                  <a:pt x="313631" y="286623"/>
                </a:lnTo>
                <a:lnTo>
                  <a:pt x="330151" y="254211"/>
                </a:lnTo>
                <a:lnTo>
                  <a:pt x="346621" y="218279"/>
                </a:lnTo>
                <a:lnTo>
                  <a:pt x="363141" y="176549"/>
                </a:lnTo>
                <a:lnTo>
                  <a:pt x="379661" y="123469"/>
                </a:lnTo>
                <a:lnTo>
                  <a:pt x="396181" y="-37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CC39D74B-9C1B-8922-33E2-C6DA2F1858E2}"/>
              </a:ext>
            </a:extLst>
          </p:cNvPr>
          <p:cNvSpPr/>
          <p:nvPr/>
        </p:nvSpPr>
        <p:spPr>
          <a:xfrm flipV="1">
            <a:off x="10042454" y="3464966"/>
            <a:ext cx="811587" cy="1466438"/>
          </a:xfrm>
          <a:custGeom>
            <a:avLst/>
            <a:gdLst>
              <a:gd name="connsiteX0" fmla="*/ 50 w 396130"/>
              <a:gd name="connsiteY0" fmla="*/ 76 h 715758"/>
              <a:gd name="connsiteX1" fmla="*/ 16521 w 396130"/>
              <a:gd name="connsiteY1" fmla="*/ 19405 h 715758"/>
              <a:gd name="connsiteX2" fmla="*/ 33041 w 396130"/>
              <a:gd name="connsiteY2" fmla="*/ 38833 h 715758"/>
              <a:gd name="connsiteX3" fmla="*/ 49560 w 396130"/>
              <a:gd name="connsiteY3" fmla="*/ 58509 h 715758"/>
              <a:gd name="connsiteX4" fmla="*/ 66080 w 396130"/>
              <a:gd name="connsiteY4" fmla="*/ 78333 h 715758"/>
              <a:gd name="connsiteX5" fmla="*/ 82551 w 396130"/>
              <a:gd name="connsiteY5" fmla="*/ 98405 h 715758"/>
              <a:gd name="connsiteX6" fmla="*/ 99071 w 396130"/>
              <a:gd name="connsiteY6" fmla="*/ 118725 h 715758"/>
              <a:gd name="connsiteX7" fmla="*/ 115591 w 396130"/>
              <a:gd name="connsiteY7" fmla="*/ 139343 h 715758"/>
              <a:gd name="connsiteX8" fmla="*/ 132061 w 396130"/>
              <a:gd name="connsiteY8" fmla="*/ 160257 h 715758"/>
              <a:gd name="connsiteX9" fmla="*/ 148581 w 396130"/>
              <a:gd name="connsiteY9" fmla="*/ 181469 h 715758"/>
              <a:gd name="connsiteX10" fmla="*/ 165101 w 396130"/>
              <a:gd name="connsiteY10" fmla="*/ 203078 h 715758"/>
              <a:gd name="connsiteX11" fmla="*/ 181571 w 396130"/>
              <a:gd name="connsiteY11" fmla="*/ 225133 h 715758"/>
              <a:gd name="connsiteX12" fmla="*/ 198091 w 396130"/>
              <a:gd name="connsiteY12" fmla="*/ 247683 h 715758"/>
              <a:gd name="connsiteX13" fmla="*/ 214611 w 396130"/>
              <a:gd name="connsiteY13" fmla="*/ 270828 h 715758"/>
              <a:gd name="connsiteX14" fmla="*/ 231131 w 396130"/>
              <a:gd name="connsiteY14" fmla="*/ 294617 h 715758"/>
              <a:gd name="connsiteX15" fmla="*/ 247601 w 396130"/>
              <a:gd name="connsiteY15" fmla="*/ 319150 h 715758"/>
              <a:gd name="connsiteX16" fmla="*/ 264121 w 396130"/>
              <a:gd name="connsiteY16" fmla="*/ 344624 h 715758"/>
              <a:gd name="connsiteX17" fmla="*/ 280641 w 396130"/>
              <a:gd name="connsiteY17" fmla="*/ 371238 h 715758"/>
              <a:gd name="connsiteX18" fmla="*/ 297111 w 396130"/>
              <a:gd name="connsiteY18" fmla="*/ 399290 h 715758"/>
              <a:gd name="connsiteX19" fmla="*/ 313631 w 396130"/>
              <a:gd name="connsiteY19" fmla="*/ 429224 h 715758"/>
              <a:gd name="connsiteX20" fmla="*/ 330151 w 396130"/>
              <a:gd name="connsiteY20" fmla="*/ 461588 h 715758"/>
              <a:gd name="connsiteX21" fmla="*/ 346621 w 396130"/>
              <a:gd name="connsiteY21" fmla="*/ 497569 h 715758"/>
              <a:gd name="connsiteX22" fmla="*/ 363141 w 396130"/>
              <a:gd name="connsiteY22" fmla="*/ 539250 h 715758"/>
              <a:gd name="connsiteX23" fmla="*/ 379661 w 396130"/>
              <a:gd name="connsiteY23" fmla="*/ 592379 h 715758"/>
              <a:gd name="connsiteX24" fmla="*/ 396181 w 396130"/>
              <a:gd name="connsiteY24" fmla="*/ 715835 h 715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6130" h="715758">
                <a:moveTo>
                  <a:pt x="50" y="76"/>
                </a:moveTo>
                <a:lnTo>
                  <a:pt x="16521" y="19405"/>
                </a:lnTo>
                <a:lnTo>
                  <a:pt x="33041" y="38833"/>
                </a:lnTo>
                <a:lnTo>
                  <a:pt x="49560" y="58509"/>
                </a:lnTo>
                <a:lnTo>
                  <a:pt x="66080" y="78333"/>
                </a:lnTo>
                <a:lnTo>
                  <a:pt x="82551" y="98405"/>
                </a:lnTo>
                <a:lnTo>
                  <a:pt x="99071" y="118725"/>
                </a:lnTo>
                <a:lnTo>
                  <a:pt x="115591" y="139343"/>
                </a:lnTo>
                <a:lnTo>
                  <a:pt x="132061" y="160257"/>
                </a:lnTo>
                <a:lnTo>
                  <a:pt x="148581" y="181469"/>
                </a:lnTo>
                <a:lnTo>
                  <a:pt x="165101" y="203078"/>
                </a:lnTo>
                <a:lnTo>
                  <a:pt x="181571" y="225133"/>
                </a:lnTo>
                <a:lnTo>
                  <a:pt x="198091" y="247683"/>
                </a:lnTo>
                <a:lnTo>
                  <a:pt x="214611" y="270828"/>
                </a:lnTo>
                <a:lnTo>
                  <a:pt x="231131" y="294617"/>
                </a:lnTo>
                <a:lnTo>
                  <a:pt x="247601" y="319150"/>
                </a:lnTo>
                <a:lnTo>
                  <a:pt x="264121" y="344624"/>
                </a:lnTo>
                <a:lnTo>
                  <a:pt x="280641" y="371238"/>
                </a:lnTo>
                <a:lnTo>
                  <a:pt x="297111" y="399290"/>
                </a:lnTo>
                <a:lnTo>
                  <a:pt x="313631" y="429224"/>
                </a:lnTo>
                <a:lnTo>
                  <a:pt x="330151" y="461588"/>
                </a:lnTo>
                <a:lnTo>
                  <a:pt x="346621" y="497569"/>
                </a:lnTo>
                <a:lnTo>
                  <a:pt x="363141" y="539250"/>
                </a:lnTo>
                <a:lnTo>
                  <a:pt x="379661" y="592379"/>
                </a:lnTo>
                <a:lnTo>
                  <a:pt x="396181" y="715835"/>
                </a:lnTo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5226111" cy="921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sSup>
                                        <m:s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num>
                                <m:den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4·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5226111" cy="921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/>
              <p:nvPr/>
            </p:nvSpPr>
            <p:spPr>
              <a:xfrm>
                <a:off x="10966935" y="2782159"/>
                <a:ext cx="7999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MTPA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A672D44C-FD26-2A8E-53CF-F1AA41B93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935" y="2782159"/>
                <a:ext cx="7999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5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B97704-C797-F17C-2F71-251CFA592159}"/>
              </a:ext>
            </a:extLst>
          </p:cNvPr>
          <p:cNvGrpSpPr/>
          <p:nvPr/>
        </p:nvGrpSpPr>
        <p:grpSpPr>
          <a:xfrm>
            <a:off x="8085568" y="-9522"/>
            <a:ext cx="4631463" cy="6857997"/>
            <a:chOff x="7527978" y="170862"/>
            <a:chExt cx="3825822" cy="62117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FBEAE5-92AB-87A5-587F-A839122741FB}"/>
                </a:ext>
              </a:extLst>
            </p:cNvPr>
            <p:cNvGrpSpPr/>
            <p:nvPr/>
          </p:nvGrpSpPr>
          <p:grpSpPr>
            <a:xfrm>
              <a:off x="7527978" y="288522"/>
              <a:ext cx="3825822" cy="6045603"/>
              <a:chOff x="7527978" y="288522"/>
              <a:chExt cx="3825822" cy="604560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447BAB2-0233-B8C2-E705-E0B51B4185CB}"/>
                  </a:ext>
                </a:extLst>
              </p:cNvPr>
              <p:cNvSpPr/>
              <p:nvPr/>
            </p:nvSpPr>
            <p:spPr>
              <a:xfrm flipV="1">
                <a:off x="7910522" y="3259436"/>
                <a:ext cx="956551" cy="103775"/>
              </a:xfrm>
              <a:custGeom>
                <a:avLst/>
                <a:gdLst>
                  <a:gd name="connsiteX0" fmla="*/ 50 w 956551"/>
                  <a:gd name="connsiteY0" fmla="*/ 20 h 103775"/>
                  <a:gd name="connsiteX1" fmla="*/ 50 w 956551"/>
                  <a:gd name="connsiteY1" fmla="*/ 103795 h 103775"/>
                  <a:gd name="connsiteX2" fmla="*/ 956602 w 956551"/>
                  <a:gd name="connsiteY2" fmla="*/ 20 h 103775"/>
                  <a:gd name="connsiteX3" fmla="*/ 956602 w 956551"/>
                  <a:gd name="connsiteY3" fmla="*/ 103795 h 10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6551" h="103775">
                    <a:moveTo>
                      <a:pt x="50" y="20"/>
                    </a:moveTo>
                    <a:lnTo>
                      <a:pt x="50" y="103795"/>
                    </a:lnTo>
                    <a:moveTo>
                      <a:pt x="956602" y="20"/>
                    </a:moveTo>
                    <a:lnTo>
                      <a:pt x="956602" y="103795"/>
                    </a:lnTo>
                  </a:path>
                </a:pathLst>
              </a:custGeom>
              <a:noFill/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1B6C6D6-652C-9808-B873-8799E2DA7D57}"/>
                  </a:ext>
                </a:extLst>
              </p:cNvPr>
              <p:cNvSpPr/>
              <p:nvPr/>
            </p:nvSpPr>
            <p:spPr>
              <a:xfrm flipV="1">
                <a:off x="9771495" y="1460594"/>
                <a:ext cx="103972" cy="3701460"/>
              </a:xfrm>
              <a:custGeom>
                <a:avLst/>
                <a:gdLst>
                  <a:gd name="connsiteX0" fmla="*/ 50 w 103972"/>
                  <a:gd name="connsiteY0" fmla="*/ 20 h 3701460"/>
                  <a:gd name="connsiteX1" fmla="*/ 104023 w 103972"/>
                  <a:gd name="connsiteY1" fmla="*/ 20 h 3701460"/>
                  <a:gd name="connsiteX2" fmla="*/ 50 w 103972"/>
                  <a:gd name="connsiteY2" fmla="*/ 925385 h 3701460"/>
                  <a:gd name="connsiteX3" fmla="*/ 104023 w 103972"/>
                  <a:gd name="connsiteY3" fmla="*/ 925385 h 3701460"/>
                  <a:gd name="connsiteX4" fmla="*/ 50 w 103972"/>
                  <a:gd name="connsiteY4" fmla="*/ 2776115 h 3701460"/>
                  <a:gd name="connsiteX5" fmla="*/ 104023 w 103972"/>
                  <a:gd name="connsiteY5" fmla="*/ 2776115 h 3701460"/>
                  <a:gd name="connsiteX6" fmla="*/ 50 w 103972"/>
                  <a:gd name="connsiteY6" fmla="*/ 3701480 h 3701460"/>
                  <a:gd name="connsiteX7" fmla="*/ 104023 w 103972"/>
                  <a:gd name="connsiteY7" fmla="*/ 3701480 h 370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3972" h="3701460">
                    <a:moveTo>
                      <a:pt x="50" y="20"/>
                    </a:moveTo>
                    <a:lnTo>
                      <a:pt x="104023" y="20"/>
                    </a:lnTo>
                    <a:moveTo>
                      <a:pt x="50" y="925385"/>
                    </a:moveTo>
                    <a:lnTo>
                      <a:pt x="104023" y="925385"/>
                    </a:lnTo>
                    <a:moveTo>
                      <a:pt x="50" y="2776115"/>
                    </a:moveTo>
                    <a:lnTo>
                      <a:pt x="104023" y="2776115"/>
                    </a:lnTo>
                    <a:moveTo>
                      <a:pt x="50" y="3701480"/>
                    </a:moveTo>
                    <a:lnTo>
                      <a:pt x="104023" y="3701480"/>
                    </a:lnTo>
                  </a:path>
                </a:pathLst>
              </a:custGeom>
              <a:solidFill>
                <a:schemeClr val="tx1"/>
              </a:solidFill>
              <a:ln w="4868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615805-FE65-23D4-676B-45F56E2B3A5E}"/>
                  </a:ext>
                </a:extLst>
              </p:cNvPr>
              <p:cNvSpPr/>
              <p:nvPr/>
            </p:nvSpPr>
            <p:spPr>
              <a:xfrm flipV="1">
                <a:off x="7576659" y="3285440"/>
                <a:ext cx="3011957" cy="24507"/>
              </a:xfrm>
              <a:custGeom>
                <a:avLst/>
                <a:gdLst>
                  <a:gd name="connsiteX0" fmla="*/ 50 w 3011957"/>
                  <a:gd name="connsiteY0" fmla="*/ 20 h 24507"/>
                  <a:gd name="connsiteX1" fmla="*/ 3012008 w 3011957"/>
                  <a:gd name="connsiteY1" fmla="*/ 20 h 24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11957" h="24507">
                    <a:moveTo>
                      <a:pt x="50" y="20"/>
                    </a:moveTo>
                    <a:lnTo>
                      <a:pt x="3012008" y="20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8571AD2-C79C-4A12-EEC8-17A4C8BD2597}"/>
                  </a:ext>
                </a:extLst>
              </p:cNvPr>
              <p:cNvSpPr/>
              <p:nvPr/>
            </p:nvSpPr>
            <p:spPr>
              <a:xfrm>
                <a:off x="7527978" y="3272359"/>
                <a:ext cx="77907" cy="77831"/>
              </a:xfrm>
              <a:custGeom>
                <a:avLst/>
                <a:gdLst>
                  <a:gd name="connsiteX0" fmla="*/ 0 w 77907"/>
                  <a:gd name="connsiteY0" fmla="*/ 38964 h 77831"/>
                  <a:gd name="connsiteX1" fmla="*/ 77908 w 77907"/>
                  <a:gd name="connsiteY1" fmla="*/ 77832 h 77831"/>
                  <a:gd name="connsiteX2" fmla="*/ 48680 w 77907"/>
                  <a:gd name="connsiteY2" fmla="*/ 38964 h 77831"/>
                  <a:gd name="connsiteX3" fmla="*/ 77908 w 77907"/>
                  <a:gd name="connsiteY3" fmla="*/ 0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0" y="38964"/>
                    </a:moveTo>
                    <a:lnTo>
                      <a:pt x="77908" y="77832"/>
                    </a:lnTo>
                    <a:lnTo>
                      <a:pt x="48680" y="38964"/>
                    </a:lnTo>
                    <a:lnTo>
                      <a:pt x="77908" y="0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1FBADB-1F22-8E60-96AC-33143E593033}"/>
                  </a:ext>
                </a:extLst>
              </p:cNvPr>
              <p:cNvSpPr/>
              <p:nvPr/>
            </p:nvSpPr>
            <p:spPr>
              <a:xfrm flipV="1">
                <a:off x="9823529" y="1139023"/>
                <a:ext cx="24531" cy="4393138"/>
              </a:xfrm>
              <a:custGeom>
                <a:avLst/>
                <a:gdLst>
                  <a:gd name="connsiteX0" fmla="*/ 50 w 24531"/>
                  <a:gd name="connsiteY0" fmla="*/ 22 h 4393138"/>
                  <a:gd name="connsiteX1" fmla="*/ 50 w 24531"/>
                  <a:gd name="connsiteY1" fmla="*/ 4393161 h 439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31" h="4393138">
                    <a:moveTo>
                      <a:pt x="50" y="22"/>
                    </a:moveTo>
                    <a:lnTo>
                      <a:pt x="50" y="4393161"/>
                    </a:lnTo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8AF536-A2BF-ABED-A1C9-BAB59EF66964}"/>
                  </a:ext>
                </a:extLst>
              </p:cNvPr>
              <p:cNvSpPr/>
              <p:nvPr/>
            </p:nvSpPr>
            <p:spPr>
              <a:xfrm>
                <a:off x="9784528" y="1090389"/>
                <a:ext cx="77907" cy="77831"/>
              </a:xfrm>
              <a:custGeom>
                <a:avLst/>
                <a:gdLst>
                  <a:gd name="connsiteX0" fmla="*/ 39002 w 77907"/>
                  <a:gd name="connsiteY0" fmla="*/ 0 h 77831"/>
                  <a:gd name="connsiteX1" fmla="*/ 0 w 77907"/>
                  <a:gd name="connsiteY1" fmla="*/ 77832 h 77831"/>
                  <a:gd name="connsiteX2" fmla="*/ 39002 w 77907"/>
                  <a:gd name="connsiteY2" fmla="*/ 48633 h 77831"/>
                  <a:gd name="connsiteX3" fmla="*/ 77908 w 77907"/>
                  <a:gd name="connsiteY3" fmla="*/ 77832 h 7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907" h="77831">
                    <a:moveTo>
                      <a:pt x="39002" y="0"/>
                    </a:moveTo>
                    <a:lnTo>
                      <a:pt x="0" y="77832"/>
                    </a:lnTo>
                    <a:lnTo>
                      <a:pt x="39002" y="48633"/>
                    </a:lnTo>
                    <a:lnTo>
                      <a:pt x="77908" y="77832"/>
                    </a:lnTo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59E7B4-8FBF-EAC9-37D6-9FF9BC16E4C7}"/>
                  </a:ext>
                </a:extLst>
              </p:cNvPr>
              <p:cNvSpPr/>
              <p:nvPr/>
            </p:nvSpPr>
            <p:spPr>
              <a:xfrm flipV="1">
                <a:off x="8293162" y="1830701"/>
                <a:ext cx="3060638" cy="2961245"/>
              </a:xfrm>
              <a:custGeom>
                <a:avLst/>
                <a:gdLst>
                  <a:gd name="connsiteX0" fmla="*/ 3060689 w 3060638"/>
                  <a:gd name="connsiteY0" fmla="*/ 1480642 h 2961245"/>
                  <a:gd name="connsiteX1" fmla="*/ 1530417 w 3060638"/>
                  <a:gd name="connsiteY1" fmla="*/ 2961265 h 2961245"/>
                  <a:gd name="connsiteX2" fmla="*/ 50 w 3060638"/>
                  <a:gd name="connsiteY2" fmla="*/ 1480642 h 2961245"/>
                  <a:gd name="connsiteX3" fmla="*/ 1530417 w 3060638"/>
                  <a:gd name="connsiteY3" fmla="*/ 20 h 2961245"/>
                  <a:gd name="connsiteX4" fmla="*/ 3060689 w 3060638"/>
                  <a:gd name="connsiteY4" fmla="*/ 1480642 h 29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0638" h="2961245">
                    <a:moveTo>
                      <a:pt x="3060689" y="1480642"/>
                    </a:moveTo>
                    <a:cubicBezTo>
                      <a:pt x="3060689" y="2298402"/>
                      <a:pt x="2375521" y="2961265"/>
                      <a:pt x="1530417" y="2961265"/>
                    </a:cubicBezTo>
                    <a:cubicBezTo>
                      <a:pt x="685218" y="2961265"/>
                      <a:pt x="50" y="2298402"/>
                      <a:pt x="50" y="1480642"/>
                    </a:cubicBezTo>
                    <a:cubicBezTo>
                      <a:pt x="50" y="662978"/>
                      <a:pt x="685218" y="20"/>
                      <a:pt x="1530417" y="20"/>
                    </a:cubicBezTo>
                    <a:cubicBezTo>
                      <a:pt x="2375521" y="20"/>
                      <a:pt x="3060689" y="662978"/>
                      <a:pt x="3060689" y="1480642"/>
                    </a:cubicBezTo>
                    <a:close/>
                  </a:path>
                </a:pathLst>
              </a:custGeom>
              <a:noFill/>
              <a:ln w="973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2E9DF8-9817-F3B2-9141-51D2FE256650}"/>
                  </a:ext>
                </a:extLst>
              </p:cNvPr>
              <p:cNvSpPr/>
              <p:nvPr/>
            </p:nvSpPr>
            <p:spPr>
              <a:xfrm flipV="1">
                <a:off x="7527978" y="3002869"/>
                <a:ext cx="3060638" cy="224304"/>
              </a:xfrm>
              <a:custGeom>
                <a:avLst/>
                <a:gdLst>
                  <a:gd name="connsiteX0" fmla="*/ 50 w 3060638"/>
                  <a:gd name="connsiteY0" fmla="*/ 4 h 224304"/>
                  <a:gd name="connsiteX1" fmla="*/ 127597 w 3060638"/>
                  <a:gd name="connsiteY1" fmla="*/ 2589 h 224304"/>
                  <a:gd name="connsiteX2" fmla="*/ 255143 w 3060638"/>
                  <a:gd name="connsiteY2" fmla="*/ 5460 h 224304"/>
                  <a:gd name="connsiteX3" fmla="*/ 382594 w 3060638"/>
                  <a:gd name="connsiteY3" fmla="*/ 8428 h 224304"/>
                  <a:gd name="connsiteX4" fmla="*/ 510141 w 3060638"/>
                  <a:gd name="connsiteY4" fmla="*/ 11587 h 224304"/>
                  <a:gd name="connsiteX5" fmla="*/ 637687 w 3060638"/>
                  <a:gd name="connsiteY5" fmla="*/ 15034 h 224304"/>
                  <a:gd name="connsiteX6" fmla="*/ 765234 w 3060638"/>
                  <a:gd name="connsiteY6" fmla="*/ 18672 h 224304"/>
                  <a:gd name="connsiteX7" fmla="*/ 892780 w 3060638"/>
                  <a:gd name="connsiteY7" fmla="*/ 22597 h 224304"/>
                  <a:gd name="connsiteX8" fmla="*/ 1020231 w 3060638"/>
                  <a:gd name="connsiteY8" fmla="*/ 26905 h 224304"/>
                  <a:gd name="connsiteX9" fmla="*/ 1147778 w 3060638"/>
                  <a:gd name="connsiteY9" fmla="*/ 31500 h 224304"/>
                  <a:gd name="connsiteX10" fmla="*/ 1275324 w 3060638"/>
                  <a:gd name="connsiteY10" fmla="*/ 36574 h 224304"/>
                  <a:gd name="connsiteX11" fmla="*/ 1402871 w 3060638"/>
                  <a:gd name="connsiteY11" fmla="*/ 42031 h 224304"/>
                  <a:gd name="connsiteX12" fmla="*/ 1530417 w 3060638"/>
                  <a:gd name="connsiteY12" fmla="*/ 48062 h 224304"/>
                  <a:gd name="connsiteX13" fmla="*/ 1657868 w 3060638"/>
                  <a:gd name="connsiteY13" fmla="*/ 54668 h 224304"/>
                  <a:gd name="connsiteX14" fmla="*/ 1785415 w 3060638"/>
                  <a:gd name="connsiteY14" fmla="*/ 61944 h 224304"/>
                  <a:gd name="connsiteX15" fmla="*/ 1912961 w 3060638"/>
                  <a:gd name="connsiteY15" fmla="*/ 70081 h 224304"/>
                  <a:gd name="connsiteX16" fmla="*/ 2040508 w 3060638"/>
                  <a:gd name="connsiteY16" fmla="*/ 79176 h 224304"/>
                  <a:gd name="connsiteX17" fmla="*/ 2168054 w 3060638"/>
                  <a:gd name="connsiteY17" fmla="*/ 89419 h 224304"/>
                  <a:gd name="connsiteX18" fmla="*/ 2295505 w 3060638"/>
                  <a:gd name="connsiteY18" fmla="*/ 100907 h 224304"/>
                  <a:gd name="connsiteX19" fmla="*/ 2423052 w 3060638"/>
                  <a:gd name="connsiteY19" fmla="*/ 114119 h 224304"/>
                  <a:gd name="connsiteX20" fmla="*/ 2550598 w 3060638"/>
                  <a:gd name="connsiteY20" fmla="*/ 129436 h 224304"/>
                  <a:gd name="connsiteX21" fmla="*/ 2678145 w 3060638"/>
                  <a:gd name="connsiteY21" fmla="*/ 147243 h 224304"/>
                  <a:gd name="connsiteX22" fmla="*/ 2805596 w 3060638"/>
                  <a:gd name="connsiteY22" fmla="*/ 168208 h 224304"/>
                  <a:gd name="connsiteX23" fmla="*/ 2933142 w 3060638"/>
                  <a:gd name="connsiteY23" fmla="*/ 193482 h 224304"/>
                  <a:gd name="connsiteX24" fmla="*/ 3060689 w 3060638"/>
                  <a:gd name="connsiteY24" fmla="*/ 224308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4"/>
                    </a:moveTo>
                    <a:lnTo>
                      <a:pt x="127597" y="2589"/>
                    </a:lnTo>
                    <a:lnTo>
                      <a:pt x="255143" y="5460"/>
                    </a:lnTo>
                    <a:lnTo>
                      <a:pt x="382594" y="8428"/>
                    </a:lnTo>
                    <a:lnTo>
                      <a:pt x="510141" y="11587"/>
                    </a:lnTo>
                    <a:lnTo>
                      <a:pt x="637687" y="15034"/>
                    </a:lnTo>
                    <a:lnTo>
                      <a:pt x="765234" y="18672"/>
                    </a:lnTo>
                    <a:lnTo>
                      <a:pt x="892780" y="22597"/>
                    </a:lnTo>
                    <a:lnTo>
                      <a:pt x="1020231" y="26905"/>
                    </a:lnTo>
                    <a:lnTo>
                      <a:pt x="1147778" y="31500"/>
                    </a:lnTo>
                    <a:lnTo>
                      <a:pt x="1275324" y="36574"/>
                    </a:lnTo>
                    <a:lnTo>
                      <a:pt x="1402871" y="42031"/>
                    </a:lnTo>
                    <a:lnTo>
                      <a:pt x="1530417" y="48062"/>
                    </a:lnTo>
                    <a:lnTo>
                      <a:pt x="1657868" y="54668"/>
                    </a:lnTo>
                    <a:lnTo>
                      <a:pt x="1785415" y="61944"/>
                    </a:lnTo>
                    <a:lnTo>
                      <a:pt x="1912961" y="70081"/>
                    </a:lnTo>
                    <a:lnTo>
                      <a:pt x="2040508" y="79176"/>
                    </a:lnTo>
                    <a:lnTo>
                      <a:pt x="2168054" y="89419"/>
                    </a:lnTo>
                    <a:lnTo>
                      <a:pt x="2295505" y="100907"/>
                    </a:lnTo>
                    <a:lnTo>
                      <a:pt x="2423052" y="114119"/>
                    </a:lnTo>
                    <a:lnTo>
                      <a:pt x="2550598" y="129436"/>
                    </a:lnTo>
                    <a:lnTo>
                      <a:pt x="2678145" y="147243"/>
                    </a:lnTo>
                    <a:lnTo>
                      <a:pt x="2805596" y="168208"/>
                    </a:lnTo>
                    <a:lnTo>
                      <a:pt x="2933142" y="193482"/>
                    </a:lnTo>
                    <a:lnTo>
                      <a:pt x="3060689" y="22430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EB4D136-F05D-6C44-27CF-0CD90E84AA2A}"/>
                  </a:ext>
                </a:extLst>
              </p:cNvPr>
              <p:cNvSpPr/>
              <p:nvPr/>
            </p:nvSpPr>
            <p:spPr>
              <a:xfrm flipV="1">
                <a:off x="7527978" y="2077504"/>
                <a:ext cx="3060638" cy="897314"/>
              </a:xfrm>
              <a:custGeom>
                <a:avLst/>
                <a:gdLst>
                  <a:gd name="connsiteX0" fmla="*/ 50 w 3060638"/>
                  <a:gd name="connsiteY0" fmla="*/ -44 h 897314"/>
                  <a:gd name="connsiteX1" fmla="*/ 127597 w 3060638"/>
                  <a:gd name="connsiteY1" fmla="*/ 10486 h 897314"/>
                  <a:gd name="connsiteX2" fmla="*/ 255143 w 3060638"/>
                  <a:gd name="connsiteY2" fmla="*/ 21687 h 897314"/>
                  <a:gd name="connsiteX3" fmla="*/ 382594 w 3060638"/>
                  <a:gd name="connsiteY3" fmla="*/ 33654 h 897314"/>
                  <a:gd name="connsiteX4" fmla="*/ 510141 w 3060638"/>
                  <a:gd name="connsiteY4" fmla="*/ 46386 h 897314"/>
                  <a:gd name="connsiteX5" fmla="*/ 637687 w 3060638"/>
                  <a:gd name="connsiteY5" fmla="*/ 60076 h 897314"/>
                  <a:gd name="connsiteX6" fmla="*/ 765234 w 3060638"/>
                  <a:gd name="connsiteY6" fmla="*/ 74724 h 897314"/>
                  <a:gd name="connsiteX7" fmla="*/ 892780 w 3060638"/>
                  <a:gd name="connsiteY7" fmla="*/ 90520 h 897314"/>
                  <a:gd name="connsiteX8" fmla="*/ 1020231 w 3060638"/>
                  <a:gd name="connsiteY8" fmla="*/ 107656 h 897314"/>
                  <a:gd name="connsiteX9" fmla="*/ 1147778 w 3060638"/>
                  <a:gd name="connsiteY9" fmla="*/ 126133 h 897314"/>
                  <a:gd name="connsiteX10" fmla="*/ 1275324 w 3060638"/>
                  <a:gd name="connsiteY10" fmla="*/ 146237 h 897314"/>
                  <a:gd name="connsiteX11" fmla="*/ 1402871 w 3060638"/>
                  <a:gd name="connsiteY11" fmla="*/ 168256 h 897314"/>
                  <a:gd name="connsiteX12" fmla="*/ 1530417 w 3060638"/>
                  <a:gd name="connsiteY12" fmla="*/ 192285 h 897314"/>
                  <a:gd name="connsiteX13" fmla="*/ 1657868 w 3060638"/>
                  <a:gd name="connsiteY13" fmla="*/ 218708 h 897314"/>
                  <a:gd name="connsiteX14" fmla="*/ 1785415 w 3060638"/>
                  <a:gd name="connsiteY14" fmla="*/ 247907 h 897314"/>
                  <a:gd name="connsiteX15" fmla="*/ 1912961 w 3060638"/>
                  <a:gd name="connsiteY15" fmla="*/ 280360 h 897314"/>
                  <a:gd name="connsiteX16" fmla="*/ 2040508 w 3060638"/>
                  <a:gd name="connsiteY16" fmla="*/ 316644 h 897314"/>
                  <a:gd name="connsiteX17" fmla="*/ 2168054 w 3060638"/>
                  <a:gd name="connsiteY17" fmla="*/ 357522 h 897314"/>
                  <a:gd name="connsiteX18" fmla="*/ 2295505 w 3060638"/>
                  <a:gd name="connsiteY18" fmla="*/ 403761 h 897314"/>
                  <a:gd name="connsiteX19" fmla="*/ 2423052 w 3060638"/>
                  <a:gd name="connsiteY19" fmla="*/ 456607 h 897314"/>
                  <a:gd name="connsiteX20" fmla="*/ 2550598 w 3060638"/>
                  <a:gd name="connsiteY20" fmla="*/ 517589 h 897314"/>
                  <a:gd name="connsiteX21" fmla="*/ 2678145 w 3060638"/>
                  <a:gd name="connsiteY21" fmla="*/ 588816 h 897314"/>
                  <a:gd name="connsiteX22" fmla="*/ 2805596 w 3060638"/>
                  <a:gd name="connsiteY22" fmla="*/ 672966 h 897314"/>
                  <a:gd name="connsiteX23" fmla="*/ 2933142 w 3060638"/>
                  <a:gd name="connsiteY23" fmla="*/ 773869 h 897314"/>
                  <a:gd name="connsiteX24" fmla="*/ 3060689 w 3060638"/>
                  <a:gd name="connsiteY24" fmla="*/ 897270 h 89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4">
                    <a:moveTo>
                      <a:pt x="50" y="-44"/>
                    </a:moveTo>
                    <a:lnTo>
                      <a:pt x="127597" y="10486"/>
                    </a:lnTo>
                    <a:lnTo>
                      <a:pt x="255143" y="21687"/>
                    </a:lnTo>
                    <a:lnTo>
                      <a:pt x="382594" y="33654"/>
                    </a:lnTo>
                    <a:lnTo>
                      <a:pt x="510141" y="46386"/>
                    </a:lnTo>
                    <a:lnTo>
                      <a:pt x="637687" y="60076"/>
                    </a:lnTo>
                    <a:lnTo>
                      <a:pt x="765234" y="74724"/>
                    </a:lnTo>
                    <a:lnTo>
                      <a:pt x="892780" y="90520"/>
                    </a:lnTo>
                    <a:lnTo>
                      <a:pt x="1020231" y="107656"/>
                    </a:lnTo>
                    <a:lnTo>
                      <a:pt x="1147778" y="126133"/>
                    </a:lnTo>
                    <a:lnTo>
                      <a:pt x="1275324" y="146237"/>
                    </a:lnTo>
                    <a:lnTo>
                      <a:pt x="1402871" y="168256"/>
                    </a:lnTo>
                    <a:lnTo>
                      <a:pt x="1530417" y="192285"/>
                    </a:lnTo>
                    <a:lnTo>
                      <a:pt x="1657868" y="218708"/>
                    </a:lnTo>
                    <a:lnTo>
                      <a:pt x="1785415" y="247907"/>
                    </a:lnTo>
                    <a:lnTo>
                      <a:pt x="1912961" y="280360"/>
                    </a:lnTo>
                    <a:lnTo>
                      <a:pt x="2040508" y="316644"/>
                    </a:lnTo>
                    <a:lnTo>
                      <a:pt x="2168054" y="357522"/>
                    </a:lnTo>
                    <a:lnTo>
                      <a:pt x="2295505" y="403761"/>
                    </a:lnTo>
                    <a:lnTo>
                      <a:pt x="2423052" y="456607"/>
                    </a:lnTo>
                    <a:lnTo>
                      <a:pt x="2550598" y="517589"/>
                    </a:lnTo>
                    <a:lnTo>
                      <a:pt x="2678145" y="588816"/>
                    </a:lnTo>
                    <a:lnTo>
                      <a:pt x="2805596" y="672966"/>
                    </a:lnTo>
                    <a:lnTo>
                      <a:pt x="2933142" y="773869"/>
                    </a:lnTo>
                    <a:lnTo>
                      <a:pt x="3060689" y="897270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E7BF79-4352-7EB7-807C-30AADB062414}"/>
                  </a:ext>
                </a:extLst>
              </p:cNvPr>
              <p:cNvSpPr/>
              <p:nvPr/>
            </p:nvSpPr>
            <p:spPr>
              <a:xfrm flipV="1">
                <a:off x="7527978" y="1152139"/>
                <a:ext cx="3060638" cy="1570325"/>
              </a:xfrm>
              <a:custGeom>
                <a:avLst/>
                <a:gdLst>
                  <a:gd name="connsiteX0" fmla="*/ 50 w 3060638"/>
                  <a:gd name="connsiteY0" fmla="*/ -93 h 1570325"/>
                  <a:gd name="connsiteX1" fmla="*/ 127597 w 3060638"/>
                  <a:gd name="connsiteY1" fmla="*/ 18384 h 1570325"/>
                  <a:gd name="connsiteX2" fmla="*/ 255143 w 3060638"/>
                  <a:gd name="connsiteY2" fmla="*/ 37914 h 1570325"/>
                  <a:gd name="connsiteX3" fmla="*/ 382594 w 3060638"/>
                  <a:gd name="connsiteY3" fmla="*/ 58784 h 1570325"/>
                  <a:gd name="connsiteX4" fmla="*/ 510141 w 3060638"/>
                  <a:gd name="connsiteY4" fmla="*/ 81186 h 1570325"/>
                  <a:gd name="connsiteX5" fmla="*/ 637687 w 3060638"/>
                  <a:gd name="connsiteY5" fmla="*/ 105119 h 1570325"/>
                  <a:gd name="connsiteX6" fmla="*/ 765234 w 3060638"/>
                  <a:gd name="connsiteY6" fmla="*/ 130776 h 1570325"/>
                  <a:gd name="connsiteX7" fmla="*/ 892780 w 3060638"/>
                  <a:gd name="connsiteY7" fmla="*/ 158443 h 1570325"/>
                  <a:gd name="connsiteX8" fmla="*/ 1020231 w 3060638"/>
                  <a:gd name="connsiteY8" fmla="*/ 188408 h 1570325"/>
                  <a:gd name="connsiteX9" fmla="*/ 1147778 w 3060638"/>
                  <a:gd name="connsiteY9" fmla="*/ 220766 h 1570325"/>
                  <a:gd name="connsiteX10" fmla="*/ 1275324 w 3060638"/>
                  <a:gd name="connsiteY10" fmla="*/ 255996 h 1570325"/>
                  <a:gd name="connsiteX11" fmla="*/ 1402871 w 3060638"/>
                  <a:gd name="connsiteY11" fmla="*/ 294385 h 1570325"/>
                  <a:gd name="connsiteX12" fmla="*/ 1530417 w 3060638"/>
                  <a:gd name="connsiteY12" fmla="*/ 336413 h 1570325"/>
                  <a:gd name="connsiteX13" fmla="*/ 1657868 w 3060638"/>
                  <a:gd name="connsiteY13" fmla="*/ 382748 h 1570325"/>
                  <a:gd name="connsiteX14" fmla="*/ 1785415 w 3060638"/>
                  <a:gd name="connsiteY14" fmla="*/ 433869 h 1570325"/>
                  <a:gd name="connsiteX15" fmla="*/ 1912961 w 3060638"/>
                  <a:gd name="connsiteY15" fmla="*/ 490640 h 1570325"/>
                  <a:gd name="connsiteX16" fmla="*/ 2040508 w 3060638"/>
                  <a:gd name="connsiteY16" fmla="*/ 554207 h 1570325"/>
                  <a:gd name="connsiteX17" fmla="*/ 2168054 w 3060638"/>
                  <a:gd name="connsiteY17" fmla="*/ 625625 h 1570325"/>
                  <a:gd name="connsiteX18" fmla="*/ 2295505 w 3060638"/>
                  <a:gd name="connsiteY18" fmla="*/ 706616 h 1570325"/>
                  <a:gd name="connsiteX19" fmla="*/ 2423052 w 3060638"/>
                  <a:gd name="connsiteY19" fmla="*/ 799095 h 1570325"/>
                  <a:gd name="connsiteX20" fmla="*/ 2550598 w 3060638"/>
                  <a:gd name="connsiteY20" fmla="*/ 905934 h 1570325"/>
                  <a:gd name="connsiteX21" fmla="*/ 2678145 w 3060638"/>
                  <a:gd name="connsiteY21" fmla="*/ 1030388 h 1570325"/>
                  <a:gd name="connsiteX22" fmla="*/ 2805596 w 3060638"/>
                  <a:gd name="connsiteY22" fmla="*/ 1177627 h 1570325"/>
                  <a:gd name="connsiteX23" fmla="*/ 2933142 w 3060638"/>
                  <a:gd name="connsiteY23" fmla="*/ 1354353 h 1570325"/>
                  <a:gd name="connsiteX24" fmla="*/ 3060689 w 3060638"/>
                  <a:gd name="connsiteY24" fmla="*/ 1570233 h 157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325">
                    <a:moveTo>
                      <a:pt x="50" y="-93"/>
                    </a:moveTo>
                    <a:lnTo>
                      <a:pt x="127597" y="18384"/>
                    </a:lnTo>
                    <a:lnTo>
                      <a:pt x="255143" y="37914"/>
                    </a:lnTo>
                    <a:lnTo>
                      <a:pt x="382594" y="58784"/>
                    </a:lnTo>
                    <a:lnTo>
                      <a:pt x="510141" y="81186"/>
                    </a:lnTo>
                    <a:lnTo>
                      <a:pt x="637687" y="105119"/>
                    </a:lnTo>
                    <a:lnTo>
                      <a:pt x="765234" y="130776"/>
                    </a:lnTo>
                    <a:lnTo>
                      <a:pt x="892780" y="158443"/>
                    </a:lnTo>
                    <a:lnTo>
                      <a:pt x="1020231" y="188408"/>
                    </a:lnTo>
                    <a:lnTo>
                      <a:pt x="1147778" y="220766"/>
                    </a:lnTo>
                    <a:lnTo>
                      <a:pt x="1275324" y="255996"/>
                    </a:lnTo>
                    <a:lnTo>
                      <a:pt x="1402871" y="294385"/>
                    </a:lnTo>
                    <a:lnTo>
                      <a:pt x="1530417" y="336413"/>
                    </a:lnTo>
                    <a:lnTo>
                      <a:pt x="1657868" y="382748"/>
                    </a:lnTo>
                    <a:lnTo>
                      <a:pt x="1785415" y="433869"/>
                    </a:lnTo>
                    <a:lnTo>
                      <a:pt x="1912961" y="490640"/>
                    </a:lnTo>
                    <a:lnTo>
                      <a:pt x="2040508" y="554207"/>
                    </a:lnTo>
                    <a:lnTo>
                      <a:pt x="2168054" y="625625"/>
                    </a:lnTo>
                    <a:lnTo>
                      <a:pt x="2295505" y="706616"/>
                    </a:lnTo>
                    <a:lnTo>
                      <a:pt x="2423052" y="799095"/>
                    </a:lnTo>
                    <a:lnTo>
                      <a:pt x="2550598" y="905934"/>
                    </a:lnTo>
                    <a:lnTo>
                      <a:pt x="2678145" y="1030388"/>
                    </a:lnTo>
                    <a:lnTo>
                      <a:pt x="2805596" y="1177627"/>
                    </a:lnTo>
                    <a:lnTo>
                      <a:pt x="2933142" y="1354353"/>
                    </a:lnTo>
                    <a:lnTo>
                      <a:pt x="3060689" y="1570233"/>
                    </a:lnTo>
                  </a:path>
                </a:pathLst>
              </a:custGeom>
              <a:noFill/>
              <a:ln w="38100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EFC03E8-3E71-9730-3803-5A89F86609E8}"/>
                  </a:ext>
                </a:extLst>
              </p:cNvPr>
              <p:cNvSpPr/>
              <p:nvPr/>
            </p:nvSpPr>
            <p:spPr>
              <a:xfrm flipV="1">
                <a:off x="7527978" y="288522"/>
                <a:ext cx="3060638" cy="2198340"/>
              </a:xfrm>
              <a:custGeom>
                <a:avLst/>
                <a:gdLst>
                  <a:gd name="connsiteX0" fmla="*/ 50 w 3060638"/>
                  <a:gd name="connsiteY0" fmla="*/ -138 h 2198340"/>
                  <a:gd name="connsiteX1" fmla="*/ 127597 w 3060638"/>
                  <a:gd name="connsiteY1" fmla="*/ 25615 h 2198340"/>
                  <a:gd name="connsiteX2" fmla="*/ 255143 w 3060638"/>
                  <a:gd name="connsiteY2" fmla="*/ 52995 h 2198340"/>
                  <a:gd name="connsiteX3" fmla="*/ 382594 w 3060638"/>
                  <a:gd name="connsiteY3" fmla="*/ 82290 h 2198340"/>
                  <a:gd name="connsiteX4" fmla="*/ 510141 w 3060638"/>
                  <a:gd name="connsiteY4" fmla="*/ 113595 h 2198340"/>
                  <a:gd name="connsiteX5" fmla="*/ 637687 w 3060638"/>
                  <a:gd name="connsiteY5" fmla="*/ 147101 h 2198340"/>
                  <a:gd name="connsiteX6" fmla="*/ 765234 w 3060638"/>
                  <a:gd name="connsiteY6" fmla="*/ 183097 h 2198340"/>
                  <a:gd name="connsiteX7" fmla="*/ 892780 w 3060638"/>
                  <a:gd name="connsiteY7" fmla="*/ 221774 h 2198340"/>
                  <a:gd name="connsiteX8" fmla="*/ 1020231 w 3060638"/>
                  <a:gd name="connsiteY8" fmla="*/ 263610 h 2198340"/>
                  <a:gd name="connsiteX9" fmla="*/ 1147778 w 3060638"/>
                  <a:gd name="connsiteY9" fmla="*/ 308987 h 2198340"/>
                  <a:gd name="connsiteX10" fmla="*/ 1275324 w 3060638"/>
                  <a:gd name="connsiteY10" fmla="*/ 358290 h 2198340"/>
                  <a:gd name="connsiteX11" fmla="*/ 1402871 w 3060638"/>
                  <a:gd name="connsiteY11" fmla="*/ 411997 h 2198340"/>
                  <a:gd name="connsiteX12" fmla="*/ 1530417 w 3060638"/>
                  <a:gd name="connsiteY12" fmla="*/ 470969 h 2198340"/>
                  <a:gd name="connsiteX13" fmla="*/ 1657868 w 3060638"/>
                  <a:gd name="connsiteY13" fmla="*/ 535686 h 2198340"/>
                  <a:gd name="connsiteX14" fmla="*/ 1785415 w 3060638"/>
                  <a:gd name="connsiteY14" fmla="*/ 607295 h 2198340"/>
                  <a:gd name="connsiteX15" fmla="*/ 1912961 w 3060638"/>
                  <a:gd name="connsiteY15" fmla="*/ 686850 h 2198340"/>
                  <a:gd name="connsiteX16" fmla="*/ 2040508 w 3060638"/>
                  <a:gd name="connsiteY16" fmla="*/ 775787 h 2198340"/>
                  <a:gd name="connsiteX17" fmla="*/ 2168054 w 3060638"/>
                  <a:gd name="connsiteY17" fmla="*/ 875829 h 2198340"/>
                  <a:gd name="connsiteX18" fmla="*/ 2295505 w 3060638"/>
                  <a:gd name="connsiteY18" fmla="*/ 989178 h 2198340"/>
                  <a:gd name="connsiteX19" fmla="*/ 2423052 w 3060638"/>
                  <a:gd name="connsiteY19" fmla="*/ 1118706 h 2198340"/>
                  <a:gd name="connsiteX20" fmla="*/ 2550598 w 3060638"/>
                  <a:gd name="connsiteY20" fmla="*/ 1268147 h 2198340"/>
                  <a:gd name="connsiteX21" fmla="*/ 2678145 w 3060638"/>
                  <a:gd name="connsiteY21" fmla="*/ 1442574 h 2198340"/>
                  <a:gd name="connsiteX22" fmla="*/ 2805596 w 3060638"/>
                  <a:gd name="connsiteY22" fmla="*/ 1648690 h 2198340"/>
                  <a:gd name="connsiteX23" fmla="*/ 2933142 w 3060638"/>
                  <a:gd name="connsiteY23" fmla="*/ 1895971 h 2198340"/>
                  <a:gd name="connsiteX24" fmla="*/ 3060689 w 3060638"/>
                  <a:gd name="connsiteY24" fmla="*/ 2198203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-138"/>
                    </a:moveTo>
                    <a:lnTo>
                      <a:pt x="127597" y="25615"/>
                    </a:lnTo>
                    <a:lnTo>
                      <a:pt x="255143" y="52995"/>
                    </a:lnTo>
                    <a:lnTo>
                      <a:pt x="382594" y="82290"/>
                    </a:lnTo>
                    <a:lnTo>
                      <a:pt x="510141" y="113595"/>
                    </a:lnTo>
                    <a:lnTo>
                      <a:pt x="637687" y="147101"/>
                    </a:lnTo>
                    <a:lnTo>
                      <a:pt x="765234" y="183097"/>
                    </a:lnTo>
                    <a:lnTo>
                      <a:pt x="892780" y="221774"/>
                    </a:lnTo>
                    <a:lnTo>
                      <a:pt x="1020231" y="263610"/>
                    </a:lnTo>
                    <a:lnTo>
                      <a:pt x="1147778" y="308987"/>
                    </a:lnTo>
                    <a:lnTo>
                      <a:pt x="1275324" y="358290"/>
                    </a:lnTo>
                    <a:lnTo>
                      <a:pt x="1402871" y="411997"/>
                    </a:lnTo>
                    <a:lnTo>
                      <a:pt x="1530417" y="470969"/>
                    </a:lnTo>
                    <a:lnTo>
                      <a:pt x="1657868" y="535686"/>
                    </a:lnTo>
                    <a:lnTo>
                      <a:pt x="1785415" y="607295"/>
                    </a:lnTo>
                    <a:lnTo>
                      <a:pt x="1912961" y="686850"/>
                    </a:lnTo>
                    <a:lnTo>
                      <a:pt x="2040508" y="775787"/>
                    </a:lnTo>
                    <a:lnTo>
                      <a:pt x="2168054" y="875829"/>
                    </a:lnTo>
                    <a:lnTo>
                      <a:pt x="2295505" y="989178"/>
                    </a:lnTo>
                    <a:lnTo>
                      <a:pt x="2423052" y="1118706"/>
                    </a:lnTo>
                    <a:lnTo>
                      <a:pt x="2550598" y="1268147"/>
                    </a:lnTo>
                    <a:lnTo>
                      <a:pt x="2678145" y="1442574"/>
                    </a:lnTo>
                    <a:lnTo>
                      <a:pt x="2805596" y="1648690"/>
                    </a:lnTo>
                    <a:lnTo>
                      <a:pt x="2933142" y="1895971"/>
                    </a:lnTo>
                    <a:lnTo>
                      <a:pt x="3060689" y="219820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B9FEC1E-76F3-079F-AE0C-FD1C2B695BC3}"/>
                  </a:ext>
                </a:extLst>
              </p:cNvPr>
              <p:cNvSpPr/>
              <p:nvPr/>
            </p:nvSpPr>
            <p:spPr>
              <a:xfrm flipV="1">
                <a:off x="7527978" y="3395474"/>
                <a:ext cx="3060638" cy="224304"/>
              </a:xfrm>
              <a:custGeom>
                <a:avLst/>
                <a:gdLst>
                  <a:gd name="connsiteX0" fmla="*/ 50 w 3060638"/>
                  <a:gd name="connsiteY0" fmla="*/ 224341 h 224304"/>
                  <a:gd name="connsiteX1" fmla="*/ 127597 w 3060638"/>
                  <a:gd name="connsiteY1" fmla="*/ 221756 h 224304"/>
                  <a:gd name="connsiteX2" fmla="*/ 255143 w 3060638"/>
                  <a:gd name="connsiteY2" fmla="*/ 218980 h 224304"/>
                  <a:gd name="connsiteX3" fmla="*/ 382594 w 3060638"/>
                  <a:gd name="connsiteY3" fmla="*/ 216012 h 224304"/>
                  <a:gd name="connsiteX4" fmla="*/ 510141 w 3060638"/>
                  <a:gd name="connsiteY4" fmla="*/ 212757 h 224304"/>
                  <a:gd name="connsiteX5" fmla="*/ 637687 w 3060638"/>
                  <a:gd name="connsiteY5" fmla="*/ 209310 h 224304"/>
                  <a:gd name="connsiteX6" fmla="*/ 765234 w 3060638"/>
                  <a:gd name="connsiteY6" fmla="*/ 205673 h 224304"/>
                  <a:gd name="connsiteX7" fmla="*/ 892780 w 3060638"/>
                  <a:gd name="connsiteY7" fmla="*/ 201747 h 224304"/>
                  <a:gd name="connsiteX8" fmla="*/ 1020231 w 3060638"/>
                  <a:gd name="connsiteY8" fmla="*/ 197439 h 224304"/>
                  <a:gd name="connsiteX9" fmla="*/ 1147778 w 3060638"/>
                  <a:gd name="connsiteY9" fmla="*/ 192844 h 224304"/>
                  <a:gd name="connsiteX10" fmla="*/ 1275324 w 3060638"/>
                  <a:gd name="connsiteY10" fmla="*/ 187770 h 224304"/>
                  <a:gd name="connsiteX11" fmla="*/ 1402871 w 3060638"/>
                  <a:gd name="connsiteY11" fmla="*/ 182313 h 224304"/>
                  <a:gd name="connsiteX12" fmla="*/ 1530417 w 3060638"/>
                  <a:gd name="connsiteY12" fmla="*/ 176282 h 224304"/>
                  <a:gd name="connsiteX13" fmla="*/ 1657868 w 3060638"/>
                  <a:gd name="connsiteY13" fmla="*/ 169677 h 224304"/>
                  <a:gd name="connsiteX14" fmla="*/ 1785415 w 3060638"/>
                  <a:gd name="connsiteY14" fmla="*/ 162401 h 224304"/>
                  <a:gd name="connsiteX15" fmla="*/ 1912961 w 3060638"/>
                  <a:gd name="connsiteY15" fmla="*/ 154263 h 224304"/>
                  <a:gd name="connsiteX16" fmla="*/ 2040508 w 3060638"/>
                  <a:gd name="connsiteY16" fmla="*/ 145169 h 224304"/>
                  <a:gd name="connsiteX17" fmla="*/ 2168054 w 3060638"/>
                  <a:gd name="connsiteY17" fmla="*/ 135021 h 224304"/>
                  <a:gd name="connsiteX18" fmla="*/ 2295505 w 3060638"/>
                  <a:gd name="connsiteY18" fmla="*/ 123437 h 224304"/>
                  <a:gd name="connsiteX19" fmla="*/ 2423052 w 3060638"/>
                  <a:gd name="connsiteY19" fmla="*/ 110226 h 224304"/>
                  <a:gd name="connsiteX20" fmla="*/ 2550598 w 3060638"/>
                  <a:gd name="connsiteY20" fmla="*/ 95004 h 224304"/>
                  <a:gd name="connsiteX21" fmla="*/ 2678145 w 3060638"/>
                  <a:gd name="connsiteY21" fmla="*/ 77198 h 224304"/>
                  <a:gd name="connsiteX22" fmla="*/ 2805596 w 3060638"/>
                  <a:gd name="connsiteY22" fmla="*/ 56136 h 224304"/>
                  <a:gd name="connsiteX23" fmla="*/ 2933142 w 3060638"/>
                  <a:gd name="connsiteY23" fmla="*/ 30862 h 224304"/>
                  <a:gd name="connsiteX24" fmla="*/ 3060689 w 3060638"/>
                  <a:gd name="connsiteY24" fmla="*/ 36 h 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24304">
                    <a:moveTo>
                      <a:pt x="50" y="224341"/>
                    </a:moveTo>
                    <a:lnTo>
                      <a:pt x="127597" y="221756"/>
                    </a:lnTo>
                    <a:lnTo>
                      <a:pt x="255143" y="218980"/>
                    </a:lnTo>
                    <a:lnTo>
                      <a:pt x="382594" y="216012"/>
                    </a:lnTo>
                    <a:lnTo>
                      <a:pt x="510141" y="212757"/>
                    </a:lnTo>
                    <a:lnTo>
                      <a:pt x="637687" y="209310"/>
                    </a:lnTo>
                    <a:lnTo>
                      <a:pt x="765234" y="205673"/>
                    </a:lnTo>
                    <a:lnTo>
                      <a:pt x="892780" y="201747"/>
                    </a:lnTo>
                    <a:lnTo>
                      <a:pt x="1020231" y="197439"/>
                    </a:lnTo>
                    <a:lnTo>
                      <a:pt x="1147778" y="192844"/>
                    </a:lnTo>
                    <a:lnTo>
                      <a:pt x="1275324" y="187770"/>
                    </a:lnTo>
                    <a:lnTo>
                      <a:pt x="1402871" y="182313"/>
                    </a:lnTo>
                    <a:lnTo>
                      <a:pt x="1530417" y="176282"/>
                    </a:lnTo>
                    <a:lnTo>
                      <a:pt x="1657868" y="169677"/>
                    </a:lnTo>
                    <a:lnTo>
                      <a:pt x="1785415" y="162401"/>
                    </a:lnTo>
                    <a:lnTo>
                      <a:pt x="1912961" y="154263"/>
                    </a:lnTo>
                    <a:lnTo>
                      <a:pt x="2040508" y="145169"/>
                    </a:lnTo>
                    <a:lnTo>
                      <a:pt x="2168054" y="135021"/>
                    </a:lnTo>
                    <a:lnTo>
                      <a:pt x="2295505" y="123437"/>
                    </a:lnTo>
                    <a:lnTo>
                      <a:pt x="2423052" y="110226"/>
                    </a:lnTo>
                    <a:lnTo>
                      <a:pt x="2550598" y="95004"/>
                    </a:lnTo>
                    <a:lnTo>
                      <a:pt x="2678145" y="77198"/>
                    </a:lnTo>
                    <a:lnTo>
                      <a:pt x="2805596" y="56136"/>
                    </a:lnTo>
                    <a:lnTo>
                      <a:pt x="2933142" y="30862"/>
                    </a:lnTo>
                    <a:lnTo>
                      <a:pt x="3060689" y="3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D85189F-D588-1FB0-D474-0A4D0F178585}"/>
                  </a:ext>
                </a:extLst>
              </p:cNvPr>
              <p:cNvSpPr/>
              <p:nvPr/>
            </p:nvSpPr>
            <p:spPr>
              <a:xfrm flipV="1">
                <a:off x="7527978" y="3647829"/>
                <a:ext cx="3060638" cy="897315"/>
              </a:xfrm>
              <a:custGeom>
                <a:avLst/>
                <a:gdLst>
                  <a:gd name="connsiteX0" fmla="*/ 50 w 3060638"/>
                  <a:gd name="connsiteY0" fmla="*/ 897399 h 897315"/>
                  <a:gd name="connsiteX1" fmla="*/ 127597 w 3060638"/>
                  <a:gd name="connsiteY1" fmla="*/ 886868 h 897315"/>
                  <a:gd name="connsiteX2" fmla="*/ 255143 w 3060638"/>
                  <a:gd name="connsiteY2" fmla="*/ 875667 h 897315"/>
                  <a:gd name="connsiteX3" fmla="*/ 382594 w 3060638"/>
                  <a:gd name="connsiteY3" fmla="*/ 863796 h 897315"/>
                  <a:gd name="connsiteX4" fmla="*/ 510141 w 3060638"/>
                  <a:gd name="connsiteY4" fmla="*/ 850968 h 897315"/>
                  <a:gd name="connsiteX5" fmla="*/ 637687 w 3060638"/>
                  <a:gd name="connsiteY5" fmla="*/ 837278 h 897315"/>
                  <a:gd name="connsiteX6" fmla="*/ 765234 w 3060638"/>
                  <a:gd name="connsiteY6" fmla="*/ 822631 h 897315"/>
                  <a:gd name="connsiteX7" fmla="*/ 892780 w 3060638"/>
                  <a:gd name="connsiteY7" fmla="*/ 806834 h 897315"/>
                  <a:gd name="connsiteX8" fmla="*/ 1020231 w 3060638"/>
                  <a:gd name="connsiteY8" fmla="*/ 789698 h 897315"/>
                  <a:gd name="connsiteX9" fmla="*/ 1147778 w 3060638"/>
                  <a:gd name="connsiteY9" fmla="*/ 771222 h 897315"/>
                  <a:gd name="connsiteX10" fmla="*/ 1275324 w 3060638"/>
                  <a:gd name="connsiteY10" fmla="*/ 751117 h 897315"/>
                  <a:gd name="connsiteX11" fmla="*/ 1402871 w 3060638"/>
                  <a:gd name="connsiteY11" fmla="*/ 729194 h 897315"/>
                  <a:gd name="connsiteX12" fmla="*/ 1530417 w 3060638"/>
                  <a:gd name="connsiteY12" fmla="*/ 705165 h 897315"/>
                  <a:gd name="connsiteX13" fmla="*/ 1657868 w 3060638"/>
                  <a:gd name="connsiteY13" fmla="*/ 678742 h 897315"/>
                  <a:gd name="connsiteX14" fmla="*/ 1785415 w 3060638"/>
                  <a:gd name="connsiteY14" fmla="*/ 649448 h 897315"/>
                  <a:gd name="connsiteX15" fmla="*/ 1912961 w 3060638"/>
                  <a:gd name="connsiteY15" fmla="*/ 616994 h 897315"/>
                  <a:gd name="connsiteX16" fmla="*/ 2040508 w 3060638"/>
                  <a:gd name="connsiteY16" fmla="*/ 580711 h 897315"/>
                  <a:gd name="connsiteX17" fmla="*/ 2168054 w 3060638"/>
                  <a:gd name="connsiteY17" fmla="*/ 539928 h 897315"/>
                  <a:gd name="connsiteX18" fmla="*/ 2295505 w 3060638"/>
                  <a:gd name="connsiteY18" fmla="*/ 493593 h 897315"/>
                  <a:gd name="connsiteX19" fmla="*/ 2423052 w 3060638"/>
                  <a:gd name="connsiteY19" fmla="*/ 440748 h 897315"/>
                  <a:gd name="connsiteX20" fmla="*/ 2550598 w 3060638"/>
                  <a:gd name="connsiteY20" fmla="*/ 379765 h 897315"/>
                  <a:gd name="connsiteX21" fmla="*/ 2678145 w 3060638"/>
                  <a:gd name="connsiteY21" fmla="*/ 308539 h 897315"/>
                  <a:gd name="connsiteX22" fmla="*/ 2805596 w 3060638"/>
                  <a:gd name="connsiteY22" fmla="*/ 224389 h 897315"/>
                  <a:gd name="connsiteX23" fmla="*/ 2933142 w 3060638"/>
                  <a:gd name="connsiteY23" fmla="*/ 123485 h 897315"/>
                  <a:gd name="connsiteX24" fmla="*/ 3060689 w 3060638"/>
                  <a:gd name="connsiteY24" fmla="*/ 84 h 89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897315">
                    <a:moveTo>
                      <a:pt x="50" y="897399"/>
                    </a:moveTo>
                    <a:lnTo>
                      <a:pt x="127597" y="886868"/>
                    </a:lnTo>
                    <a:lnTo>
                      <a:pt x="255143" y="875667"/>
                    </a:lnTo>
                    <a:lnTo>
                      <a:pt x="382594" y="863796"/>
                    </a:lnTo>
                    <a:lnTo>
                      <a:pt x="510141" y="850968"/>
                    </a:lnTo>
                    <a:lnTo>
                      <a:pt x="637687" y="837278"/>
                    </a:lnTo>
                    <a:lnTo>
                      <a:pt x="765234" y="822631"/>
                    </a:lnTo>
                    <a:lnTo>
                      <a:pt x="892780" y="806834"/>
                    </a:lnTo>
                    <a:lnTo>
                      <a:pt x="1020231" y="789698"/>
                    </a:lnTo>
                    <a:lnTo>
                      <a:pt x="1147778" y="771222"/>
                    </a:lnTo>
                    <a:lnTo>
                      <a:pt x="1275324" y="751117"/>
                    </a:lnTo>
                    <a:lnTo>
                      <a:pt x="1402871" y="729194"/>
                    </a:lnTo>
                    <a:lnTo>
                      <a:pt x="1530417" y="705165"/>
                    </a:lnTo>
                    <a:lnTo>
                      <a:pt x="1657868" y="678742"/>
                    </a:lnTo>
                    <a:lnTo>
                      <a:pt x="1785415" y="649448"/>
                    </a:lnTo>
                    <a:lnTo>
                      <a:pt x="1912961" y="616994"/>
                    </a:lnTo>
                    <a:lnTo>
                      <a:pt x="2040508" y="580711"/>
                    </a:lnTo>
                    <a:lnTo>
                      <a:pt x="2168054" y="539928"/>
                    </a:lnTo>
                    <a:lnTo>
                      <a:pt x="2295505" y="493593"/>
                    </a:lnTo>
                    <a:lnTo>
                      <a:pt x="2423052" y="440748"/>
                    </a:lnTo>
                    <a:lnTo>
                      <a:pt x="2550598" y="379765"/>
                    </a:lnTo>
                    <a:lnTo>
                      <a:pt x="2678145" y="308539"/>
                    </a:lnTo>
                    <a:lnTo>
                      <a:pt x="2805596" y="224389"/>
                    </a:lnTo>
                    <a:lnTo>
                      <a:pt x="2933142" y="123485"/>
                    </a:lnTo>
                    <a:lnTo>
                      <a:pt x="3060689" y="84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20B58D5-BCAD-6756-6678-F4AFD1EFBE2B}"/>
                  </a:ext>
                </a:extLst>
              </p:cNvPr>
              <p:cNvSpPr/>
              <p:nvPr/>
            </p:nvSpPr>
            <p:spPr>
              <a:xfrm flipV="1">
                <a:off x="7527978" y="3900184"/>
                <a:ext cx="3060638" cy="1570229"/>
              </a:xfrm>
              <a:custGeom>
                <a:avLst/>
                <a:gdLst>
                  <a:gd name="connsiteX0" fmla="*/ 50 w 3060638"/>
                  <a:gd name="connsiteY0" fmla="*/ 1570362 h 1570229"/>
                  <a:gd name="connsiteX1" fmla="*/ 127597 w 3060638"/>
                  <a:gd name="connsiteY1" fmla="*/ 1551981 h 1570229"/>
                  <a:gd name="connsiteX2" fmla="*/ 255143 w 3060638"/>
                  <a:gd name="connsiteY2" fmla="*/ 1532355 h 1570229"/>
                  <a:gd name="connsiteX3" fmla="*/ 382594 w 3060638"/>
                  <a:gd name="connsiteY3" fmla="*/ 1511485 h 1570229"/>
                  <a:gd name="connsiteX4" fmla="*/ 510141 w 3060638"/>
                  <a:gd name="connsiteY4" fmla="*/ 1489084 h 1570229"/>
                  <a:gd name="connsiteX5" fmla="*/ 637687 w 3060638"/>
                  <a:gd name="connsiteY5" fmla="*/ 1465246 h 1570229"/>
                  <a:gd name="connsiteX6" fmla="*/ 765234 w 3060638"/>
                  <a:gd name="connsiteY6" fmla="*/ 1439493 h 1570229"/>
                  <a:gd name="connsiteX7" fmla="*/ 892780 w 3060638"/>
                  <a:gd name="connsiteY7" fmla="*/ 1411826 h 1570229"/>
                  <a:gd name="connsiteX8" fmla="*/ 1020231 w 3060638"/>
                  <a:gd name="connsiteY8" fmla="*/ 1381957 h 1570229"/>
                  <a:gd name="connsiteX9" fmla="*/ 1147778 w 3060638"/>
                  <a:gd name="connsiteY9" fmla="*/ 1349503 h 1570229"/>
                  <a:gd name="connsiteX10" fmla="*/ 1275324 w 3060638"/>
                  <a:gd name="connsiteY10" fmla="*/ 1314273 h 1570229"/>
                  <a:gd name="connsiteX11" fmla="*/ 1402871 w 3060638"/>
                  <a:gd name="connsiteY11" fmla="*/ 1275884 h 1570229"/>
                  <a:gd name="connsiteX12" fmla="*/ 1530417 w 3060638"/>
                  <a:gd name="connsiteY12" fmla="*/ 1233857 h 1570229"/>
                  <a:gd name="connsiteX13" fmla="*/ 1657868 w 3060638"/>
                  <a:gd name="connsiteY13" fmla="*/ 1187617 h 1570229"/>
                  <a:gd name="connsiteX14" fmla="*/ 1785415 w 3060638"/>
                  <a:gd name="connsiteY14" fmla="*/ 1136495 h 1570229"/>
                  <a:gd name="connsiteX15" fmla="*/ 1912961 w 3060638"/>
                  <a:gd name="connsiteY15" fmla="*/ 1079629 h 1570229"/>
                  <a:gd name="connsiteX16" fmla="*/ 2040508 w 3060638"/>
                  <a:gd name="connsiteY16" fmla="*/ 1016157 h 1570229"/>
                  <a:gd name="connsiteX17" fmla="*/ 2168054 w 3060638"/>
                  <a:gd name="connsiteY17" fmla="*/ 944644 h 1570229"/>
                  <a:gd name="connsiteX18" fmla="*/ 2295505 w 3060638"/>
                  <a:gd name="connsiteY18" fmla="*/ 863749 h 1570229"/>
                  <a:gd name="connsiteX19" fmla="*/ 2423052 w 3060638"/>
                  <a:gd name="connsiteY19" fmla="*/ 771174 h 1570229"/>
                  <a:gd name="connsiteX20" fmla="*/ 2550598 w 3060638"/>
                  <a:gd name="connsiteY20" fmla="*/ 664431 h 1570229"/>
                  <a:gd name="connsiteX21" fmla="*/ 2678145 w 3060638"/>
                  <a:gd name="connsiteY21" fmla="*/ 539881 h 1570229"/>
                  <a:gd name="connsiteX22" fmla="*/ 2805596 w 3060638"/>
                  <a:gd name="connsiteY22" fmla="*/ 392642 h 1570229"/>
                  <a:gd name="connsiteX23" fmla="*/ 2933142 w 3060638"/>
                  <a:gd name="connsiteY23" fmla="*/ 216012 h 1570229"/>
                  <a:gd name="connsiteX24" fmla="*/ 3060689 w 3060638"/>
                  <a:gd name="connsiteY24" fmla="*/ 132 h 1570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1570229">
                    <a:moveTo>
                      <a:pt x="50" y="1570362"/>
                    </a:moveTo>
                    <a:lnTo>
                      <a:pt x="127597" y="1551981"/>
                    </a:lnTo>
                    <a:lnTo>
                      <a:pt x="255143" y="1532355"/>
                    </a:lnTo>
                    <a:lnTo>
                      <a:pt x="382594" y="1511485"/>
                    </a:lnTo>
                    <a:lnTo>
                      <a:pt x="510141" y="1489084"/>
                    </a:lnTo>
                    <a:lnTo>
                      <a:pt x="637687" y="1465246"/>
                    </a:lnTo>
                    <a:lnTo>
                      <a:pt x="765234" y="1439493"/>
                    </a:lnTo>
                    <a:lnTo>
                      <a:pt x="892780" y="1411826"/>
                    </a:lnTo>
                    <a:lnTo>
                      <a:pt x="1020231" y="1381957"/>
                    </a:lnTo>
                    <a:lnTo>
                      <a:pt x="1147778" y="1349503"/>
                    </a:lnTo>
                    <a:lnTo>
                      <a:pt x="1275324" y="1314273"/>
                    </a:lnTo>
                    <a:lnTo>
                      <a:pt x="1402871" y="1275884"/>
                    </a:lnTo>
                    <a:lnTo>
                      <a:pt x="1530417" y="1233857"/>
                    </a:lnTo>
                    <a:lnTo>
                      <a:pt x="1657868" y="1187617"/>
                    </a:lnTo>
                    <a:lnTo>
                      <a:pt x="1785415" y="1136495"/>
                    </a:lnTo>
                    <a:lnTo>
                      <a:pt x="1912961" y="1079629"/>
                    </a:lnTo>
                    <a:lnTo>
                      <a:pt x="2040508" y="1016157"/>
                    </a:lnTo>
                    <a:lnTo>
                      <a:pt x="2168054" y="944644"/>
                    </a:lnTo>
                    <a:lnTo>
                      <a:pt x="2295505" y="863749"/>
                    </a:lnTo>
                    <a:lnTo>
                      <a:pt x="2423052" y="771174"/>
                    </a:lnTo>
                    <a:lnTo>
                      <a:pt x="2550598" y="664431"/>
                    </a:lnTo>
                    <a:lnTo>
                      <a:pt x="2678145" y="539881"/>
                    </a:lnTo>
                    <a:lnTo>
                      <a:pt x="2805596" y="392642"/>
                    </a:lnTo>
                    <a:lnTo>
                      <a:pt x="2933142" y="216012"/>
                    </a:lnTo>
                    <a:lnTo>
                      <a:pt x="3060689" y="132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489349-DD02-837D-E6B0-DCA8836EEF86}"/>
                  </a:ext>
                </a:extLst>
              </p:cNvPr>
              <p:cNvSpPr/>
              <p:nvPr/>
            </p:nvSpPr>
            <p:spPr>
              <a:xfrm flipV="1">
                <a:off x="7527978" y="4135785"/>
                <a:ext cx="3060638" cy="2198340"/>
              </a:xfrm>
              <a:custGeom>
                <a:avLst/>
                <a:gdLst>
                  <a:gd name="connsiteX0" fmla="*/ 50 w 3060638"/>
                  <a:gd name="connsiteY0" fmla="*/ 2198518 h 2198340"/>
                  <a:gd name="connsiteX1" fmla="*/ 127597 w 3060638"/>
                  <a:gd name="connsiteY1" fmla="*/ 2172765 h 2198340"/>
                  <a:gd name="connsiteX2" fmla="*/ 255143 w 3060638"/>
                  <a:gd name="connsiteY2" fmla="*/ 2145385 h 2198340"/>
                  <a:gd name="connsiteX3" fmla="*/ 382594 w 3060638"/>
                  <a:gd name="connsiteY3" fmla="*/ 2116091 h 2198340"/>
                  <a:gd name="connsiteX4" fmla="*/ 510141 w 3060638"/>
                  <a:gd name="connsiteY4" fmla="*/ 2084881 h 2198340"/>
                  <a:gd name="connsiteX5" fmla="*/ 637687 w 3060638"/>
                  <a:gd name="connsiteY5" fmla="*/ 2051374 h 2198340"/>
                  <a:gd name="connsiteX6" fmla="*/ 765234 w 3060638"/>
                  <a:gd name="connsiteY6" fmla="*/ 2015378 h 2198340"/>
                  <a:gd name="connsiteX7" fmla="*/ 892780 w 3060638"/>
                  <a:gd name="connsiteY7" fmla="*/ 1976606 h 2198340"/>
                  <a:gd name="connsiteX8" fmla="*/ 1020231 w 3060638"/>
                  <a:gd name="connsiteY8" fmla="*/ 1934770 h 2198340"/>
                  <a:gd name="connsiteX9" fmla="*/ 1147778 w 3060638"/>
                  <a:gd name="connsiteY9" fmla="*/ 1889392 h 2198340"/>
                  <a:gd name="connsiteX10" fmla="*/ 1275324 w 3060638"/>
                  <a:gd name="connsiteY10" fmla="*/ 1840089 h 2198340"/>
                  <a:gd name="connsiteX11" fmla="*/ 1402871 w 3060638"/>
                  <a:gd name="connsiteY11" fmla="*/ 1786383 h 2198340"/>
                  <a:gd name="connsiteX12" fmla="*/ 1530417 w 3060638"/>
                  <a:gd name="connsiteY12" fmla="*/ 1727506 h 2198340"/>
                  <a:gd name="connsiteX13" fmla="*/ 1657868 w 3060638"/>
                  <a:gd name="connsiteY13" fmla="*/ 1662694 h 2198340"/>
                  <a:gd name="connsiteX14" fmla="*/ 1785415 w 3060638"/>
                  <a:gd name="connsiteY14" fmla="*/ 1591085 h 2198340"/>
                  <a:gd name="connsiteX15" fmla="*/ 1912961 w 3060638"/>
                  <a:gd name="connsiteY15" fmla="*/ 1511530 h 2198340"/>
                  <a:gd name="connsiteX16" fmla="*/ 2040508 w 3060638"/>
                  <a:gd name="connsiteY16" fmla="*/ 1422689 h 2198340"/>
                  <a:gd name="connsiteX17" fmla="*/ 2168054 w 3060638"/>
                  <a:gd name="connsiteY17" fmla="*/ 1322647 h 2198340"/>
                  <a:gd name="connsiteX18" fmla="*/ 2295505 w 3060638"/>
                  <a:gd name="connsiteY18" fmla="*/ 1209298 h 2198340"/>
                  <a:gd name="connsiteX19" fmla="*/ 2423052 w 3060638"/>
                  <a:gd name="connsiteY19" fmla="*/ 1079770 h 2198340"/>
                  <a:gd name="connsiteX20" fmla="*/ 2550598 w 3060638"/>
                  <a:gd name="connsiteY20" fmla="*/ 930233 h 2198340"/>
                  <a:gd name="connsiteX21" fmla="*/ 2678145 w 3060638"/>
                  <a:gd name="connsiteY21" fmla="*/ 755901 h 2198340"/>
                  <a:gd name="connsiteX22" fmla="*/ 2805596 w 3060638"/>
                  <a:gd name="connsiteY22" fmla="*/ 549786 h 2198340"/>
                  <a:gd name="connsiteX23" fmla="*/ 2933142 w 3060638"/>
                  <a:gd name="connsiteY23" fmla="*/ 302409 h 2198340"/>
                  <a:gd name="connsiteX24" fmla="*/ 3060689 w 3060638"/>
                  <a:gd name="connsiteY24" fmla="*/ 177 h 2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60638" h="2198340">
                    <a:moveTo>
                      <a:pt x="50" y="2198518"/>
                    </a:moveTo>
                    <a:lnTo>
                      <a:pt x="127597" y="2172765"/>
                    </a:lnTo>
                    <a:lnTo>
                      <a:pt x="255143" y="2145385"/>
                    </a:lnTo>
                    <a:lnTo>
                      <a:pt x="382594" y="2116091"/>
                    </a:lnTo>
                    <a:lnTo>
                      <a:pt x="510141" y="2084881"/>
                    </a:lnTo>
                    <a:lnTo>
                      <a:pt x="637687" y="2051374"/>
                    </a:lnTo>
                    <a:lnTo>
                      <a:pt x="765234" y="2015378"/>
                    </a:lnTo>
                    <a:lnTo>
                      <a:pt x="892780" y="1976606"/>
                    </a:lnTo>
                    <a:lnTo>
                      <a:pt x="1020231" y="1934770"/>
                    </a:lnTo>
                    <a:lnTo>
                      <a:pt x="1147778" y="1889392"/>
                    </a:lnTo>
                    <a:lnTo>
                      <a:pt x="1275324" y="1840089"/>
                    </a:lnTo>
                    <a:lnTo>
                      <a:pt x="1402871" y="1786383"/>
                    </a:lnTo>
                    <a:lnTo>
                      <a:pt x="1530417" y="1727506"/>
                    </a:lnTo>
                    <a:lnTo>
                      <a:pt x="1657868" y="1662694"/>
                    </a:lnTo>
                    <a:lnTo>
                      <a:pt x="1785415" y="1591085"/>
                    </a:lnTo>
                    <a:lnTo>
                      <a:pt x="1912961" y="1511530"/>
                    </a:lnTo>
                    <a:lnTo>
                      <a:pt x="2040508" y="1422689"/>
                    </a:lnTo>
                    <a:lnTo>
                      <a:pt x="2168054" y="1322647"/>
                    </a:lnTo>
                    <a:lnTo>
                      <a:pt x="2295505" y="1209298"/>
                    </a:lnTo>
                    <a:lnTo>
                      <a:pt x="2423052" y="1079770"/>
                    </a:lnTo>
                    <a:lnTo>
                      <a:pt x="2550598" y="930233"/>
                    </a:lnTo>
                    <a:lnTo>
                      <a:pt x="2678145" y="755901"/>
                    </a:lnTo>
                    <a:lnTo>
                      <a:pt x="2805596" y="549786"/>
                    </a:lnTo>
                    <a:lnTo>
                      <a:pt x="2933142" y="302409"/>
                    </a:lnTo>
                    <a:lnTo>
                      <a:pt x="3060689" y="17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DB4B34A9-BBBF-89DD-FEF1-4D9559A28C9C}"/>
                  </a:ext>
                </a:extLst>
              </p:cNvPr>
              <p:cNvSpPr/>
              <p:nvPr/>
            </p:nvSpPr>
            <p:spPr>
              <a:xfrm>
                <a:off x="7589210" y="2952661"/>
                <a:ext cx="64396" cy="163513"/>
              </a:xfrm>
              <a:custGeom>
                <a:avLst/>
                <a:gdLst>
                  <a:gd name="connsiteX0" fmla="*/ 62149 w 64396"/>
                  <a:gd name="connsiteY0" fmla="*/ 8943 h 163513"/>
                  <a:gd name="connsiteX1" fmla="*/ 53333 w 64396"/>
                  <a:gd name="connsiteY1" fmla="*/ 135 h 163513"/>
                  <a:gd name="connsiteX2" fmla="*/ 40300 w 64396"/>
                  <a:gd name="connsiteY2" fmla="*/ 13155 h 163513"/>
                  <a:gd name="connsiteX3" fmla="*/ 49500 w 64396"/>
                  <a:gd name="connsiteY3" fmla="*/ 21963 h 163513"/>
                  <a:gd name="connsiteX4" fmla="*/ 62149 w 64396"/>
                  <a:gd name="connsiteY4" fmla="*/ 8943 h 163513"/>
                  <a:gd name="connsiteX5" fmla="*/ 43750 w 64396"/>
                  <a:gd name="connsiteY5" fmla="*/ 100465 h 163513"/>
                  <a:gd name="connsiteX6" fmla="*/ 49117 w 64396"/>
                  <a:gd name="connsiteY6" fmla="*/ 86296 h 163513"/>
                  <a:gd name="connsiteX7" fmla="*/ 52183 w 64396"/>
                  <a:gd name="connsiteY7" fmla="*/ 73276 h 163513"/>
                  <a:gd name="connsiteX8" fmla="*/ 32251 w 64396"/>
                  <a:gd name="connsiteY8" fmla="*/ 53364 h 163513"/>
                  <a:gd name="connsiteX9" fmla="*/ 53 w 64396"/>
                  <a:gd name="connsiteY9" fmla="*/ 90891 h 163513"/>
                  <a:gd name="connsiteX10" fmla="*/ 3119 w 64396"/>
                  <a:gd name="connsiteY10" fmla="*/ 93189 h 163513"/>
                  <a:gd name="connsiteX11" fmla="*/ 6952 w 64396"/>
                  <a:gd name="connsiteY11" fmla="*/ 88977 h 163513"/>
                  <a:gd name="connsiteX12" fmla="*/ 31484 w 64396"/>
                  <a:gd name="connsiteY12" fmla="*/ 58725 h 163513"/>
                  <a:gd name="connsiteX13" fmla="*/ 37617 w 64396"/>
                  <a:gd name="connsiteY13" fmla="*/ 66766 h 163513"/>
                  <a:gd name="connsiteX14" fmla="*/ 34934 w 64396"/>
                  <a:gd name="connsiteY14" fmla="*/ 79403 h 163513"/>
                  <a:gd name="connsiteX15" fmla="*/ 18068 w 64396"/>
                  <a:gd name="connsiteY15" fmla="*/ 124207 h 163513"/>
                  <a:gd name="connsiteX16" fmla="*/ 12702 w 64396"/>
                  <a:gd name="connsiteY16" fmla="*/ 143737 h 163513"/>
                  <a:gd name="connsiteX17" fmla="*/ 32634 w 64396"/>
                  <a:gd name="connsiteY17" fmla="*/ 163649 h 163513"/>
                  <a:gd name="connsiteX18" fmla="*/ 64449 w 64396"/>
                  <a:gd name="connsiteY18" fmla="*/ 126121 h 163513"/>
                  <a:gd name="connsiteX19" fmla="*/ 61383 w 64396"/>
                  <a:gd name="connsiteY19" fmla="*/ 123824 h 163513"/>
                  <a:gd name="connsiteX20" fmla="*/ 57933 w 64396"/>
                  <a:gd name="connsiteY20" fmla="*/ 128036 h 163513"/>
                  <a:gd name="connsiteX21" fmla="*/ 33018 w 64396"/>
                  <a:gd name="connsiteY21" fmla="*/ 158288 h 163513"/>
                  <a:gd name="connsiteX22" fmla="*/ 27268 w 64396"/>
                  <a:gd name="connsiteY22" fmla="*/ 150246 h 163513"/>
                  <a:gd name="connsiteX23" fmla="*/ 34167 w 64396"/>
                  <a:gd name="connsiteY23" fmla="*/ 126121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149" y="8943"/>
                    </a:moveTo>
                    <a:cubicBezTo>
                      <a:pt x="62149" y="3965"/>
                      <a:pt x="58699" y="135"/>
                      <a:pt x="53333" y="135"/>
                    </a:cubicBezTo>
                    <a:cubicBezTo>
                      <a:pt x="46817" y="135"/>
                      <a:pt x="40300" y="6645"/>
                      <a:pt x="40300" y="13155"/>
                    </a:cubicBezTo>
                    <a:cubicBezTo>
                      <a:pt x="40300" y="17751"/>
                      <a:pt x="43367" y="21963"/>
                      <a:pt x="49500" y="21963"/>
                    </a:cubicBezTo>
                    <a:cubicBezTo>
                      <a:pt x="54866" y="21963"/>
                      <a:pt x="62149" y="16219"/>
                      <a:pt x="62149" y="8943"/>
                    </a:cubicBezTo>
                    <a:close/>
                    <a:moveTo>
                      <a:pt x="43750" y="100465"/>
                    </a:moveTo>
                    <a:cubicBezTo>
                      <a:pt x="46817" y="93189"/>
                      <a:pt x="46817" y="92806"/>
                      <a:pt x="49117" y="86296"/>
                    </a:cubicBezTo>
                    <a:cubicBezTo>
                      <a:pt x="51033" y="81318"/>
                      <a:pt x="52183" y="77872"/>
                      <a:pt x="52183" y="73276"/>
                    </a:cubicBezTo>
                    <a:cubicBezTo>
                      <a:pt x="52183" y="62554"/>
                      <a:pt x="44517" y="53364"/>
                      <a:pt x="32251" y="53364"/>
                    </a:cubicBezTo>
                    <a:cubicBezTo>
                      <a:pt x="9636" y="53364"/>
                      <a:pt x="53" y="88594"/>
                      <a:pt x="53" y="90891"/>
                    </a:cubicBezTo>
                    <a:cubicBezTo>
                      <a:pt x="53" y="93189"/>
                      <a:pt x="2736" y="93189"/>
                      <a:pt x="3119" y="93189"/>
                    </a:cubicBezTo>
                    <a:cubicBezTo>
                      <a:pt x="5419" y="93189"/>
                      <a:pt x="5802" y="92806"/>
                      <a:pt x="6952" y="88977"/>
                    </a:cubicBezTo>
                    <a:cubicBezTo>
                      <a:pt x="13469" y="66001"/>
                      <a:pt x="23435" y="58725"/>
                      <a:pt x="31484" y="58725"/>
                    </a:cubicBezTo>
                    <a:cubicBezTo>
                      <a:pt x="33401" y="58725"/>
                      <a:pt x="37617" y="58725"/>
                      <a:pt x="37617" y="66766"/>
                    </a:cubicBezTo>
                    <a:cubicBezTo>
                      <a:pt x="37617" y="71745"/>
                      <a:pt x="36084" y="76723"/>
                      <a:pt x="34934" y="79403"/>
                    </a:cubicBezTo>
                    <a:cubicBezTo>
                      <a:pt x="33018" y="85530"/>
                      <a:pt x="22285" y="113868"/>
                      <a:pt x="18068" y="124207"/>
                    </a:cubicBezTo>
                    <a:cubicBezTo>
                      <a:pt x="15769" y="130717"/>
                      <a:pt x="12702" y="138758"/>
                      <a:pt x="12702" y="143737"/>
                    </a:cubicBezTo>
                    <a:cubicBezTo>
                      <a:pt x="12702" y="155225"/>
                      <a:pt x="20752" y="163649"/>
                      <a:pt x="32634" y="163649"/>
                    </a:cubicBezTo>
                    <a:cubicBezTo>
                      <a:pt x="55633" y="163649"/>
                      <a:pt x="64449" y="128419"/>
                      <a:pt x="64449" y="126121"/>
                    </a:cubicBezTo>
                    <a:cubicBezTo>
                      <a:pt x="64449" y="123824"/>
                      <a:pt x="62149" y="123824"/>
                      <a:pt x="61383" y="123824"/>
                    </a:cubicBezTo>
                    <a:cubicBezTo>
                      <a:pt x="59083" y="123824"/>
                      <a:pt x="59083" y="124590"/>
                      <a:pt x="57933" y="128036"/>
                    </a:cubicBezTo>
                    <a:cubicBezTo>
                      <a:pt x="53333" y="143354"/>
                      <a:pt x="45667" y="158288"/>
                      <a:pt x="33018" y="158288"/>
                    </a:cubicBezTo>
                    <a:cubicBezTo>
                      <a:pt x="28801" y="158288"/>
                      <a:pt x="27268" y="155991"/>
                      <a:pt x="27268" y="150246"/>
                    </a:cubicBezTo>
                    <a:cubicBezTo>
                      <a:pt x="27268" y="144119"/>
                      <a:pt x="28801" y="140673"/>
                      <a:pt x="34167" y="126121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BBE294DB-EC3F-291E-CDBA-D377AA0270B0}"/>
                  </a:ext>
                </a:extLst>
              </p:cNvPr>
              <p:cNvSpPr/>
              <p:nvPr/>
            </p:nvSpPr>
            <p:spPr>
              <a:xfrm>
                <a:off x="7676552" y="3031640"/>
                <a:ext cx="87778" cy="119859"/>
              </a:xfrm>
              <a:custGeom>
                <a:avLst/>
                <a:gdLst>
                  <a:gd name="connsiteX0" fmla="*/ 87068 w 87778"/>
                  <a:gd name="connsiteY0" fmla="*/ 5498 h 119859"/>
                  <a:gd name="connsiteX1" fmla="*/ 87834 w 87778"/>
                  <a:gd name="connsiteY1" fmla="*/ 2435 h 119859"/>
                  <a:gd name="connsiteX2" fmla="*/ 85151 w 87778"/>
                  <a:gd name="connsiteY2" fmla="*/ 137 h 119859"/>
                  <a:gd name="connsiteX3" fmla="*/ 63302 w 87778"/>
                  <a:gd name="connsiteY3" fmla="*/ 2052 h 119859"/>
                  <a:gd name="connsiteX4" fmla="*/ 59469 w 87778"/>
                  <a:gd name="connsiteY4" fmla="*/ 5881 h 119859"/>
                  <a:gd name="connsiteX5" fmla="*/ 64069 w 87778"/>
                  <a:gd name="connsiteY5" fmla="*/ 8179 h 119859"/>
                  <a:gd name="connsiteX6" fmla="*/ 72119 w 87778"/>
                  <a:gd name="connsiteY6" fmla="*/ 10859 h 119859"/>
                  <a:gd name="connsiteX7" fmla="*/ 71352 w 87778"/>
                  <a:gd name="connsiteY7" fmla="*/ 14689 h 119859"/>
                  <a:gd name="connsiteX8" fmla="*/ 61769 w 87778"/>
                  <a:gd name="connsiteY8" fmla="*/ 53365 h 119859"/>
                  <a:gd name="connsiteX9" fmla="*/ 44137 w 87778"/>
                  <a:gd name="connsiteY9" fmla="*/ 43409 h 119859"/>
                  <a:gd name="connsiteX10" fmla="*/ 56 w 87778"/>
                  <a:gd name="connsiteY10" fmla="*/ 92042 h 119859"/>
                  <a:gd name="connsiteX11" fmla="*/ 25738 w 87778"/>
                  <a:gd name="connsiteY11" fmla="*/ 119996 h 119859"/>
                  <a:gd name="connsiteX12" fmla="*/ 50270 w 87778"/>
                  <a:gd name="connsiteY12" fmla="*/ 108125 h 119859"/>
                  <a:gd name="connsiteX13" fmla="*/ 67519 w 87778"/>
                  <a:gd name="connsiteY13" fmla="*/ 119996 h 119859"/>
                  <a:gd name="connsiteX14" fmla="*/ 81318 w 87778"/>
                  <a:gd name="connsiteY14" fmla="*/ 111188 h 119859"/>
                  <a:gd name="connsiteX15" fmla="*/ 87068 w 87778"/>
                  <a:gd name="connsiteY15" fmla="*/ 93956 h 119859"/>
                  <a:gd name="connsiteX16" fmla="*/ 84385 w 87778"/>
                  <a:gd name="connsiteY16" fmla="*/ 92042 h 119859"/>
                  <a:gd name="connsiteX17" fmla="*/ 80551 w 87778"/>
                  <a:gd name="connsiteY17" fmla="*/ 97020 h 119859"/>
                  <a:gd name="connsiteX18" fmla="*/ 68286 w 87778"/>
                  <a:gd name="connsiteY18" fmla="*/ 115401 h 119859"/>
                  <a:gd name="connsiteX19" fmla="*/ 62536 w 87778"/>
                  <a:gd name="connsiteY19" fmla="*/ 106976 h 119859"/>
                  <a:gd name="connsiteX20" fmla="*/ 63302 w 87778"/>
                  <a:gd name="connsiteY20" fmla="*/ 100083 h 119859"/>
                  <a:gd name="connsiteX21" fmla="*/ 50653 w 87778"/>
                  <a:gd name="connsiteY21" fmla="*/ 97020 h 119859"/>
                  <a:gd name="connsiteX22" fmla="*/ 42220 w 87778"/>
                  <a:gd name="connsiteY22" fmla="*/ 108508 h 119859"/>
                  <a:gd name="connsiteX23" fmla="*/ 26505 w 87778"/>
                  <a:gd name="connsiteY23" fmla="*/ 115401 h 119859"/>
                  <a:gd name="connsiteX24" fmla="*/ 13855 w 87778"/>
                  <a:gd name="connsiteY24" fmla="*/ 98935 h 119859"/>
                  <a:gd name="connsiteX25" fmla="*/ 22672 w 87778"/>
                  <a:gd name="connsiteY25" fmla="*/ 64087 h 119859"/>
                  <a:gd name="connsiteX26" fmla="*/ 44137 w 87778"/>
                  <a:gd name="connsiteY26" fmla="*/ 48004 h 119859"/>
                  <a:gd name="connsiteX27" fmla="*/ 59469 w 87778"/>
                  <a:gd name="connsiteY27" fmla="*/ 62938 h 119859"/>
                  <a:gd name="connsiteX28" fmla="*/ 58703 w 87778"/>
                  <a:gd name="connsiteY28" fmla="*/ 65236 h 11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7778" h="119859">
                    <a:moveTo>
                      <a:pt x="87068" y="5498"/>
                    </a:moveTo>
                    <a:cubicBezTo>
                      <a:pt x="87451" y="5115"/>
                      <a:pt x="87834" y="2818"/>
                      <a:pt x="87834" y="2435"/>
                    </a:cubicBezTo>
                    <a:cubicBezTo>
                      <a:pt x="87834" y="1669"/>
                      <a:pt x="87068" y="137"/>
                      <a:pt x="85151" y="137"/>
                    </a:cubicBezTo>
                    <a:cubicBezTo>
                      <a:pt x="81701" y="137"/>
                      <a:pt x="67519" y="1669"/>
                      <a:pt x="63302" y="2052"/>
                    </a:cubicBezTo>
                    <a:cubicBezTo>
                      <a:pt x="61769" y="2052"/>
                      <a:pt x="59469" y="2435"/>
                      <a:pt x="59469" y="5881"/>
                    </a:cubicBezTo>
                    <a:cubicBezTo>
                      <a:pt x="59469" y="8179"/>
                      <a:pt x="61769" y="8179"/>
                      <a:pt x="64069" y="8179"/>
                    </a:cubicBezTo>
                    <a:cubicBezTo>
                      <a:pt x="72119" y="8179"/>
                      <a:pt x="72119" y="9327"/>
                      <a:pt x="72119" y="10859"/>
                    </a:cubicBezTo>
                    <a:cubicBezTo>
                      <a:pt x="72119" y="12008"/>
                      <a:pt x="71735" y="13157"/>
                      <a:pt x="71352" y="14689"/>
                    </a:cubicBezTo>
                    <a:lnTo>
                      <a:pt x="61769" y="53365"/>
                    </a:lnTo>
                    <a:cubicBezTo>
                      <a:pt x="57936" y="47621"/>
                      <a:pt x="52186" y="43409"/>
                      <a:pt x="44137" y="43409"/>
                    </a:cubicBezTo>
                    <a:cubicBezTo>
                      <a:pt x="22288" y="43409"/>
                      <a:pt x="56" y="67151"/>
                      <a:pt x="56" y="92042"/>
                    </a:cubicBezTo>
                    <a:cubicBezTo>
                      <a:pt x="56" y="108508"/>
                      <a:pt x="11172" y="119996"/>
                      <a:pt x="25738" y="119996"/>
                    </a:cubicBezTo>
                    <a:cubicBezTo>
                      <a:pt x="34938" y="119996"/>
                      <a:pt x="43370" y="115018"/>
                      <a:pt x="50270" y="108125"/>
                    </a:cubicBezTo>
                    <a:cubicBezTo>
                      <a:pt x="53336" y="118464"/>
                      <a:pt x="63302" y="119996"/>
                      <a:pt x="67519" y="119996"/>
                    </a:cubicBezTo>
                    <a:cubicBezTo>
                      <a:pt x="73652" y="119996"/>
                      <a:pt x="78252" y="116550"/>
                      <a:pt x="81318" y="111188"/>
                    </a:cubicBezTo>
                    <a:cubicBezTo>
                      <a:pt x="84768" y="104679"/>
                      <a:pt x="87068" y="94722"/>
                      <a:pt x="87068" y="93956"/>
                    </a:cubicBezTo>
                    <a:cubicBezTo>
                      <a:pt x="87068" y="92042"/>
                      <a:pt x="84768" y="92042"/>
                      <a:pt x="84385" y="92042"/>
                    </a:cubicBezTo>
                    <a:cubicBezTo>
                      <a:pt x="82085" y="92042"/>
                      <a:pt x="81701" y="92425"/>
                      <a:pt x="80551" y="97020"/>
                    </a:cubicBezTo>
                    <a:cubicBezTo>
                      <a:pt x="78635" y="105444"/>
                      <a:pt x="75185" y="115401"/>
                      <a:pt x="68286" y="115401"/>
                    </a:cubicBezTo>
                    <a:cubicBezTo>
                      <a:pt x="63686" y="115401"/>
                      <a:pt x="62536" y="111571"/>
                      <a:pt x="62536" y="106976"/>
                    </a:cubicBezTo>
                    <a:cubicBezTo>
                      <a:pt x="62536" y="103913"/>
                      <a:pt x="62919" y="102381"/>
                      <a:pt x="63302" y="100083"/>
                    </a:cubicBezTo>
                    <a:close/>
                    <a:moveTo>
                      <a:pt x="50653" y="97020"/>
                    </a:moveTo>
                    <a:cubicBezTo>
                      <a:pt x="49503" y="101998"/>
                      <a:pt x="45670" y="105444"/>
                      <a:pt x="42220" y="108508"/>
                    </a:cubicBezTo>
                    <a:cubicBezTo>
                      <a:pt x="40687" y="110040"/>
                      <a:pt x="33788" y="115401"/>
                      <a:pt x="26505" y="115401"/>
                    </a:cubicBezTo>
                    <a:cubicBezTo>
                      <a:pt x="19988" y="115401"/>
                      <a:pt x="13855" y="110806"/>
                      <a:pt x="13855" y="98935"/>
                    </a:cubicBezTo>
                    <a:cubicBezTo>
                      <a:pt x="13855" y="89744"/>
                      <a:pt x="18838" y="70980"/>
                      <a:pt x="22672" y="64087"/>
                    </a:cubicBezTo>
                    <a:cubicBezTo>
                      <a:pt x="30721" y="50685"/>
                      <a:pt x="39154" y="48004"/>
                      <a:pt x="44137" y="48004"/>
                    </a:cubicBezTo>
                    <a:cubicBezTo>
                      <a:pt x="56020" y="48004"/>
                      <a:pt x="59469" y="61024"/>
                      <a:pt x="59469" y="62938"/>
                    </a:cubicBezTo>
                    <a:cubicBezTo>
                      <a:pt x="59469" y="63704"/>
                      <a:pt x="59086" y="64853"/>
                      <a:pt x="58703" y="65236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75D5559-1919-A199-A876-293397DC3958}"/>
                  </a:ext>
                </a:extLst>
              </p:cNvPr>
              <p:cNvSpPr/>
              <p:nvPr/>
            </p:nvSpPr>
            <p:spPr>
              <a:xfrm>
                <a:off x="9916369" y="1175995"/>
                <a:ext cx="64396" cy="163513"/>
              </a:xfrm>
              <a:custGeom>
                <a:avLst/>
                <a:gdLst>
                  <a:gd name="connsiteX0" fmla="*/ 62244 w 64396"/>
                  <a:gd name="connsiteY0" fmla="*/ 8871 h 163513"/>
                  <a:gd name="connsiteX1" fmla="*/ 53428 w 64396"/>
                  <a:gd name="connsiteY1" fmla="*/ 63 h 163513"/>
                  <a:gd name="connsiteX2" fmla="*/ 40395 w 64396"/>
                  <a:gd name="connsiteY2" fmla="*/ 13083 h 163513"/>
                  <a:gd name="connsiteX3" fmla="*/ 49595 w 64396"/>
                  <a:gd name="connsiteY3" fmla="*/ 21890 h 163513"/>
                  <a:gd name="connsiteX4" fmla="*/ 62244 w 64396"/>
                  <a:gd name="connsiteY4" fmla="*/ 8871 h 163513"/>
                  <a:gd name="connsiteX5" fmla="*/ 43845 w 64396"/>
                  <a:gd name="connsiteY5" fmla="*/ 100392 h 163513"/>
                  <a:gd name="connsiteX6" fmla="*/ 49211 w 64396"/>
                  <a:gd name="connsiteY6" fmla="*/ 86224 h 163513"/>
                  <a:gd name="connsiteX7" fmla="*/ 52278 w 64396"/>
                  <a:gd name="connsiteY7" fmla="*/ 73204 h 163513"/>
                  <a:gd name="connsiteX8" fmla="*/ 32346 w 64396"/>
                  <a:gd name="connsiteY8" fmla="*/ 53291 h 163513"/>
                  <a:gd name="connsiteX9" fmla="*/ 148 w 64396"/>
                  <a:gd name="connsiteY9" fmla="*/ 90819 h 163513"/>
                  <a:gd name="connsiteX10" fmla="*/ 3214 w 64396"/>
                  <a:gd name="connsiteY10" fmla="*/ 93116 h 163513"/>
                  <a:gd name="connsiteX11" fmla="*/ 7047 w 64396"/>
                  <a:gd name="connsiteY11" fmla="*/ 88904 h 163513"/>
                  <a:gd name="connsiteX12" fmla="*/ 31579 w 64396"/>
                  <a:gd name="connsiteY12" fmla="*/ 58652 h 163513"/>
                  <a:gd name="connsiteX13" fmla="*/ 37712 w 64396"/>
                  <a:gd name="connsiteY13" fmla="*/ 66694 h 163513"/>
                  <a:gd name="connsiteX14" fmla="*/ 35029 w 64396"/>
                  <a:gd name="connsiteY14" fmla="*/ 79331 h 163513"/>
                  <a:gd name="connsiteX15" fmla="*/ 18163 w 64396"/>
                  <a:gd name="connsiteY15" fmla="*/ 124134 h 163513"/>
                  <a:gd name="connsiteX16" fmla="*/ 12797 w 64396"/>
                  <a:gd name="connsiteY16" fmla="*/ 143664 h 163513"/>
                  <a:gd name="connsiteX17" fmla="*/ 32729 w 64396"/>
                  <a:gd name="connsiteY17" fmla="*/ 163577 h 163513"/>
                  <a:gd name="connsiteX18" fmla="*/ 64544 w 64396"/>
                  <a:gd name="connsiteY18" fmla="*/ 126049 h 163513"/>
                  <a:gd name="connsiteX19" fmla="*/ 61477 w 64396"/>
                  <a:gd name="connsiteY19" fmla="*/ 123751 h 163513"/>
                  <a:gd name="connsiteX20" fmla="*/ 58028 w 64396"/>
                  <a:gd name="connsiteY20" fmla="*/ 127964 h 163513"/>
                  <a:gd name="connsiteX21" fmla="*/ 33112 w 64396"/>
                  <a:gd name="connsiteY21" fmla="*/ 158216 h 163513"/>
                  <a:gd name="connsiteX22" fmla="*/ 27363 w 64396"/>
                  <a:gd name="connsiteY22" fmla="*/ 150174 h 163513"/>
                  <a:gd name="connsiteX23" fmla="*/ 34262 w 64396"/>
                  <a:gd name="connsiteY23" fmla="*/ 126049 h 16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396" h="163513">
                    <a:moveTo>
                      <a:pt x="62244" y="8871"/>
                    </a:moveTo>
                    <a:cubicBezTo>
                      <a:pt x="62244" y="3892"/>
                      <a:pt x="58794" y="63"/>
                      <a:pt x="53428" y="63"/>
                    </a:cubicBezTo>
                    <a:cubicBezTo>
                      <a:pt x="46912" y="63"/>
                      <a:pt x="40395" y="6573"/>
                      <a:pt x="40395" y="13083"/>
                    </a:cubicBezTo>
                    <a:cubicBezTo>
                      <a:pt x="40395" y="17678"/>
                      <a:pt x="43462" y="21890"/>
                      <a:pt x="49595" y="21890"/>
                    </a:cubicBezTo>
                    <a:cubicBezTo>
                      <a:pt x="54961" y="21890"/>
                      <a:pt x="62244" y="16146"/>
                      <a:pt x="62244" y="8871"/>
                    </a:cubicBezTo>
                    <a:close/>
                    <a:moveTo>
                      <a:pt x="43845" y="100392"/>
                    </a:moveTo>
                    <a:cubicBezTo>
                      <a:pt x="46912" y="93116"/>
                      <a:pt x="46912" y="92734"/>
                      <a:pt x="49211" y="86224"/>
                    </a:cubicBezTo>
                    <a:cubicBezTo>
                      <a:pt x="51128" y="81245"/>
                      <a:pt x="52278" y="77799"/>
                      <a:pt x="52278" y="73204"/>
                    </a:cubicBezTo>
                    <a:cubicBezTo>
                      <a:pt x="52278" y="62482"/>
                      <a:pt x="44612" y="53291"/>
                      <a:pt x="32346" y="53291"/>
                    </a:cubicBezTo>
                    <a:cubicBezTo>
                      <a:pt x="9730" y="53291"/>
                      <a:pt x="148" y="88521"/>
                      <a:pt x="148" y="90819"/>
                    </a:cubicBezTo>
                    <a:cubicBezTo>
                      <a:pt x="148" y="93116"/>
                      <a:pt x="2831" y="93116"/>
                      <a:pt x="3214" y="93116"/>
                    </a:cubicBezTo>
                    <a:cubicBezTo>
                      <a:pt x="5514" y="93116"/>
                      <a:pt x="5897" y="92734"/>
                      <a:pt x="7047" y="88904"/>
                    </a:cubicBezTo>
                    <a:cubicBezTo>
                      <a:pt x="13564" y="65928"/>
                      <a:pt x="23530" y="58652"/>
                      <a:pt x="31579" y="58652"/>
                    </a:cubicBezTo>
                    <a:cubicBezTo>
                      <a:pt x="33496" y="58652"/>
                      <a:pt x="37712" y="58652"/>
                      <a:pt x="37712" y="66694"/>
                    </a:cubicBezTo>
                    <a:cubicBezTo>
                      <a:pt x="37712" y="71672"/>
                      <a:pt x="36179" y="76650"/>
                      <a:pt x="35029" y="79331"/>
                    </a:cubicBezTo>
                    <a:cubicBezTo>
                      <a:pt x="33112" y="85458"/>
                      <a:pt x="22380" y="113795"/>
                      <a:pt x="18163" y="124134"/>
                    </a:cubicBezTo>
                    <a:cubicBezTo>
                      <a:pt x="15863" y="130644"/>
                      <a:pt x="12797" y="138686"/>
                      <a:pt x="12797" y="143664"/>
                    </a:cubicBezTo>
                    <a:cubicBezTo>
                      <a:pt x="12797" y="155152"/>
                      <a:pt x="20846" y="163577"/>
                      <a:pt x="32729" y="163577"/>
                    </a:cubicBezTo>
                    <a:cubicBezTo>
                      <a:pt x="55728" y="163577"/>
                      <a:pt x="64544" y="128347"/>
                      <a:pt x="64544" y="126049"/>
                    </a:cubicBezTo>
                    <a:cubicBezTo>
                      <a:pt x="64544" y="123751"/>
                      <a:pt x="62244" y="123751"/>
                      <a:pt x="61477" y="123751"/>
                    </a:cubicBezTo>
                    <a:cubicBezTo>
                      <a:pt x="59178" y="123751"/>
                      <a:pt x="59178" y="124517"/>
                      <a:pt x="58028" y="127964"/>
                    </a:cubicBezTo>
                    <a:cubicBezTo>
                      <a:pt x="53428" y="143281"/>
                      <a:pt x="45762" y="158216"/>
                      <a:pt x="33112" y="158216"/>
                    </a:cubicBezTo>
                    <a:cubicBezTo>
                      <a:pt x="28896" y="158216"/>
                      <a:pt x="27363" y="155918"/>
                      <a:pt x="27363" y="150174"/>
                    </a:cubicBezTo>
                    <a:cubicBezTo>
                      <a:pt x="27363" y="144047"/>
                      <a:pt x="28896" y="140601"/>
                      <a:pt x="34262" y="126049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DB532E-F805-EDD0-2D3A-0C868C6CCD11}"/>
                  </a:ext>
                </a:extLst>
              </p:cNvPr>
              <p:cNvSpPr/>
              <p:nvPr/>
            </p:nvSpPr>
            <p:spPr>
              <a:xfrm>
                <a:off x="10003687" y="1298246"/>
                <a:ext cx="76662" cy="107988"/>
              </a:xfrm>
              <a:custGeom>
                <a:avLst/>
                <a:gdLst>
                  <a:gd name="connsiteX0" fmla="*/ 76813 w 76662"/>
                  <a:gd name="connsiteY0" fmla="*/ 5043 h 107988"/>
                  <a:gd name="connsiteX1" fmla="*/ 76813 w 76662"/>
                  <a:gd name="connsiteY1" fmla="*/ 2362 h 107988"/>
                  <a:gd name="connsiteX2" fmla="*/ 74897 w 76662"/>
                  <a:gd name="connsiteY2" fmla="*/ 64 h 107988"/>
                  <a:gd name="connsiteX3" fmla="*/ 62631 w 76662"/>
                  <a:gd name="connsiteY3" fmla="*/ 11170 h 107988"/>
                  <a:gd name="connsiteX4" fmla="*/ 44232 w 76662"/>
                  <a:gd name="connsiteY4" fmla="*/ 64 h 107988"/>
                  <a:gd name="connsiteX5" fmla="*/ 151 w 76662"/>
                  <a:gd name="connsiteY5" fmla="*/ 48697 h 107988"/>
                  <a:gd name="connsiteX6" fmla="*/ 25833 w 76662"/>
                  <a:gd name="connsiteY6" fmla="*/ 76652 h 107988"/>
                  <a:gd name="connsiteX7" fmla="*/ 47298 w 76662"/>
                  <a:gd name="connsiteY7" fmla="*/ 67461 h 107988"/>
                  <a:gd name="connsiteX8" fmla="*/ 41165 w 76662"/>
                  <a:gd name="connsiteY8" fmla="*/ 92352 h 107988"/>
                  <a:gd name="connsiteX9" fmla="*/ 28133 w 76662"/>
                  <a:gd name="connsiteY9" fmla="*/ 101925 h 107988"/>
                  <a:gd name="connsiteX10" fmla="*/ 23916 w 76662"/>
                  <a:gd name="connsiteY10" fmla="*/ 105755 h 107988"/>
                  <a:gd name="connsiteX11" fmla="*/ 26216 w 76662"/>
                  <a:gd name="connsiteY11" fmla="*/ 108052 h 107988"/>
                  <a:gd name="connsiteX12" fmla="*/ 44232 w 76662"/>
                  <a:gd name="connsiteY12" fmla="*/ 107670 h 107988"/>
                  <a:gd name="connsiteX13" fmla="*/ 62247 w 76662"/>
                  <a:gd name="connsiteY13" fmla="*/ 108052 h 107988"/>
                  <a:gd name="connsiteX14" fmla="*/ 65697 w 76662"/>
                  <a:gd name="connsiteY14" fmla="*/ 104606 h 107988"/>
                  <a:gd name="connsiteX15" fmla="*/ 61097 w 76662"/>
                  <a:gd name="connsiteY15" fmla="*/ 101925 h 107988"/>
                  <a:gd name="connsiteX16" fmla="*/ 53048 w 76662"/>
                  <a:gd name="connsiteY16" fmla="*/ 100011 h 107988"/>
                  <a:gd name="connsiteX17" fmla="*/ 53815 w 76662"/>
                  <a:gd name="connsiteY17" fmla="*/ 96181 h 107988"/>
                  <a:gd name="connsiteX18" fmla="*/ 50748 w 76662"/>
                  <a:gd name="connsiteY18" fmla="*/ 53676 h 107988"/>
                  <a:gd name="connsiteX19" fmla="*/ 47682 w 76662"/>
                  <a:gd name="connsiteY19" fmla="*/ 59803 h 107988"/>
                  <a:gd name="connsiteX20" fmla="*/ 26600 w 76662"/>
                  <a:gd name="connsiteY20" fmla="*/ 72056 h 107988"/>
                  <a:gd name="connsiteX21" fmla="*/ 13950 w 76662"/>
                  <a:gd name="connsiteY21" fmla="*/ 55590 h 107988"/>
                  <a:gd name="connsiteX22" fmla="*/ 22766 w 76662"/>
                  <a:gd name="connsiteY22" fmla="*/ 20743 h 107988"/>
                  <a:gd name="connsiteX23" fmla="*/ 44232 w 76662"/>
                  <a:gd name="connsiteY23" fmla="*/ 4660 h 107988"/>
                  <a:gd name="connsiteX24" fmla="*/ 59564 w 76662"/>
                  <a:gd name="connsiteY24" fmla="*/ 19594 h 107988"/>
                  <a:gd name="connsiteX25" fmla="*/ 58798 w 76662"/>
                  <a:gd name="connsiteY25" fmla="*/ 22275 h 10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662" h="107988">
                    <a:moveTo>
                      <a:pt x="76813" y="5043"/>
                    </a:moveTo>
                    <a:cubicBezTo>
                      <a:pt x="76813" y="4277"/>
                      <a:pt x="76813" y="3128"/>
                      <a:pt x="76813" y="2362"/>
                    </a:cubicBezTo>
                    <a:cubicBezTo>
                      <a:pt x="76813" y="1213"/>
                      <a:pt x="76430" y="64"/>
                      <a:pt x="74897" y="64"/>
                    </a:cubicBezTo>
                    <a:cubicBezTo>
                      <a:pt x="72980" y="64"/>
                      <a:pt x="65697" y="5809"/>
                      <a:pt x="62631" y="11170"/>
                    </a:cubicBezTo>
                    <a:cubicBezTo>
                      <a:pt x="60714" y="7723"/>
                      <a:pt x="54965" y="64"/>
                      <a:pt x="44232" y="64"/>
                    </a:cubicBezTo>
                    <a:cubicBezTo>
                      <a:pt x="22383" y="64"/>
                      <a:pt x="151" y="23807"/>
                      <a:pt x="151" y="48697"/>
                    </a:cubicBezTo>
                    <a:cubicBezTo>
                      <a:pt x="151" y="65164"/>
                      <a:pt x="11267" y="76652"/>
                      <a:pt x="25833" y="76652"/>
                    </a:cubicBezTo>
                    <a:cubicBezTo>
                      <a:pt x="35799" y="76652"/>
                      <a:pt x="43849" y="70525"/>
                      <a:pt x="47298" y="67461"/>
                    </a:cubicBezTo>
                    <a:cubicBezTo>
                      <a:pt x="47298" y="67844"/>
                      <a:pt x="41932" y="89289"/>
                      <a:pt x="41165" y="92352"/>
                    </a:cubicBezTo>
                    <a:cubicBezTo>
                      <a:pt x="38865" y="101543"/>
                      <a:pt x="38865" y="101925"/>
                      <a:pt x="28133" y="101925"/>
                    </a:cubicBezTo>
                    <a:cubicBezTo>
                      <a:pt x="26216" y="101925"/>
                      <a:pt x="23916" y="101925"/>
                      <a:pt x="23916" y="105755"/>
                    </a:cubicBezTo>
                    <a:cubicBezTo>
                      <a:pt x="23916" y="106904"/>
                      <a:pt x="24683" y="108052"/>
                      <a:pt x="26216" y="108052"/>
                    </a:cubicBezTo>
                    <a:cubicBezTo>
                      <a:pt x="31966" y="108052"/>
                      <a:pt x="38099" y="107670"/>
                      <a:pt x="44232" y="107670"/>
                    </a:cubicBezTo>
                    <a:cubicBezTo>
                      <a:pt x="49981" y="107670"/>
                      <a:pt x="56881" y="108052"/>
                      <a:pt x="62247" y="108052"/>
                    </a:cubicBezTo>
                    <a:cubicBezTo>
                      <a:pt x="63781" y="108052"/>
                      <a:pt x="65697" y="107670"/>
                      <a:pt x="65697" y="104606"/>
                    </a:cubicBezTo>
                    <a:cubicBezTo>
                      <a:pt x="65697" y="101925"/>
                      <a:pt x="63397" y="101925"/>
                      <a:pt x="61097" y="101925"/>
                    </a:cubicBezTo>
                    <a:cubicBezTo>
                      <a:pt x="57648" y="101925"/>
                      <a:pt x="53048" y="101925"/>
                      <a:pt x="53048" y="100011"/>
                    </a:cubicBezTo>
                    <a:cubicBezTo>
                      <a:pt x="53048" y="99628"/>
                      <a:pt x="53048" y="99245"/>
                      <a:pt x="53815" y="96181"/>
                    </a:cubicBezTo>
                    <a:close/>
                    <a:moveTo>
                      <a:pt x="50748" y="53676"/>
                    </a:moveTo>
                    <a:cubicBezTo>
                      <a:pt x="49981" y="56356"/>
                      <a:pt x="49981" y="56739"/>
                      <a:pt x="47682" y="59803"/>
                    </a:cubicBezTo>
                    <a:cubicBezTo>
                      <a:pt x="41165" y="67461"/>
                      <a:pt x="33116" y="72056"/>
                      <a:pt x="26600" y="72056"/>
                    </a:cubicBezTo>
                    <a:cubicBezTo>
                      <a:pt x="20083" y="72056"/>
                      <a:pt x="13950" y="67461"/>
                      <a:pt x="13950" y="55590"/>
                    </a:cubicBezTo>
                    <a:cubicBezTo>
                      <a:pt x="13950" y="46400"/>
                      <a:pt x="18933" y="27636"/>
                      <a:pt x="22766" y="20743"/>
                    </a:cubicBezTo>
                    <a:cubicBezTo>
                      <a:pt x="30816" y="7340"/>
                      <a:pt x="39249" y="4660"/>
                      <a:pt x="44232" y="4660"/>
                    </a:cubicBezTo>
                    <a:cubicBezTo>
                      <a:pt x="56114" y="4660"/>
                      <a:pt x="59564" y="17680"/>
                      <a:pt x="59564" y="19594"/>
                    </a:cubicBezTo>
                    <a:cubicBezTo>
                      <a:pt x="59564" y="20360"/>
                      <a:pt x="59181" y="21509"/>
                      <a:pt x="58798" y="222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45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9C0F922-C8EE-5CD7-7886-DE62F6EC50FF}"/>
                  </a:ext>
                </a:extLst>
              </p:cNvPr>
              <p:cNvSpPr/>
              <p:nvPr/>
            </p:nvSpPr>
            <p:spPr>
              <a:xfrm>
                <a:off x="10588617" y="981075"/>
                <a:ext cx="333287" cy="46332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CF5711-FC3F-DCAA-7257-C4EFCF69EE22}"/>
                </a:ext>
              </a:extLst>
            </p:cNvPr>
            <p:cNvSpPr/>
            <p:nvPr/>
          </p:nvSpPr>
          <p:spPr>
            <a:xfrm rot="16200000">
              <a:off x="9838195" y="-4330"/>
              <a:ext cx="908517" cy="1258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F2406F-0EC0-5368-4291-4C24387C0717}"/>
                </a:ext>
              </a:extLst>
            </p:cNvPr>
            <p:cNvSpPr/>
            <p:nvPr/>
          </p:nvSpPr>
          <p:spPr>
            <a:xfrm rot="16200000">
              <a:off x="9838194" y="5298871"/>
              <a:ext cx="908517" cy="1258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Par constante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373220" cy="1637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CTC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4·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func>
                                            <m:func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s-E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s-E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·</m:t>
                                              </m:r>
                                            </m:e>
                                          </m:func>
                                          <m:f>
                                            <m:f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·</m:t>
                                          </m:r>
                                          <m: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𝑒𝑚</m:t>
                                          </m:r>
                                        </m:sub>
                                      </m:s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3·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𝑝𝑝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·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func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EF992306-562D-5216-516C-12379DB4F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373220" cy="16372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/>
              <p:nvPr/>
            </p:nvSpPr>
            <p:spPr>
              <a:xfrm>
                <a:off x="7368117" y="2285189"/>
                <a:ext cx="63711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𝑒𝑚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FECF81-7F77-4FBB-1FBB-42343F5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17" y="2285189"/>
                <a:ext cx="637116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21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126E1-3E5A-AC9D-CC34-84AE1ECAD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92" y="258536"/>
            <a:ext cx="9818008" cy="38344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2162D4D-47A9-4412-CD0C-6C0751317CB9}"/>
              </a:ext>
            </a:extLst>
          </p:cNvPr>
          <p:cNvSpPr/>
          <p:nvPr/>
        </p:nvSpPr>
        <p:spPr>
          <a:xfrm>
            <a:off x="685800" y="0"/>
            <a:ext cx="10820400" cy="4876800"/>
          </a:xfrm>
          <a:custGeom>
            <a:avLst/>
            <a:gdLst/>
            <a:ahLst/>
            <a:cxnLst/>
            <a:rect l="l" t="t" r="r" b="b"/>
            <a:pathLst>
              <a:path w="10820400" h="4876800">
                <a:moveTo>
                  <a:pt x="9117571" y="3345633"/>
                </a:moveTo>
                <a:lnTo>
                  <a:pt x="9117571" y="3410439"/>
                </a:lnTo>
                <a:cubicBezTo>
                  <a:pt x="9117571" y="3425585"/>
                  <a:pt x="9114487" y="3438614"/>
                  <a:pt x="9108318" y="3449527"/>
                </a:cubicBezTo>
                <a:cubicBezTo>
                  <a:pt x="9102149" y="3460439"/>
                  <a:pt x="9094303" y="3468179"/>
                  <a:pt x="9084780" y="3472745"/>
                </a:cubicBezTo>
                <a:cubicBezTo>
                  <a:pt x="9075258" y="3477311"/>
                  <a:pt x="9066870" y="3480540"/>
                  <a:pt x="9059618" y="3482432"/>
                </a:cubicBezTo>
                <a:cubicBezTo>
                  <a:pt x="9052367" y="3484324"/>
                  <a:pt x="9045819" y="3485271"/>
                  <a:pt x="9039977" y="3485271"/>
                </a:cubicBezTo>
                <a:cubicBezTo>
                  <a:pt x="9021793" y="3485271"/>
                  <a:pt x="9006348" y="3480057"/>
                  <a:pt x="8993643" y="3469629"/>
                </a:cubicBezTo>
                <a:cubicBezTo>
                  <a:pt x="8980937" y="3459201"/>
                  <a:pt x="8974584" y="3446444"/>
                  <a:pt x="8974584" y="3431358"/>
                </a:cubicBezTo>
                <a:cubicBezTo>
                  <a:pt x="8974584" y="3417293"/>
                  <a:pt x="8978612" y="3404848"/>
                  <a:pt x="8986668" y="3394020"/>
                </a:cubicBezTo>
                <a:cubicBezTo>
                  <a:pt x="8994724" y="3383193"/>
                  <a:pt x="9004010" y="3375045"/>
                  <a:pt x="9014527" y="3369575"/>
                </a:cubicBezTo>
                <a:cubicBezTo>
                  <a:pt x="9025044" y="3364106"/>
                  <a:pt x="9037854" y="3359418"/>
                  <a:pt x="9052958" y="3355511"/>
                </a:cubicBezTo>
                <a:cubicBezTo>
                  <a:pt x="9068061" y="3351604"/>
                  <a:pt x="9080089" y="3349093"/>
                  <a:pt x="9089039" y="3347977"/>
                </a:cubicBezTo>
                <a:cubicBezTo>
                  <a:pt x="9097990" y="3346860"/>
                  <a:pt x="9107500" y="3346079"/>
                  <a:pt x="9117571" y="3345633"/>
                </a:cubicBezTo>
                <a:close/>
                <a:moveTo>
                  <a:pt x="4221721" y="3345633"/>
                </a:moveTo>
                <a:lnTo>
                  <a:pt x="4221721" y="3410439"/>
                </a:lnTo>
                <a:cubicBezTo>
                  <a:pt x="4221721" y="3425585"/>
                  <a:pt x="4218636" y="3438614"/>
                  <a:pt x="4212468" y="3449527"/>
                </a:cubicBezTo>
                <a:cubicBezTo>
                  <a:pt x="4206299" y="3460439"/>
                  <a:pt x="4198453" y="3468179"/>
                  <a:pt x="4188930" y="3472745"/>
                </a:cubicBezTo>
                <a:cubicBezTo>
                  <a:pt x="4179408" y="3477311"/>
                  <a:pt x="4171020" y="3480540"/>
                  <a:pt x="4163769" y="3482432"/>
                </a:cubicBezTo>
                <a:cubicBezTo>
                  <a:pt x="4156517" y="3484324"/>
                  <a:pt x="4149969" y="3485271"/>
                  <a:pt x="4144127" y="3485271"/>
                </a:cubicBezTo>
                <a:cubicBezTo>
                  <a:pt x="4125943" y="3485271"/>
                  <a:pt x="4110499" y="3480057"/>
                  <a:pt x="4097793" y="3469629"/>
                </a:cubicBezTo>
                <a:cubicBezTo>
                  <a:pt x="4085087" y="3459201"/>
                  <a:pt x="4078734" y="3446444"/>
                  <a:pt x="4078734" y="3431358"/>
                </a:cubicBezTo>
                <a:cubicBezTo>
                  <a:pt x="4078734" y="3417293"/>
                  <a:pt x="4082762" y="3404848"/>
                  <a:pt x="4090818" y="3394020"/>
                </a:cubicBezTo>
                <a:cubicBezTo>
                  <a:pt x="4098874" y="3383193"/>
                  <a:pt x="4108160" y="3375045"/>
                  <a:pt x="4118677" y="3369575"/>
                </a:cubicBezTo>
                <a:cubicBezTo>
                  <a:pt x="4129194" y="3364106"/>
                  <a:pt x="4142004" y="3359418"/>
                  <a:pt x="4157108" y="3355511"/>
                </a:cubicBezTo>
                <a:cubicBezTo>
                  <a:pt x="4172212" y="3351604"/>
                  <a:pt x="4184239" y="3349093"/>
                  <a:pt x="4193190" y="3347977"/>
                </a:cubicBezTo>
                <a:cubicBezTo>
                  <a:pt x="4202140" y="3346860"/>
                  <a:pt x="4211650" y="3346079"/>
                  <a:pt x="4221721" y="3345633"/>
                </a:cubicBezTo>
                <a:close/>
                <a:moveTo>
                  <a:pt x="2945371" y="3345633"/>
                </a:moveTo>
                <a:lnTo>
                  <a:pt x="2945371" y="3410439"/>
                </a:lnTo>
                <a:cubicBezTo>
                  <a:pt x="2945371" y="3425585"/>
                  <a:pt x="2942287" y="3438614"/>
                  <a:pt x="2936118" y="3449527"/>
                </a:cubicBezTo>
                <a:cubicBezTo>
                  <a:pt x="2929949" y="3460439"/>
                  <a:pt x="2922104" y="3468179"/>
                  <a:pt x="2912581" y="3472745"/>
                </a:cubicBezTo>
                <a:cubicBezTo>
                  <a:pt x="2903058" y="3477311"/>
                  <a:pt x="2894671" y="3480540"/>
                  <a:pt x="2887419" y="3482432"/>
                </a:cubicBezTo>
                <a:cubicBezTo>
                  <a:pt x="2880167" y="3484324"/>
                  <a:pt x="2873620" y="3485271"/>
                  <a:pt x="2867777" y="3485271"/>
                </a:cubicBezTo>
                <a:cubicBezTo>
                  <a:pt x="2849593" y="3485271"/>
                  <a:pt x="2834149" y="3480057"/>
                  <a:pt x="2821443" y="3469629"/>
                </a:cubicBezTo>
                <a:cubicBezTo>
                  <a:pt x="2808737" y="3459201"/>
                  <a:pt x="2802384" y="3446444"/>
                  <a:pt x="2802384" y="3431358"/>
                </a:cubicBezTo>
                <a:cubicBezTo>
                  <a:pt x="2802384" y="3417293"/>
                  <a:pt x="2806412" y="3404848"/>
                  <a:pt x="2814468" y="3394020"/>
                </a:cubicBezTo>
                <a:cubicBezTo>
                  <a:pt x="2822524" y="3383193"/>
                  <a:pt x="2831811" y="3375045"/>
                  <a:pt x="2842327" y="3369575"/>
                </a:cubicBezTo>
                <a:cubicBezTo>
                  <a:pt x="2852844" y="3364106"/>
                  <a:pt x="2865655" y="3359418"/>
                  <a:pt x="2880758" y="3355511"/>
                </a:cubicBezTo>
                <a:cubicBezTo>
                  <a:pt x="2895862" y="3351604"/>
                  <a:pt x="2907889" y="3349093"/>
                  <a:pt x="2916840" y="3347977"/>
                </a:cubicBezTo>
                <a:cubicBezTo>
                  <a:pt x="2925791" y="3346860"/>
                  <a:pt x="2935300" y="3346079"/>
                  <a:pt x="2945371" y="3345633"/>
                </a:cubicBezTo>
                <a:close/>
                <a:moveTo>
                  <a:pt x="2240521" y="3345633"/>
                </a:moveTo>
                <a:lnTo>
                  <a:pt x="2240521" y="3410439"/>
                </a:lnTo>
                <a:cubicBezTo>
                  <a:pt x="2240521" y="3425585"/>
                  <a:pt x="2237437" y="3438614"/>
                  <a:pt x="2231268" y="3449527"/>
                </a:cubicBezTo>
                <a:cubicBezTo>
                  <a:pt x="2225099" y="3460439"/>
                  <a:pt x="2217254" y="3468179"/>
                  <a:pt x="2207731" y="3472745"/>
                </a:cubicBezTo>
                <a:cubicBezTo>
                  <a:pt x="2198208" y="3477311"/>
                  <a:pt x="2189820" y="3480540"/>
                  <a:pt x="2182569" y="3482432"/>
                </a:cubicBezTo>
                <a:cubicBezTo>
                  <a:pt x="2175317" y="3484324"/>
                  <a:pt x="2168770" y="3485271"/>
                  <a:pt x="2162927" y="3485271"/>
                </a:cubicBezTo>
                <a:cubicBezTo>
                  <a:pt x="2144743" y="3485271"/>
                  <a:pt x="2129299" y="3480057"/>
                  <a:pt x="2116593" y="3469629"/>
                </a:cubicBezTo>
                <a:cubicBezTo>
                  <a:pt x="2103887" y="3459201"/>
                  <a:pt x="2097535" y="3446444"/>
                  <a:pt x="2097535" y="3431358"/>
                </a:cubicBezTo>
                <a:cubicBezTo>
                  <a:pt x="2097535" y="3417293"/>
                  <a:pt x="2101563" y="3404848"/>
                  <a:pt x="2109618" y="3394020"/>
                </a:cubicBezTo>
                <a:cubicBezTo>
                  <a:pt x="2117674" y="3383193"/>
                  <a:pt x="2126960" y="3375045"/>
                  <a:pt x="2137477" y="3369575"/>
                </a:cubicBezTo>
                <a:cubicBezTo>
                  <a:pt x="2147994" y="3364106"/>
                  <a:pt x="2160805" y="3359418"/>
                  <a:pt x="2175908" y="3355511"/>
                </a:cubicBezTo>
                <a:cubicBezTo>
                  <a:pt x="2191012" y="3351604"/>
                  <a:pt x="2203039" y="3349093"/>
                  <a:pt x="2211990" y="3347977"/>
                </a:cubicBezTo>
                <a:cubicBezTo>
                  <a:pt x="2220941" y="3346860"/>
                  <a:pt x="2230451" y="3346079"/>
                  <a:pt x="2240521" y="3345633"/>
                </a:cubicBezTo>
                <a:close/>
                <a:moveTo>
                  <a:pt x="1798353" y="3224747"/>
                </a:moveTo>
                <a:cubicBezTo>
                  <a:pt x="1822463" y="3224747"/>
                  <a:pt x="1842555" y="3235839"/>
                  <a:pt x="1858629" y="3258024"/>
                </a:cubicBezTo>
                <a:cubicBezTo>
                  <a:pt x="1874702" y="3280209"/>
                  <a:pt x="1882738" y="3311815"/>
                  <a:pt x="1882738" y="3352843"/>
                </a:cubicBezTo>
                <a:cubicBezTo>
                  <a:pt x="1882738" y="3397655"/>
                  <a:pt x="1873586" y="3430929"/>
                  <a:pt x="1855279" y="3452666"/>
                </a:cubicBezTo>
                <a:cubicBezTo>
                  <a:pt x="1836974" y="3474402"/>
                  <a:pt x="1815208" y="3485271"/>
                  <a:pt x="1789981" y="3485271"/>
                </a:cubicBezTo>
                <a:cubicBezTo>
                  <a:pt x="1762076" y="3485271"/>
                  <a:pt x="1737854" y="3472896"/>
                  <a:pt x="1717316" y="3448148"/>
                </a:cubicBezTo>
                <a:cubicBezTo>
                  <a:pt x="1713744" y="3443467"/>
                  <a:pt x="1711623" y="3440234"/>
                  <a:pt x="1710953" y="3438450"/>
                </a:cubicBezTo>
                <a:cubicBezTo>
                  <a:pt x="1710284" y="3436666"/>
                  <a:pt x="1709949" y="3432319"/>
                  <a:pt x="1709949" y="3425409"/>
                </a:cubicBezTo>
                <a:lnTo>
                  <a:pt x="1709949" y="3280261"/>
                </a:lnTo>
                <a:cubicBezTo>
                  <a:pt x="1709949" y="3274021"/>
                  <a:pt x="1710340" y="3269897"/>
                  <a:pt x="1711121" y="3267889"/>
                </a:cubicBezTo>
                <a:cubicBezTo>
                  <a:pt x="1711902" y="3265882"/>
                  <a:pt x="1714860" y="3262315"/>
                  <a:pt x="1719995" y="3257187"/>
                </a:cubicBezTo>
                <a:cubicBezTo>
                  <a:pt x="1741203" y="3235560"/>
                  <a:pt x="1767322" y="3224747"/>
                  <a:pt x="1798353" y="3224747"/>
                </a:cubicBezTo>
                <a:close/>
                <a:moveTo>
                  <a:pt x="7150807" y="3220059"/>
                </a:moveTo>
                <a:cubicBezTo>
                  <a:pt x="7203492" y="3220059"/>
                  <a:pt x="7230951" y="3258010"/>
                  <a:pt x="7233184" y="3333912"/>
                </a:cubicBezTo>
                <a:lnTo>
                  <a:pt x="7069435" y="3333912"/>
                </a:lnTo>
                <a:cubicBezTo>
                  <a:pt x="7071221" y="3295961"/>
                  <a:pt x="7076691" y="3269842"/>
                  <a:pt x="7085844" y="3255554"/>
                </a:cubicBezTo>
                <a:cubicBezTo>
                  <a:pt x="7101247" y="3231891"/>
                  <a:pt x="7122902" y="3220059"/>
                  <a:pt x="7150807" y="3220059"/>
                </a:cubicBezTo>
                <a:close/>
                <a:moveTo>
                  <a:pt x="6569782" y="3220059"/>
                </a:moveTo>
                <a:cubicBezTo>
                  <a:pt x="6622467" y="3220059"/>
                  <a:pt x="6649926" y="3258010"/>
                  <a:pt x="6652159" y="3333912"/>
                </a:cubicBezTo>
                <a:lnTo>
                  <a:pt x="6488410" y="3333912"/>
                </a:lnTo>
                <a:cubicBezTo>
                  <a:pt x="6490196" y="3295961"/>
                  <a:pt x="6495666" y="3269842"/>
                  <a:pt x="6504819" y="3255554"/>
                </a:cubicBezTo>
                <a:cubicBezTo>
                  <a:pt x="6520222" y="3231891"/>
                  <a:pt x="6541877" y="3220059"/>
                  <a:pt x="6569782" y="3220059"/>
                </a:cubicBezTo>
                <a:close/>
                <a:moveTo>
                  <a:pt x="5480100" y="3220059"/>
                </a:moveTo>
                <a:cubicBezTo>
                  <a:pt x="5513810" y="3220059"/>
                  <a:pt x="5538031" y="3231668"/>
                  <a:pt x="5552765" y="3254885"/>
                </a:cubicBezTo>
                <a:cubicBezTo>
                  <a:pt x="5562365" y="3270512"/>
                  <a:pt x="5567164" y="3301877"/>
                  <a:pt x="5567164" y="3348981"/>
                </a:cubicBezTo>
                <a:cubicBezTo>
                  <a:pt x="5567164" y="3362599"/>
                  <a:pt x="5567053" y="3372980"/>
                  <a:pt x="5566830" y="3380124"/>
                </a:cubicBezTo>
                <a:cubicBezTo>
                  <a:pt x="5566606" y="3387267"/>
                  <a:pt x="5565658" y="3397146"/>
                  <a:pt x="5563983" y="3409759"/>
                </a:cubicBezTo>
                <a:cubicBezTo>
                  <a:pt x="5562309" y="3422372"/>
                  <a:pt x="5559686" y="3432083"/>
                  <a:pt x="5556114" y="3438892"/>
                </a:cubicBezTo>
                <a:cubicBezTo>
                  <a:pt x="5552542" y="3445701"/>
                  <a:pt x="5547631" y="3453012"/>
                  <a:pt x="5541380" y="3460826"/>
                </a:cubicBezTo>
                <a:cubicBezTo>
                  <a:pt x="5535129" y="3468639"/>
                  <a:pt x="5526869" y="3474220"/>
                  <a:pt x="5516600" y="3477569"/>
                </a:cubicBezTo>
                <a:cubicBezTo>
                  <a:pt x="5506331" y="3480917"/>
                  <a:pt x="5494108" y="3482592"/>
                  <a:pt x="5479933" y="3482592"/>
                </a:cubicBezTo>
                <a:cubicBezTo>
                  <a:pt x="5465757" y="3482592"/>
                  <a:pt x="5453534" y="3480917"/>
                  <a:pt x="5443265" y="3477569"/>
                </a:cubicBezTo>
                <a:cubicBezTo>
                  <a:pt x="5432996" y="3474220"/>
                  <a:pt x="5424792" y="3468639"/>
                  <a:pt x="5418653" y="3460826"/>
                </a:cubicBezTo>
                <a:cubicBezTo>
                  <a:pt x="5412513" y="3453012"/>
                  <a:pt x="5407602" y="3445701"/>
                  <a:pt x="5403919" y="3438892"/>
                </a:cubicBezTo>
                <a:cubicBezTo>
                  <a:pt x="5400235" y="3432083"/>
                  <a:pt x="5397612" y="3422372"/>
                  <a:pt x="5396049" y="3409759"/>
                </a:cubicBezTo>
                <a:cubicBezTo>
                  <a:pt x="5394487" y="3397146"/>
                  <a:pt x="5393594" y="3387267"/>
                  <a:pt x="5393370" y="3380124"/>
                </a:cubicBezTo>
                <a:cubicBezTo>
                  <a:pt x="5393147" y="3372980"/>
                  <a:pt x="5393035" y="3362599"/>
                  <a:pt x="5393035" y="3348981"/>
                </a:cubicBezTo>
                <a:cubicBezTo>
                  <a:pt x="5393035" y="3305003"/>
                  <a:pt x="5396831" y="3275311"/>
                  <a:pt x="5404421" y="3259908"/>
                </a:cubicBezTo>
                <a:cubicBezTo>
                  <a:pt x="5418262" y="3233342"/>
                  <a:pt x="5443488" y="3220059"/>
                  <a:pt x="5480100" y="3220059"/>
                </a:cubicBezTo>
                <a:close/>
                <a:moveTo>
                  <a:pt x="8456328" y="3197288"/>
                </a:moveTo>
                <a:lnTo>
                  <a:pt x="8336781" y="3202981"/>
                </a:lnTo>
                <a:lnTo>
                  <a:pt x="8336781" y="3235128"/>
                </a:lnTo>
                <a:cubicBezTo>
                  <a:pt x="8357989" y="3235128"/>
                  <a:pt x="8370882" y="3236411"/>
                  <a:pt x="8375458" y="3238979"/>
                </a:cubicBezTo>
                <a:cubicBezTo>
                  <a:pt x="8380034" y="3241546"/>
                  <a:pt x="8382322" y="3249192"/>
                  <a:pt x="8382322" y="3261917"/>
                </a:cubicBezTo>
                <a:lnTo>
                  <a:pt x="8382322" y="3473885"/>
                </a:lnTo>
                <a:lnTo>
                  <a:pt x="8334772" y="3473885"/>
                </a:lnTo>
                <a:lnTo>
                  <a:pt x="8334772" y="3506032"/>
                </a:lnTo>
                <a:cubicBezTo>
                  <a:pt x="8377188" y="3504693"/>
                  <a:pt x="8405093" y="3504023"/>
                  <a:pt x="8418488" y="3504023"/>
                </a:cubicBezTo>
                <a:cubicBezTo>
                  <a:pt x="8422730" y="3504023"/>
                  <a:pt x="8449518" y="3504693"/>
                  <a:pt x="8498855" y="3506032"/>
                </a:cubicBezTo>
                <a:lnTo>
                  <a:pt x="8498855" y="3473885"/>
                </a:lnTo>
                <a:lnTo>
                  <a:pt x="8456328" y="3473885"/>
                </a:lnTo>
                <a:close/>
                <a:moveTo>
                  <a:pt x="8125445" y="3197288"/>
                </a:moveTo>
                <a:lnTo>
                  <a:pt x="8011592" y="3202981"/>
                </a:lnTo>
                <a:lnTo>
                  <a:pt x="8011592" y="3235128"/>
                </a:lnTo>
                <a:cubicBezTo>
                  <a:pt x="8030054" y="3235128"/>
                  <a:pt x="8041312" y="3236411"/>
                  <a:pt x="8045363" y="3238979"/>
                </a:cubicBezTo>
                <a:cubicBezTo>
                  <a:pt x="8049414" y="3241546"/>
                  <a:pt x="8051440" y="3249192"/>
                  <a:pt x="8051440" y="3261917"/>
                </a:cubicBezTo>
                <a:lnTo>
                  <a:pt x="8051440" y="3473885"/>
                </a:lnTo>
                <a:lnTo>
                  <a:pt x="8011592" y="3473885"/>
                </a:lnTo>
                <a:lnTo>
                  <a:pt x="8011592" y="3506032"/>
                </a:lnTo>
                <a:cubicBezTo>
                  <a:pt x="8057904" y="3504693"/>
                  <a:pt x="8085690" y="3504023"/>
                  <a:pt x="8094952" y="3504023"/>
                </a:cubicBezTo>
                <a:cubicBezTo>
                  <a:pt x="8139255" y="3504023"/>
                  <a:pt x="8169288" y="3504693"/>
                  <a:pt x="8185051" y="3506032"/>
                </a:cubicBezTo>
                <a:lnTo>
                  <a:pt x="8185051" y="3473885"/>
                </a:lnTo>
                <a:lnTo>
                  <a:pt x="8125445" y="3473885"/>
                </a:lnTo>
                <a:lnTo>
                  <a:pt x="8125445" y="3353669"/>
                </a:lnTo>
                <a:cubicBezTo>
                  <a:pt x="8125445" y="3340052"/>
                  <a:pt x="8126851" y="3326378"/>
                  <a:pt x="8129662" y="3312649"/>
                </a:cubicBezTo>
                <a:cubicBezTo>
                  <a:pt x="8132474" y="3298919"/>
                  <a:pt x="8136859" y="3284855"/>
                  <a:pt x="8142818" y="3270456"/>
                </a:cubicBezTo>
                <a:cubicBezTo>
                  <a:pt x="8148778" y="3256057"/>
                  <a:pt x="8157716" y="3244392"/>
                  <a:pt x="8169634" y="3235463"/>
                </a:cubicBezTo>
                <a:cubicBezTo>
                  <a:pt x="8181552" y="3226533"/>
                  <a:pt x="8195606" y="3222068"/>
                  <a:pt x="8211798" y="3222068"/>
                </a:cubicBezTo>
                <a:cubicBezTo>
                  <a:pt x="8202673" y="3230775"/>
                  <a:pt x="8198110" y="3241267"/>
                  <a:pt x="8198110" y="3253545"/>
                </a:cubicBezTo>
                <a:cubicBezTo>
                  <a:pt x="8198110" y="3266940"/>
                  <a:pt x="8202555" y="3277265"/>
                  <a:pt x="8211444" y="3284520"/>
                </a:cubicBezTo>
                <a:cubicBezTo>
                  <a:pt x="8220334" y="3291776"/>
                  <a:pt x="8230512" y="3295403"/>
                  <a:pt x="8241978" y="3295403"/>
                </a:cubicBezTo>
                <a:cubicBezTo>
                  <a:pt x="8253443" y="3295403"/>
                  <a:pt x="8263620" y="3291608"/>
                  <a:pt x="8272510" y="3284018"/>
                </a:cubicBezTo>
                <a:cubicBezTo>
                  <a:pt x="8281400" y="3276428"/>
                  <a:pt x="8285844" y="3266270"/>
                  <a:pt x="8285844" y="3253545"/>
                </a:cubicBezTo>
                <a:cubicBezTo>
                  <a:pt x="8285844" y="3236356"/>
                  <a:pt x="8278683" y="3222682"/>
                  <a:pt x="8264358" y="3212525"/>
                </a:cubicBezTo>
                <a:cubicBezTo>
                  <a:pt x="8250034" y="3202367"/>
                  <a:pt x="8233470" y="3197288"/>
                  <a:pt x="8214666" y="3197288"/>
                </a:cubicBezTo>
                <a:cubicBezTo>
                  <a:pt x="8173554" y="3197512"/>
                  <a:pt x="8143814" y="3223408"/>
                  <a:pt x="8125445" y="3274977"/>
                </a:cubicBezTo>
                <a:close/>
                <a:moveTo>
                  <a:pt x="5825753" y="3197288"/>
                </a:moveTo>
                <a:lnTo>
                  <a:pt x="5707881" y="3202981"/>
                </a:lnTo>
                <a:lnTo>
                  <a:pt x="5707881" y="3235128"/>
                </a:lnTo>
                <a:cubicBezTo>
                  <a:pt x="5728207" y="3235128"/>
                  <a:pt x="5740599" y="3236411"/>
                  <a:pt x="5745059" y="3238979"/>
                </a:cubicBezTo>
                <a:cubicBezTo>
                  <a:pt x="5749518" y="3241546"/>
                  <a:pt x="5751748" y="3249192"/>
                  <a:pt x="5751748" y="3261917"/>
                </a:cubicBezTo>
                <a:lnTo>
                  <a:pt x="5751748" y="3473885"/>
                </a:lnTo>
                <a:lnTo>
                  <a:pt x="5707881" y="3473885"/>
                </a:lnTo>
                <a:lnTo>
                  <a:pt x="5707881" y="3506032"/>
                </a:lnTo>
                <a:cubicBezTo>
                  <a:pt x="5744375" y="3504693"/>
                  <a:pt x="5772676" y="3504023"/>
                  <a:pt x="5792785" y="3504023"/>
                </a:cubicBezTo>
                <a:cubicBezTo>
                  <a:pt x="5812894" y="3504023"/>
                  <a:pt x="5841073" y="3504693"/>
                  <a:pt x="5877322" y="3506032"/>
                </a:cubicBezTo>
                <a:lnTo>
                  <a:pt x="5877322" y="3473885"/>
                </a:lnTo>
                <a:lnTo>
                  <a:pt x="5830106" y="3473885"/>
                </a:lnTo>
                <a:lnTo>
                  <a:pt x="5830106" y="3330564"/>
                </a:lnTo>
                <a:cubicBezTo>
                  <a:pt x="5830106" y="3296185"/>
                  <a:pt x="5840822" y="3269507"/>
                  <a:pt x="5862253" y="3250532"/>
                </a:cubicBezTo>
                <a:cubicBezTo>
                  <a:pt x="5883685" y="3231556"/>
                  <a:pt x="5907013" y="3222068"/>
                  <a:pt x="5932240" y="3222068"/>
                </a:cubicBezTo>
                <a:cubicBezTo>
                  <a:pt x="5944518" y="3222068"/>
                  <a:pt x="5953894" y="3226979"/>
                  <a:pt x="5960368" y="3236802"/>
                </a:cubicBezTo>
                <a:cubicBezTo>
                  <a:pt x="5966842" y="3246625"/>
                  <a:pt x="5970079" y="3263926"/>
                  <a:pt x="5970079" y="3288706"/>
                </a:cubicBezTo>
                <a:lnTo>
                  <a:pt x="5970079" y="3473885"/>
                </a:lnTo>
                <a:lnTo>
                  <a:pt x="5922864" y="3473885"/>
                </a:lnTo>
                <a:lnTo>
                  <a:pt x="5922864" y="3506032"/>
                </a:lnTo>
                <a:cubicBezTo>
                  <a:pt x="5961066" y="3504693"/>
                  <a:pt x="5989864" y="3504023"/>
                  <a:pt x="6009258" y="3504023"/>
                </a:cubicBezTo>
                <a:cubicBezTo>
                  <a:pt x="6028652" y="3504023"/>
                  <a:pt x="6057451" y="3504693"/>
                  <a:pt x="6095653" y="3506032"/>
                </a:cubicBezTo>
                <a:lnTo>
                  <a:pt x="6095653" y="3473885"/>
                </a:lnTo>
                <a:lnTo>
                  <a:pt x="6048437" y="3473885"/>
                </a:lnTo>
                <a:lnTo>
                  <a:pt x="6048437" y="3296073"/>
                </a:lnTo>
                <a:cubicBezTo>
                  <a:pt x="6048437" y="3261024"/>
                  <a:pt x="6039792" y="3235798"/>
                  <a:pt x="6022501" y="3220394"/>
                </a:cubicBezTo>
                <a:cubicBezTo>
                  <a:pt x="6005210" y="3204990"/>
                  <a:pt x="5979164" y="3197288"/>
                  <a:pt x="5944363" y="3197288"/>
                </a:cubicBezTo>
                <a:cubicBezTo>
                  <a:pt x="5890178" y="3197512"/>
                  <a:pt x="5850641" y="3222291"/>
                  <a:pt x="5825753" y="3271628"/>
                </a:cubicBezTo>
                <a:close/>
                <a:moveTo>
                  <a:pt x="5217828" y="3197288"/>
                </a:moveTo>
                <a:lnTo>
                  <a:pt x="5098281" y="3202981"/>
                </a:lnTo>
                <a:lnTo>
                  <a:pt x="5098281" y="3235128"/>
                </a:lnTo>
                <a:cubicBezTo>
                  <a:pt x="5119489" y="3235128"/>
                  <a:pt x="5132382" y="3236411"/>
                  <a:pt x="5136958" y="3238979"/>
                </a:cubicBezTo>
                <a:cubicBezTo>
                  <a:pt x="5141535" y="3241546"/>
                  <a:pt x="5143823" y="3249192"/>
                  <a:pt x="5143823" y="3261917"/>
                </a:cubicBezTo>
                <a:lnTo>
                  <a:pt x="5143823" y="3473885"/>
                </a:lnTo>
                <a:lnTo>
                  <a:pt x="5096272" y="3473885"/>
                </a:lnTo>
                <a:lnTo>
                  <a:pt x="5096272" y="3506032"/>
                </a:lnTo>
                <a:cubicBezTo>
                  <a:pt x="5138688" y="3504693"/>
                  <a:pt x="5166593" y="3504023"/>
                  <a:pt x="5179988" y="3504023"/>
                </a:cubicBezTo>
                <a:cubicBezTo>
                  <a:pt x="5184230" y="3504023"/>
                  <a:pt x="5211019" y="3504693"/>
                  <a:pt x="5260355" y="3506032"/>
                </a:cubicBezTo>
                <a:lnTo>
                  <a:pt x="5260355" y="3473885"/>
                </a:lnTo>
                <a:lnTo>
                  <a:pt x="5217828" y="3473885"/>
                </a:lnTo>
                <a:close/>
                <a:moveTo>
                  <a:pt x="3801095" y="3197288"/>
                </a:moveTo>
                <a:lnTo>
                  <a:pt x="3687242" y="3202981"/>
                </a:lnTo>
                <a:lnTo>
                  <a:pt x="3687242" y="3235128"/>
                </a:lnTo>
                <a:cubicBezTo>
                  <a:pt x="3705705" y="3235128"/>
                  <a:pt x="3716962" y="3236411"/>
                  <a:pt x="3721013" y="3238979"/>
                </a:cubicBezTo>
                <a:cubicBezTo>
                  <a:pt x="3725065" y="3241546"/>
                  <a:pt x="3727091" y="3249192"/>
                  <a:pt x="3727091" y="3261917"/>
                </a:cubicBezTo>
                <a:lnTo>
                  <a:pt x="3727091" y="3473885"/>
                </a:lnTo>
                <a:lnTo>
                  <a:pt x="3687242" y="3473885"/>
                </a:lnTo>
                <a:lnTo>
                  <a:pt x="3687242" y="3506032"/>
                </a:lnTo>
                <a:cubicBezTo>
                  <a:pt x="3733554" y="3504693"/>
                  <a:pt x="3761341" y="3504023"/>
                  <a:pt x="3770602" y="3504023"/>
                </a:cubicBezTo>
                <a:cubicBezTo>
                  <a:pt x="3814905" y="3504023"/>
                  <a:pt x="3844938" y="3504693"/>
                  <a:pt x="3860701" y="3506032"/>
                </a:cubicBezTo>
                <a:lnTo>
                  <a:pt x="3860701" y="3473885"/>
                </a:lnTo>
                <a:lnTo>
                  <a:pt x="3801095" y="3473885"/>
                </a:lnTo>
                <a:lnTo>
                  <a:pt x="3801095" y="3353669"/>
                </a:lnTo>
                <a:cubicBezTo>
                  <a:pt x="3801095" y="3340052"/>
                  <a:pt x="3802501" y="3326378"/>
                  <a:pt x="3805313" y="3312649"/>
                </a:cubicBezTo>
                <a:cubicBezTo>
                  <a:pt x="3808124" y="3298919"/>
                  <a:pt x="3812509" y="3284855"/>
                  <a:pt x="3818469" y="3270456"/>
                </a:cubicBezTo>
                <a:cubicBezTo>
                  <a:pt x="3824428" y="3256057"/>
                  <a:pt x="3833367" y="3244392"/>
                  <a:pt x="3845284" y="3235463"/>
                </a:cubicBezTo>
                <a:cubicBezTo>
                  <a:pt x="3857201" y="3226533"/>
                  <a:pt x="3871256" y="3222068"/>
                  <a:pt x="3887448" y="3222068"/>
                </a:cubicBezTo>
                <a:cubicBezTo>
                  <a:pt x="3878323" y="3230775"/>
                  <a:pt x="3873761" y="3241267"/>
                  <a:pt x="3873761" y="3253545"/>
                </a:cubicBezTo>
                <a:cubicBezTo>
                  <a:pt x="3873761" y="3266940"/>
                  <a:pt x="3878205" y="3277265"/>
                  <a:pt x="3887095" y="3284520"/>
                </a:cubicBezTo>
                <a:cubicBezTo>
                  <a:pt x="3895985" y="3291776"/>
                  <a:pt x="3906162" y="3295403"/>
                  <a:pt x="3917628" y="3295403"/>
                </a:cubicBezTo>
                <a:cubicBezTo>
                  <a:pt x="3929093" y="3295403"/>
                  <a:pt x="3939271" y="3291608"/>
                  <a:pt x="3948160" y="3284018"/>
                </a:cubicBezTo>
                <a:cubicBezTo>
                  <a:pt x="3957050" y="3276428"/>
                  <a:pt x="3961495" y="3266270"/>
                  <a:pt x="3961495" y="3253545"/>
                </a:cubicBezTo>
                <a:cubicBezTo>
                  <a:pt x="3961495" y="3236356"/>
                  <a:pt x="3954333" y="3222682"/>
                  <a:pt x="3940009" y="3212525"/>
                </a:cubicBezTo>
                <a:cubicBezTo>
                  <a:pt x="3925685" y="3202367"/>
                  <a:pt x="3909120" y="3197288"/>
                  <a:pt x="3890315" y="3197288"/>
                </a:cubicBezTo>
                <a:cubicBezTo>
                  <a:pt x="3849204" y="3197512"/>
                  <a:pt x="3819464" y="3223408"/>
                  <a:pt x="3801095" y="3274977"/>
                </a:cubicBezTo>
                <a:close/>
                <a:moveTo>
                  <a:pt x="2524746" y="3197288"/>
                </a:moveTo>
                <a:lnTo>
                  <a:pt x="2410892" y="3202981"/>
                </a:lnTo>
                <a:lnTo>
                  <a:pt x="2410892" y="3235128"/>
                </a:lnTo>
                <a:cubicBezTo>
                  <a:pt x="2429355" y="3235128"/>
                  <a:pt x="2440612" y="3236411"/>
                  <a:pt x="2444664" y="3238979"/>
                </a:cubicBezTo>
                <a:cubicBezTo>
                  <a:pt x="2448715" y="3241546"/>
                  <a:pt x="2450741" y="3249192"/>
                  <a:pt x="2450741" y="3261917"/>
                </a:cubicBezTo>
                <a:lnTo>
                  <a:pt x="2450741" y="3473885"/>
                </a:lnTo>
                <a:lnTo>
                  <a:pt x="2410892" y="3473885"/>
                </a:lnTo>
                <a:lnTo>
                  <a:pt x="2410892" y="3506032"/>
                </a:lnTo>
                <a:cubicBezTo>
                  <a:pt x="2457204" y="3504693"/>
                  <a:pt x="2484991" y="3504023"/>
                  <a:pt x="2494252" y="3504023"/>
                </a:cubicBezTo>
                <a:cubicBezTo>
                  <a:pt x="2538555" y="3504023"/>
                  <a:pt x="2568588" y="3504693"/>
                  <a:pt x="2584351" y="3506032"/>
                </a:cubicBezTo>
                <a:lnTo>
                  <a:pt x="2584351" y="3473885"/>
                </a:lnTo>
                <a:lnTo>
                  <a:pt x="2524746" y="3473885"/>
                </a:lnTo>
                <a:lnTo>
                  <a:pt x="2524746" y="3353669"/>
                </a:lnTo>
                <a:cubicBezTo>
                  <a:pt x="2524746" y="3340052"/>
                  <a:pt x="2526151" y="3326378"/>
                  <a:pt x="2528963" y="3312649"/>
                </a:cubicBezTo>
                <a:cubicBezTo>
                  <a:pt x="2531774" y="3298919"/>
                  <a:pt x="2536160" y="3284855"/>
                  <a:pt x="2542119" y="3270456"/>
                </a:cubicBezTo>
                <a:cubicBezTo>
                  <a:pt x="2548079" y="3256057"/>
                  <a:pt x="2557017" y="3244392"/>
                  <a:pt x="2568934" y="3235463"/>
                </a:cubicBezTo>
                <a:cubicBezTo>
                  <a:pt x="2580852" y="3226533"/>
                  <a:pt x="2594906" y="3222068"/>
                  <a:pt x="2611098" y="3222068"/>
                </a:cubicBezTo>
                <a:cubicBezTo>
                  <a:pt x="2601974" y="3230775"/>
                  <a:pt x="2597411" y="3241267"/>
                  <a:pt x="2597411" y="3253545"/>
                </a:cubicBezTo>
                <a:cubicBezTo>
                  <a:pt x="2597411" y="3266940"/>
                  <a:pt x="2601856" y="3277265"/>
                  <a:pt x="2610746" y="3284520"/>
                </a:cubicBezTo>
                <a:cubicBezTo>
                  <a:pt x="2619635" y="3291776"/>
                  <a:pt x="2629812" y="3295403"/>
                  <a:pt x="2641278" y="3295403"/>
                </a:cubicBezTo>
                <a:cubicBezTo>
                  <a:pt x="2652744" y="3295403"/>
                  <a:pt x="2662921" y="3291608"/>
                  <a:pt x="2671810" y="3284018"/>
                </a:cubicBezTo>
                <a:cubicBezTo>
                  <a:pt x="2680701" y="3276428"/>
                  <a:pt x="2685145" y="3266270"/>
                  <a:pt x="2685145" y="3253545"/>
                </a:cubicBezTo>
                <a:cubicBezTo>
                  <a:pt x="2685145" y="3236356"/>
                  <a:pt x="2677983" y="3222682"/>
                  <a:pt x="2663659" y="3212525"/>
                </a:cubicBezTo>
                <a:cubicBezTo>
                  <a:pt x="2649335" y="3202367"/>
                  <a:pt x="2632771" y="3197288"/>
                  <a:pt x="2613966" y="3197288"/>
                </a:cubicBezTo>
                <a:cubicBezTo>
                  <a:pt x="2572854" y="3197512"/>
                  <a:pt x="2543114" y="3223408"/>
                  <a:pt x="2524746" y="3274977"/>
                </a:cubicBezTo>
                <a:close/>
                <a:moveTo>
                  <a:pt x="1705596" y="3197288"/>
                </a:moveTo>
                <a:lnTo>
                  <a:pt x="1584375" y="3202981"/>
                </a:lnTo>
                <a:lnTo>
                  <a:pt x="1584375" y="3235128"/>
                </a:lnTo>
                <a:cubicBezTo>
                  <a:pt x="1606253" y="3235128"/>
                  <a:pt x="1619592" y="3236300"/>
                  <a:pt x="1624391" y="3238644"/>
                </a:cubicBezTo>
                <a:cubicBezTo>
                  <a:pt x="1629191" y="3240988"/>
                  <a:pt x="1631591" y="3248522"/>
                  <a:pt x="1631591" y="3261247"/>
                </a:cubicBezTo>
                <a:lnTo>
                  <a:pt x="1631591" y="3606826"/>
                </a:lnTo>
                <a:lnTo>
                  <a:pt x="1584375" y="3606826"/>
                </a:lnTo>
                <a:lnTo>
                  <a:pt x="1584375" y="3638973"/>
                </a:lnTo>
                <a:cubicBezTo>
                  <a:pt x="1622773" y="3637633"/>
                  <a:pt x="1651571" y="3636964"/>
                  <a:pt x="1670770" y="3636964"/>
                </a:cubicBezTo>
                <a:cubicBezTo>
                  <a:pt x="1689969" y="3636964"/>
                  <a:pt x="1718767" y="3637633"/>
                  <a:pt x="1757165" y="3638973"/>
                </a:cubicBezTo>
                <a:lnTo>
                  <a:pt x="1757165" y="3606826"/>
                </a:lnTo>
                <a:lnTo>
                  <a:pt x="1709949" y="3606826"/>
                </a:lnTo>
                <a:lnTo>
                  <a:pt x="1709949" y="3478919"/>
                </a:lnTo>
                <a:cubicBezTo>
                  <a:pt x="1734952" y="3499673"/>
                  <a:pt x="1764197" y="3510051"/>
                  <a:pt x="1797683" y="3510051"/>
                </a:cubicBezTo>
                <a:cubicBezTo>
                  <a:pt x="1849252" y="3510051"/>
                  <a:pt x="1890942" y="3495749"/>
                  <a:pt x="1922755" y="3467146"/>
                </a:cubicBezTo>
                <a:cubicBezTo>
                  <a:pt x="1954566" y="3438543"/>
                  <a:pt x="1970473" y="3400442"/>
                  <a:pt x="1970473" y="3352843"/>
                </a:cubicBezTo>
                <a:cubicBezTo>
                  <a:pt x="1970473" y="3306677"/>
                  <a:pt x="1955850" y="3269210"/>
                  <a:pt x="1926606" y="3240441"/>
                </a:cubicBezTo>
                <a:cubicBezTo>
                  <a:pt x="1897361" y="3211673"/>
                  <a:pt x="1858293" y="3197288"/>
                  <a:pt x="1809403" y="3197288"/>
                </a:cubicBezTo>
                <a:cubicBezTo>
                  <a:pt x="1768997" y="3197512"/>
                  <a:pt x="1734394" y="3208785"/>
                  <a:pt x="1705596" y="3231109"/>
                </a:cubicBezTo>
                <a:close/>
                <a:moveTo>
                  <a:pt x="9045643" y="3195279"/>
                </a:moveTo>
                <a:cubicBezTo>
                  <a:pt x="8964114" y="3195502"/>
                  <a:pt x="8923350" y="3216599"/>
                  <a:pt x="8923350" y="3258568"/>
                </a:cubicBezTo>
                <a:cubicBezTo>
                  <a:pt x="8923350" y="3272186"/>
                  <a:pt x="8927674" y="3282790"/>
                  <a:pt x="8936321" y="3290380"/>
                </a:cubicBezTo>
                <a:cubicBezTo>
                  <a:pt x="8944968" y="3297970"/>
                  <a:pt x="8954372" y="3301766"/>
                  <a:pt x="8964533" y="3301766"/>
                </a:cubicBezTo>
                <a:cubicBezTo>
                  <a:pt x="8977041" y="3301766"/>
                  <a:pt x="8987927" y="3297970"/>
                  <a:pt x="8997190" y="3290380"/>
                </a:cubicBezTo>
                <a:cubicBezTo>
                  <a:pt x="9006452" y="3282790"/>
                  <a:pt x="9011084" y="3272186"/>
                  <a:pt x="9011084" y="3258568"/>
                </a:cubicBezTo>
                <a:cubicBezTo>
                  <a:pt x="9011084" y="3242941"/>
                  <a:pt x="9005498" y="3231668"/>
                  <a:pt x="8994325" y="3224747"/>
                </a:cubicBezTo>
                <a:cubicBezTo>
                  <a:pt x="9009701" y="3221622"/>
                  <a:pt x="9026434" y="3220059"/>
                  <a:pt x="9044523" y="3220059"/>
                </a:cubicBezTo>
                <a:cubicBezTo>
                  <a:pt x="9093222" y="3220059"/>
                  <a:pt x="9117571" y="3247071"/>
                  <a:pt x="9117571" y="3301096"/>
                </a:cubicBezTo>
                <a:lnTo>
                  <a:pt x="9117571" y="3324201"/>
                </a:lnTo>
                <a:cubicBezTo>
                  <a:pt x="8970008" y="3330675"/>
                  <a:pt x="8896226" y="3366617"/>
                  <a:pt x="8896226" y="3432027"/>
                </a:cubicBezTo>
                <a:cubicBezTo>
                  <a:pt x="8896226" y="3447654"/>
                  <a:pt x="8900682" y="3460937"/>
                  <a:pt x="8909594" y="3471876"/>
                </a:cubicBezTo>
                <a:cubicBezTo>
                  <a:pt x="8918507" y="3482815"/>
                  <a:pt x="8930352" y="3490907"/>
                  <a:pt x="8945132" y="3496154"/>
                </a:cubicBezTo>
                <a:cubicBezTo>
                  <a:pt x="8959911" y="3501400"/>
                  <a:pt x="8974295" y="3505028"/>
                  <a:pt x="8988285" y="3507037"/>
                </a:cubicBezTo>
                <a:cubicBezTo>
                  <a:pt x="9002274" y="3509046"/>
                  <a:pt x="9016151" y="3510051"/>
                  <a:pt x="9029915" y="3510051"/>
                </a:cubicBezTo>
                <a:cubicBezTo>
                  <a:pt x="9077050" y="3510051"/>
                  <a:pt x="9110176" y="3491075"/>
                  <a:pt x="9129291" y="3453124"/>
                </a:cubicBezTo>
                <a:cubicBezTo>
                  <a:pt x="9129291" y="3460491"/>
                  <a:pt x="9129737" y="3466351"/>
                  <a:pt x="9130630" y="3470704"/>
                </a:cubicBezTo>
                <a:cubicBezTo>
                  <a:pt x="9131523" y="3475057"/>
                  <a:pt x="9133923" y="3480415"/>
                  <a:pt x="9137830" y="3486778"/>
                </a:cubicBezTo>
                <a:cubicBezTo>
                  <a:pt x="9141737" y="3493140"/>
                  <a:pt x="9148936" y="3497940"/>
                  <a:pt x="9159429" y="3501177"/>
                </a:cubicBezTo>
                <a:cubicBezTo>
                  <a:pt x="9169921" y="3504414"/>
                  <a:pt x="9183650" y="3506032"/>
                  <a:pt x="9200617" y="3506032"/>
                </a:cubicBezTo>
                <a:lnTo>
                  <a:pt x="9233433" y="3506032"/>
                </a:lnTo>
                <a:cubicBezTo>
                  <a:pt x="9241693" y="3506032"/>
                  <a:pt x="9247442" y="3505139"/>
                  <a:pt x="9250679" y="3503353"/>
                </a:cubicBezTo>
                <a:cubicBezTo>
                  <a:pt x="9253916" y="3501567"/>
                  <a:pt x="9255534" y="3496991"/>
                  <a:pt x="9255534" y="3489624"/>
                </a:cubicBezTo>
                <a:cubicBezTo>
                  <a:pt x="9255534" y="3484489"/>
                  <a:pt x="9254474" y="3480806"/>
                  <a:pt x="9252353" y="3478573"/>
                </a:cubicBezTo>
                <a:cubicBezTo>
                  <a:pt x="9250232" y="3476341"/>
                  <a:pt x="9248279" y="3475001"/>
                  <a:pt x="9246493" y="3474555"/>
                </a:cubicBezTo>
                <a:cubicBezTo>
                  <a:pt x="9244707" y="3474109"/>
                  <a:pt x="9241805" y="3473885"/>
                  <a:pt x="9237787" y="3473885"/>
                </a:cubicBezTo>
                <a:cubicBezTo>
                  <a:pt x="9224392" y="3473885"/>
                  <a:pt x="9214514" y="3472602"/>
                  <a:pt x="9208151" y="3470034"/>
                </a:cubicBezTo>
                <a:cubicBezTo>
                  <a:pt x="9201789" y="3467467"/>
                  <a:pt x="9198161" y="3464844"/>
                  <a:pt x="9197268" y="3462165"/>
                </a:cubicBezTo>
                <a:cubicBezTo>
                  <a:pt x="9196375" y="3459486"/>
                  <a:pt x="9195929" y="3454910"/>
                  <a:pt x="9195929" y="3448436"/>
                </a:cubicBezTo>
                <a:lnTo>
                  <a:pt x="9195929" y="3301096"/>
                </a:lnTo>
                <a:cubicBezTo>
                  <a:pt x="9195929" y="3268949"/>
                  <a:pt x="9183155" y="3243276"/>
                  <a:pt x="9157608" y="3224077"/>
                </a:cubicBezTo>
                <a:cubicBezTo>
                  <a:pt x="9132060" y="3204879"/>
                  <a:pt x="9094739" y="3195279"/>
                  <a:pt x="9045643" y="3195279"/>
                </a:cubicBezTo>
                <a:close/>
                <a:moveTo>
                  <a:pt x="8721278" y="3195279"/>
                </a:moveTo>
                <a:cubicBezTo>
                  <a:pt x="8663682" y="3195279"/>
                  <a:pt x="8620373" y="3210683"/>
                  <a:pt x="8591352" y="3241490"/>
                </a:cubicBezTo>
                <a:cubicBezTo>
                  <a:pt x="8562330" y="3272298"/>
                  <a:pt x="8547820" y="3309691"/>
                  <a:pt x="8547820" y="3353669"/>
                </a:cubicBezTo>
                <a:cubicBezTo>
                  <a:pt x="8547820" y="3399880"/>
                  <a:pt x="8563168" y="3437497"/>
                  <a:pt x="8593863" y="3466518"/>
                </a:cubicBezTo>
                <a:cubicBezTo>
                  <a:pt x="8624559" y="3495540"/>
                  <a:pt x="8665914" y="3510051"/>
                  <a:pt x="8717930" y="3510051"/>
                </a:cubicBezTo>
                <a:cubicBezTo>
                  <a:pt x="8738782" y="3510051"/>
                  <a:pt x="8757650" y="3507204"/>
                  <a:pt x="8774534" y="3501511"/>
                </a:cubicBezTo>
                <a:cubicBezTo>
                  <a:pt x="8791419" y="3495819"/>
                  <a:pt x="8804508" y="3489233"/>
                  <a:pt x="8813803" y="3481755"/>
                </a:cubicBezTo>
                <a:cubicBezTo>
                  <a:pt x="8823097" y="3474276"/>
                  <a:pt x="8830803" y="3466183"/>
                  <a:pt x="8836922" y="3457477"/>
                </a:cubicBezTo>
                <a:cubicBezTo>
                  <a:pt x="8843040" y="3448771"/>
                  <a:pt x="8847006" y="3441738"/>
                  <a:pt x="8848820" y="3436381"/>
                </a:cubicBezTo>
                <a:cubicBezTo>
                  <a:pt x="8850633" y="3431023"/>
                  <a:pt x="8851540" y="3427451"/>
                  <a:pt x="8851540" y="3425665"/>
                </a:cubicBezTo>
                <a:cubicBezTo>
                  <a:pt x="8851540" y="3419414"/>
                  <a:pt x="8846071" y="3416289"/>
                  <a:pt x="8835132" y="3416289"/>
                </a:cubicBezTo>
                <a:cubicBezTo>
                  <a:pt x="8829105" y="3416289"/>
                  <a:pt x="8825309" y="3416847"/>
                  <a:pt x="8823747" y="3417963"/>
                </a:cubicBezTo>
                <a:cubicBezTo>
                  <a:pt x="8822184" y="3419079"/>
                  <a:pt x="8820510" y="3421870"/>
                  <a:pt x="8818724" y="3426335"/>
                </a:cubicBezTo>
                <a:cubicBezTo>
                  <a:pt x="8802730" y="3463839"/>
                  <a:pt x="8773486" y="3482592"/>
                  <a:pt x="8730990" y="3482592"/>
                </a:cubicBezTo>
                <a:cubicBezTo>
                  <a:pt x="8667366" y="3482592"/>
                  <a:pt x="8635554" y="3438501"/>
                  <a:pt x="8635554" y="3350321"/>
                </a:cubicBezTo>
                <a:cubicBezTo>
                  <a:pt x="8635554" y="3338935"/>
                  <a:pt x="8635777" y="3329448"/>
                  <a:pt x="8636224" y="3321857"/>
                </a:cubicBezTo>
                <a:cubicBezTo>
                  <a:pt x="8636670" y="3314267"/>
                  <a:pt x="8638400" y="3303496"/>
                  <a:pt x="8641414" y="3289543"/>
                </a:cubicBezTo>
                <a:cubicBezTo>
                  <a:pt x="8644428" y="3275590"/>
                  <a:pt x="8648780" y="3264428"/>
                  <a:pt x="8654474" y="3256057"/>
                </a:cubicBezTo>
                <a:cubicBezTo>
                  <a:pt x="8660166" y="3247685"/>
                  <a:pt x="8668928" y="3240039"/>
                  <a:pt x="8680760" y="3233119"/>
                </a:cubicBezTo>
                <a:cubicBezTo>
                  <a:pt x="8692592" y="3226198"/>
                  <a:pt x="8706991" y="3222738"/>
                  <a:pt x="8723958" y="3222738"/>
                </a:cubicBezTo>
                <a:cubicBezTo>
                  <a:pt x="8741995" y="3222738"/>
                  <a:pt x="8756988" y="3224077"/>
                  <a:pt x="8768939" y="3226756"/>
                </a:cubicBezTo>
                <a:cubicBezTo>
                  <a:pt x="8759490" y="3235239"/>
                  <a:pt x="8754765" y="3245843"/>
                  <a:pt x="8754765" y="3258568"/>
                </a:cubicBezTo>
                <a:cubicBezTo>
                  <a:pt x="8754765" y="3272186"/>
                  <a:pt x="8759374" y="3282790"/>
                  <a:pt x="8768594" y="3290380"/>
                </a:cubicBezTo>
                <a:cubicBezTo>
                  <a:pt x="8777813" y="3297970"/>
                  <a:pt x="8787840" y="3301766"/>
                  <a:pt x="8798674" y="3301766"/>
                </a:cubicBezTo>
                <a:cubicBezTo>
                  <a:pt x="8810223" y="3301766"/>
                  <a:pt x="8820414" y="3297970"/>
                  <a:pt x="8829248" y="3290380"/>
                </a:cubicBezTo>
                <a:cubicBezTo>
                  <a:pt x="8838083" y="3282790"/>
                  <a:pt x="8842499" y="3272186"/>
                  <a:pt x="8842499" y="3258568"/>
                </a:cubicBezTo>
                <a:cubicBezTo>
                  <a:pt x="8842499" y="3216375"/>
                  <a:pt x="8802092" y="3195279"/>
                  <a:pt x="8721278" y="3195279"/>
                </a:cubicBezTo>
                <a:close/>
                <a:moveTo>
                  <a:pt x="7521129" y="3195279"/>
                </a:moveTo>
                <a:cubicBezTo>
                  <a:pt x="7463532" y="3195279"/>
                  <a:pt x="7420223" y="3210683"/>
                  <a:pt x="7391202" y="3241490"/>
                </a:cubicBezTo>
                <a:cubicBezTo>
                  <a:pt x="7362180" y="3272298"/>
                  <a:pt x="7347670" y="3309691"/>
                  <a:pt x="7347670" y="3353669"/>
                </a:cubicBezTo>
                <a:cubicBezTo>
                  <a:pt x="7347670" y="3399880"/>
                  <a:pt x="7363018" y="3437497"/>
                  <a:pt x="7393713" y="3466518"/>
                </a:cubicBezTo>
                <a:cubicBezTo>
                  <a:pt x="7424409" y="3495540"/>
                  <a:pt x="7465765" y="3510051"/>
                  <a:pt x="7517780" y="3510051"/>
                </a:cubicBezTo>
                <a:cubicBezTo>
                  <a:pt x="7538632" y="3510051"/>
                  <a:pt x="7557500" y="3507204"/>
                  <a:pt x="7574385" y="3501511"/>
                </a:cubicBezTo>
                <a:cubicBezTo>
                  <a:pt x="7591269" y="3495819"/>
                  <a:pt x="7604359" y="3489233"/>
                  <a:pt x="7613653" y="3481755"/>
                </a:cubicBezTo>
                <a:cubicBezTo>
                  <a:pt x="7622948" y="3474276"/>
                  <a:pt x="7630654" y="3466183"/>
                  <a:pt x="7636772" y="3457477"/>
                </a:cubicBezTo>
                <a:cubicBezTo>
                  <a:pt x="7642890" y="3448771"/>
                  <a:pt x="7646856" y="3441738"/>
                  <a:pt x="7648670" y="3436381"/>
                </a:cubicBezTo>
                <a:cubicBezTo>
                  <a:pt x="7650484" y="3431023"/>
                  <a:pt x="7651391" y="3427451"/>
                  <a:pt x="7651391" y="3425665"/>
                </a:cubicBezTo>
                <a:cubicBezTo>
                  <a:pt x="7651391" y="3419414"/>
                  <a:pt x="7645921" y="3416289"/>
                  <a:pt x="7634982" y="3416289"/>
                </a:cubicBezTo>
                <a:cubicBezTo>
                  <a:pt x="7628955" y="3416289"/>
                  <a:pt x="7625160" y="3416847"/>
                  <a:pt x="7623597" y="3417963"/>
                </a:cubicBezTo>
                <a:cubicBezTo>
                  <a:pt x="7622034" y="3419079"/>
                  <a:pt x="7620360" y="3421870"/>
                  <a:pt x="7618574" y="3426335"/>
                </a:cubicBezTo>
                <a:cubicBezTo>
                  <a:pt x="7602581" y="3463839"/>
                  <a:pt x="7573336" y="3482592"/>
                  <a:pt x="7530840" y="3482592"/>
                </a:cubicBezTo>
                <a:cubicBezTo>
                  <a:pt x="7467216" y="3482592"/>
                  <a:pt x="7435404" y="3438501"/>
                  <a:pt x="7435404" y="3350321"/>
                </a:cubicBezTo>
                <a:cubicBezTo>
                  <a:pt x="7435404" y="3338935"/>
                  <a:pt x="7435627" y="3329448"/>
                  <a:pt x="7436074" y="3321857"/>
                </a:cubicBezTo>
                <a:cubicBezTo>
                  <a:pt x="7436520" y="3314267"/>
                  <a:pt x="7438250" y="3303496"/>
                  <a:pt x="7441264" y="3289543"/>
                </a:cubicBezTo>
                <a:cubicBezTo>
                  <a:pt x="7444278" y="3275590"/>
                  <a:pt x="7448631" y="3264428"/>
                  <a:pt x="7454324" y="3256057"/>
                </a:cubicBezTo>
                <a:cubicBezTo>
                  <a:pt x="7460016" y="3247685"/>
                  <a:pt x="7468779" y="3240039"/>
                  <a:pt x="7480610" y="3233119"/>
                </a:cubicBezTo>
                <a:cubicBezTo>
                  <a:pt x="7492442" y="3226198"/>
                  <a:pt x="7506841" y="3222738"/>
                  <a:pt x="7523808" y="3222738"/>
                </a:cubicBezTo>
                <a:cubicBezTo>
                  <a:pt x="7541845" y="3222738"/>
                  <a:pt x="7556839" y="3224077"/>
                  <a:pt x="7568789" y="3226756"/>
                </a:cubicBezTo>
                <a:cubicBezTo>
                  <a:pt x="7559340" y="3235239"/>
                  <a:pt x="7554615" y="3245843"/>
                  <a:pt x="7554615" y="3258568"/>
                </a:cubicBezTo>
                <a:cubicBezTo>
                  <a:pt x="7554615" y="3272186"/>
                  <a:pt x="7559225" y="3282790"/>
                  <a:pt x="7568444" y="3290380"/>
                </a:cubicBezTo>
                <a:cubicBezTo>
                  <a:pt x="7577663" y="3297970"/>
                  <a:pt x="7587690" y="3301766"/>
                  <a:pt x="7598524" y="3301766"/>
                </a:cubicBezTo>
                <a:cubicBezTo>
                  <a:pt x="7610073" y="3301766"/>
                  <a:pt x="7620265" y="3297970"/>
                  <a:pt x="7629098" y="3290380"/>
                </a:cubicBezTo>
                <a:cubicBezTo>
                  <a:pt x="7637933" y="3282790"/>
                  <a:pt x="7642349" y="3272186"/>
                  <a:pt x="7642349" y="3258568"/>
                </a:cubicBezTo>
                <a:cubicBezTo>
                  <a:pt x="7642349" y="3216375"/>
                  <a:pt x="7601943" y="3195279"/>
                  <a:pt x="7521129" y="3195279"/>
                </a:cubicBezTo>
                <a:close/>
                <a:moveTo>
                  <a:pt x="7150807" y="3195279"/>
                </a:moveTo>
                <a:cubicBezTo>
                  <a:pt x="7097899" y="3195279"/>
                  <a:pt x="7056487" y="3210125"/>
                  <a:pt x="7026573" y="3239816"/>
                </a:cubicBezTo>
                <a:cubicBezTo>
                  <a:pt x="6996659" y="3269507"/>
                  <a:pt x="6981701" y="3306789"/>
                  <a:pt x="6981701" y="3351660"/>
                </a:cubicBezTo>
                <a:cubicBezTo>
                  <a:pt x="6981701" y="3398318"/>
                  <a:pt x="6997886" y="3436381"/>
                  <a:pt x="7030256" y="3465849"/>
                </a:cubicBezTo>
                <a:cubicBezTo>
                  <a:pt x="7062627" y="3495317"/>
                  <a:pt x="7106047" y="3510051"/>
                  <a:pt x="7160518" y="3510051"/>
                </a:cubicBezTo>
                <a:cubicBezTo>
                  <a:pt x="7181057" y="3510051"/>
                  <a:pt x="7199697" y="3507539"/>
                  <a:pt x="7216440" y="3502516"/>
                </a:cubicBezTo>
                <a:cubicBezTo>
                  <a:pt x="7233184" y="3497493"/>
                  <a:pt x="7246467" y="3491354"/>
                  <a:pt x="7256289" y="3484099"/>
                </a:cubicBezTo>
                <a:cubicBezTo>
                  <a:pt x="7266112" y="3476843"/>
                  <a:pt x="7274316" y="3468974"/>
                  <a:pt x="7280902" y="3460491"/>
                </a:cubicBezTo>
                <a:cubicBezTo>
                  <a:pt x="7287487" y="3452008"/>
                  <a:pt x="7292064" y="3444864"/>
                  <a:pt x="7294631" y="3439059"/>
                </a:cubicBezTo>
                <a:cubicBezTo>
                  <a:pt x="7297198" y="3433255"/>
                  <a:pt x="7298482" y="3428790"/>
                  <a:pt x="7298482" y="3425665"/>
                </a:cubicBezTo>
                <a:cubicBezTo>
                  <a:pt x="7298482" y="3417628"/>
                  <a:pt x="7292580" y="3413610"/>
                  <a:pt x="7280776" y="3413610"/>
                </a:cubicBezTo>
                <a:cubicBezTo>
                  <a:pt x="7274752" y="3413610"/>
                  <a:pt x="7270716" y="3414503"/>
                  <a:pt x="7268669" y="3416289"/>
                </a:cubicBezTo>
                <a:cubicBezTo>
                  <a:pt x="7266621" y="3418075"/>
                  <a:pt x="7264392" y="3421981"/>
                  <a:pt x="7261982" y="3428009"/>
                </a:cubicBezTo>
                <a:cubicBezTo>
                  <a:pt x="7254936" y="3444306"/>
                  <a:pt x="7242550" y="3457477"/>
                  <a:pt x="7224825" y="3467523"/>
                </a:cubicBezTo>
                <a:cubicBezTo>
                  <a:pt x="7207100" y="3477569"/>
                  <a:pt x="7187229" y="3482592"/>
                  <a:pt x="7165212" y="3482592"/>
                </a:cubicBezTo>
                <a:cubicBezTo>
                  <a:pt x="7101361" y="3482815"/>
                  <a:pt x="7069435" y="3440845"/>
                  <a:pt x="7069435" y="3356683"/>
                </a:cubicBezTo>
                <a:lnTo>
                  <a:pt x="7276381" y="3356683"/>
                </a:lnTo>
                <a:cubicBezTo>
                  <a:pt x="7285087" y="3356683"/>
                  <a:pt x="7290948" y="3355734"/>
                  <a:pt x="7293961" y="3353837"/>
                </a:cubicBezTo>
                <a:cubicBezTo>
                  <a:pt x="7296975" y="3351939"/>
                  <a:pt x="7298482" y="3346637"/>
                  <a:pt x="7298482" y="3337931"/>
                </a:cubicBezTo>
                <a:cubicBezTo>
                  <a:pt x="7298482" y="3293282"/>
                  <a:pt x="7285646" y="3258122"/>
                  <a:pt x="7259973" y="3232449"/>
                </a:cubicBezTo>
                <a:cubicBezTo>
                  <a:pt x="7234300" y="3207669"/>
                  <a:pt x="7197911" y="3195279"/>
                  <a:pt x="7150807" y="3195279"/>
                </a:cubicBezTo>
                <a:close/>
                <a:moveTo>
                  <a:pt x="6569782" y="3195279"/>
                </a:moveTo>
                <a:cubicBezTo>
                  <a:pt x="6516874" y="3195279"/>
                  <a:pt x="6475462" y="3210125"/>
                  <a:pt x="6445548" y="3239816"/>
                </a:cubicBezTo>
                <a:cubicBezTo>
                  <a:pt x="6415634" y="3269507"/>
                  <a:pt x="6400676" y="3306789"/>
                  <a:pt x="6400676" y="3351660"/>
                </a:cubicBezTo>
                <a:cubicBezTo>
                  <a:pt x="6400676" y="3398318"/>
                  <a:pt x="6416861" y="3436381"/>
                  <a:pt x="6449231" y="3465849"/>
                </a:cubicBezTo>
                <a:cubicBezTo>
                  <a:pt x="6481602" y="3495317"/>
                  <a:pt x="6525022" y="3510051"/>
                  <a:pt x="6579493" y="3510051"/>
                </a:cubicBezTo>
                <a:cubicBezTo>
                  <a:pt x="6600032" y="3510051"/>
                  <a:pt x="6618672" y="3507539"/>
                  <a:pt x="6635415" y="3502516"/>
                </a:cubicBezTo>
                <a:cubicBezTo>
                  <a:pt x="6652159" y="3497493"/>
                  <a:pt x="6665442" y="3491354"/>
                  <a:pt x="6675264" y="3484099"/>
                </a:cubicBezTo>
                <a:cubicBezTo>
                  <a:pt x="6685087" y="3476843"/>
                  <a:pt x="6693291" y="3468974"/>
                  <a:pt x="6699877" y="3460491"/>
                </a:cubicBezTo>
                <a:cubicBezTo>
                  <a:pt x="6706462" y="3452008"/>
                  <a:pt x="6711039" y="3444864"/>
                  <a:pt x="6713606" y="3439059"/>
                </a:cubicBezTo>
                <a:cubicBezTo>
                  <a:pt x="6716173" y="3433255"/>
                  <a:pt x="6717457" y="3428790"/>
                  <a:pt x="6717457" y="3425665"/>
                </a:cubicBezTo>
                <a:cubicBezTo>
                  <a:pt x="6717457" y="3417628"/>
                  <a:pt x="6711555" y="3413610"/>
                  <a:pt x="6699751" y="3413610"/>
                </a:cubicBezTo>
                <a:cubicBezTo>
                  <a:pt x="6693727" y="3413610"/>
                  <a:pt x="6689691" y="3414503"/>
                  <a:pt x="6687644" y="3416289"/>
                </a:cubicBezTo>
                <a:cubicBezTo>
                  <a:pt x="6685596" y="3418075"/>
                  <a:pt x="6683367" y="3421981"/>
                  <a:pt x="6680957" y="3428009"/>
                </a:cubicBezTo>
                <a:cubicBezTo>
                  <a:pt x="6674008" y="3444306"/>
                  <a:pt x="6661794" y="3457477"/>
                  <a:pt x="6644313" y="3467523"/>
                </a:cubicBezTo>
                <a:cubicBezTo>
                  <a:pt x="6626832" y="3477569"/>
                  <a:pt x="6607235" y="3482592"/>
                  <a:pt x="6585521" y="3482592"/>
                </a:cubicBezTo>
                <a:cubicBezTo>
                  <a:pt x="6585298" y="3482592"/>
                  <a:pt x="6585074" y="3482592"/>
                  <a:pt x="6584851" y="3482592"/>
                </a:cubicBezTo>
                <a:cubicBezTo>
                  <a:pt x="6520557" y="3482592"/>
                  <a:pt x="6488410" y="3440622"/>
                  <a:pt x="6488410" y="3356683"/>
                </a:cubicBezTo>
                <a:lnTo>
                  <a:pt x="6695356" y="3356683"/>
                </a:lnTo>
                <a:cubicBezTo>
                  <a:pt x="6704062" y="3356683"/>
                  <a:pt x="6709923" y="3355734"/>
                  <a:pt x="6712936" y="3353837"/>
                </a:cubicBezTo>
                <a:cubicBezTo>
                  <a:pt x="6715950" y="3351939"/>
                  <a:pt x="6717457" y="3346637"/>
                  <a:pt x="6717457" y="3337931"/>
                </a:cubicBezTo>
                <a:cubicBezTo>
                  <a:pt x="6717457" y="3293282"/>
                  <a:pt x="6704621" y="3258122"/>
                  <a:pt x="6678948" y="3232449"/>
                </a:cubicBezTo>
                <a:cubicBezTo>
                  <a:pt x="6653275" y="3207669"/>
                  <a:pt x="6616886" y="3195279"/>
                  <a:pt x="6569782" y="3195279"/>
                </a:cubicBezTo>
                <a:close/>
                <a:moveTo>
                  <a:pt x="5480100" y="3195279"/>
                </a:moveTo>
                <a:cubicBezTo>
                  <a:pt x="5425182" y="3195279"/>
                  <a:pt x="5382320" y="3210404"/>
                  <a:pt x="5351512" y="3240653"/>
                </a:cubicBezTo>
                <a:cubicBezTo>
                  <a:pt x="5320705" y="3270902"/>
                  <a:pt x="5305301" y="3309579"/>
                  <a:pt x="5305301" y="3356683"/>
                </a:cubicBezTo>
                <a:cubicBezTo>
                  <a:pt x="5305301" y="3401108"/>
                  <a:pt x="5320593" y="3437776"/>
                  <a:pt x="5351178" y="3466686"/>
                </a:cubicBezTo>
                <a:cubicBezTo>
                  <a:pt x="5381762" y="3495596"/>
                  <a:pt x="5424736" y="3510051"/>
                  <a:pt x="5480100" y="3510051"/>
                </a:cubicBezTo>
                <a:cubicBezTo>
                  <a:pt x="5535464" y="3510051"/>
                  <a:pt x="5578438" y="3495596"/>
                  <a:pt x="5609022" y="3466686"/>
                </a:cubicBezTo>
                <a:cubicBezTo>
                  <a:pt x="5639606" y="3437776"/>
                  <a:pt x="5654899" y="3401108"/>
                  <a:pt x="5654899" y="3356683"/>
                </a:cubicBezTo>
                <a:cubicBezTo>
                  <a:pt x="5654899" y="3309579"/>
                  <a:pt x="5639383" y="3270902"/>
                  <a:pt x="5608353" y="3240653"/>
                </a:cubicBezTo>
                <a:cubicBezTo>
                  <a:pt x="5577322" y="3210404"/>
                  <a:pt x="5534571" y="3195279"/>
                  <a:pt x="5480100" y="3195279"/>
                </a:cubicBezTo>
                <a:close/>
                <a:moveTo>
                  <a:pt x="4911279" y="3195279"/>
                </a:moveTo>
                <a:cubicBezTo>
                  <a:pt x="4853682" y="3195279"/>
                  <a:pt x="4810374" y="3210683"/>
                  <a:pt x="4781352" y="3241490"/>
                </a:cubicBezTo>
                <a:cubicBezTo>
                  <a:pt x="4752331" y="3272298"/>
                  <a:pt x="4737820" y="3309691"/>
                  <a:pt x="4737820" y="3353669"/>
                </a:cubicBezTo>
                <a:cubicBezTo>
                  <a:pt x="4737820" y="3399880"/>
                  <a:pt x="4753168" y="3437497"/>
                  <a:pt x="4783863" y="3466518"/>
                </a:cubicBezTo>
                <a:cubicBezTo>
                  <a:pt x="4814559" y="3495540"/>
                  <a:pt x="4855915" y="3510051"/>
                  <a:pt x="4907930" y="3510051"/>
                </a:cubicBezTo>
                <a:cubicBezTo>
                  <a:pt x="4928782" y="3510051"/>
                  <a:pt x="4947651" y="3507204"/>
                  <a:pt x="4964535" y="3501511"/>
                </a:cubicBezTo>
                <a:cubicBezTo>
                  <a:pt x="4981420" y="3495819"/>
                  <a:pt x="4994509" y="3489233"/>
                  <a:pt x="5003803" y="3481755"/>
                </a:cubicBezTo>
                <a:cubicBezTo>
                  <a:pt x="5013097" y="3474276"/>
                  <a:pt x="5020804" y="3466183"/>
                  <a:pt x="5026922" y="3457477"/>
                </a:cubicBezTo>
                <a:cubicBezTo>
                  <a:pt x="5033040" y="3448771"/>
                  <a:pt x="5037006" y="3441738"/>
                  <a:pt x="5038820" y="3436381"/>
                </a:cubicBezTo>
                <a:cubicBezTo>
                  <a:pt x="5040634" y="3431023"/>
                  <a:pt x="5041541" y="3427451"/>
                  <a:pt x="5041541" y="3425665"/>
                </a:cubicBezTo>
                <a:cubicBezTo>
                  <a:pt x="5041541" y="3419414"/>
                  <a:pt x="5036072" y="3416289"/>
                  <a:pt x="5025133" y="3416289"/>
                </a:cubicBezTo>
                <a:cubicBezTo>
                  <a:pt x="5019105" y="3416289"/>
                  <a:pt x="5015310" y="3416847"/>
                  <a:pt x="5013747" y="3417963"/>
                </a:cubicBezTo>
                <a:cubicBezTo>
                  <a:pt x="5012184" y="3419079"/>
                  <a:pt x="5010510" y="3421870"/>
                  <a:pt x="5008724" y="3426335"/>
                </a:cubicBezTo>
                <a:cubicBezTo>
                  <a:pt x="4992731" y="3463839"/>
                  <a:pt x="4963486" y="3482592"/>
                  <a:pt x="4920990" y="3482592"/>
                </a:cubicBezTo>
                <a:cubicBezTo>
                  <a:pt x="4857366" y="3482592"/>
                  <a:pt x="4825554" y="3438501"/>
                  <a:pt x="4825554" y="3350321"/>
                </a:cubicBezTo>
                <a:cubicBezTo>
                  <a:pt x="4825554" y="3338935"/>
                  <a:pt x="4825777" y="3329448"/>
                  <a:pt x="4826224" y="3321857"/>
                </a:cubicBezTo>
                <a:cubicBezTo>
                  <a:pt x="4826670" y="3314267"/>
                  <a:pt x="4828400" y="3303496"/>
                  <a:pt x="4831414" y="3289543"/>
                </a:cubicBezTo>
                <a:cubicBezTo>
                  <a:pt x="4834428" y="3275590"/>
                  <a:pt x="4838781" y="3264428"/>
                  <a:pt x="4844474" y="3256057"/>
                </a:cubicBezTo>
                <a:cubicBezTo>
                  <a:pt x="4850166" y="3247685"/>
                  <a:pt x="4858929" y="3240039"/>
                  <a:pt x="4870760" y="3233119"/>
                </a:cubicBezTo>
                <a:cubicBezTo>
                  <a:pt x="4882593" y="3226198"/>
                  <a:pt x="4896991" y="3222738"/>
                  <a:pt x="4913958" y="3222738"/>
                </a:cubicBezTo>
                <a:cubicBezTo>
                  <a:pt x="4931995" y="3222738"/>
                  <a:pt x="4946989" y="3224077"/>
                  <a:pt x="4958939" y="3226756"/>
                </a:cubicBezTo>
                <a:cubicBezTo>
                  <a:pt x="4949490" y="3235239"/>
                  <a:pt x="4944765" y="3245843"/>
                  <a:pt x="4944765" y="3258568"/>
                </a:cubicBezTo>
                <a:cubicBezTo>
                  <a:pt x="4944765" y="3272186"/>
                  <a:pt x="4949375" y="3282790"/>
                  <a:pt x="4958594" y="3290380"/>
                </a:cubicBezTo>
                <a:cubicBezTo>
                  <a:pt x="4967813" y="3297970"/>
                  <a:pt x="4977840" y="3301766"/>
                  <a:pt x="4988674" y="3301766"/>
                </a:cubicBezTo>
                <a:cubicBezTo>
                  <a:pt x="5000223" y="3301766"/>
                  <a:pt x="5010415" y="3297970"/>
                  <a:pt x="5019249" y="3290380"/>
                </a:cubicBezTo>
                <a:cubicBezTo>
                  <a:pt x="5028082" y="3282790"/>
                  <a:pt x="5032500" y="3272186"/>
                  <a:pt x="5032500" y="3258568"/>
                </a:cubicBezTo>
                <a:cubicBezTo>
                  <a:pt x="5032500" y="3216375"/>
                  <a:pt x="4992093" y="3195279"/>
                  <a:pt x="4911279" y="3195279"/>
                </a:cubicBezTo>
                <a:close/>
                <a:moveTo>
                  <a:pt x="4558854" y="3195279"/>
                </a:moveTo>
                <a:cubicBezTo>
                  <a:pt x="4501258" y="3195279"/>
                  <a:pt x="4457948" y="3210683"/>
                  <a:pt x="4428927" y="3241490"/>
                </a:cubicBezTo>
                <a:cubicBezTo>
                  <a:pt x="4399905" y="3272298"/>
                  <a:pt x="4385395" y="3309691"/>
                  <a:pt x="4385395" y="3353669"/>
                </a:cubicBezTo>
                <a:cubicBezTo>
                  <a:pt x="4385395" y="3399880"/>
                  <a:pt x="4400742" y="3437497"/>
                  <a:pt x="4431438" y="3466518"/>
                </a:cubicBezTo>
                <a:cubicBezTo>
                  <a:pt x="4462134" y="3495540"/>
                  <a:pt x="4503490" y="3510051"/>
                  <a:pt x="4555505" y="3510051"/>
                </a:cubicBezTo>
                <a:cubicBezTo>
                  <a:pt x="4576357" y="3510051"/>
                  <a:pt x="4595226" y="3507204"/>
                  <a:pt x="4612110" y="3501511"/>
                </a:cubicBezTo>
                <a:cubicBezTo>
                  <a:pt x="4628995" y="3495819"/>
                  <a:pt x="4642084" y="3489233"/>
                  <a:pt x="4651378" y="3481755"/>
                </a:cubicBezTo>
                <a:cubicBezTo>
                  <a:pt x="4660672" y="3474276"/>
                  <a:pt x="4668379" y="3466183"/>
                  <a:pt x="4674497" y="3457477"/>
                </a:cubicBezTo>
                <a:cubicBezTo>
                  <a:pt x="4680615" y="3448771"/>
                  <a:pt x="4684581" y="3441738"/>
                  <a:pt x="4686395" y="3436381"/>
                </a:cubicBezTo>
                <a:cubicBezTo>
                  <a:pt x="4688209" y="3431023"/>
                  <a:pt x="4689116" y="3427451"/>
                  <a:pt x="4689116" y="3425665"/>
                </a:cubicBezTo>
                <a:cubicBezTo>
                  <a:pt x="4689116" y="3419414"/>
                  <a:pt x="4683647" y="3416289"/>
                  <a:pt x="4672707" y="3416289"/>
                </a:cubicBezTo>
                <a:cubicBezTo>
                  <a:pt x="4666680" y="3416289"/>
                  <a:pt x="4662885" y="3416847"/>
                  <a:pt x="4661322" y="3417963"/>
                </a:cubicBezTo>
                <a:cubicBezTo>
                  <a:pt x="4659759" y="3419079"/>
                  <a:pt x="4658085" y="3421870"/>
                  <a:pt x="4656299" y="3426335"/>
                </a:cubicBezTo>
                <a:cubicBezTo>
                  <a:pt x="4640306" y="3463839"/>
                  <a:pt x="4611061" y="3482592"/>
                  <a:pt x="4568565" y="3482592"/>
                </a:cubicBezTo>
                <a:cubicBezTo>
                  <a:pt x="4504941" y="3482592"/>
                  <a:pt x="4473129" y="3438501"/>
                  <a:pt x="4473129" y="3350321"/>
                </a:cubicBezTo>
                <a:cubicBezTo>
                  <a:pt x="4473129" y="3338935"/>
                  <a:pt x="4473352" y="3329448"/>
                  <a:pt x="4473799" y="3321857"/>
                </a:cubicBezTo>
                <a:cubicBezTo>
                  <a:pt x="4474245" y="3314267"/>
                  <a:pt x="4475975" y="3303496"/>
                  <a:pt x="4478989" y="3289543"/>
                </a:cubicBezTo>
                <a:cubicBezTo>
                  <a:pt x="4482003" y="3275590"/>
                  <a:pt x="4486356" y="3264428"/>
                  <a:pt x="4492048" y="3256057"/>
                </a:cubicBezTo>
                <a:cubicBezTo>
                  <a:pt x="4497741" y="3247685"/>
                  <a:pt x="4506503" y="3240039"/>
                  <a:pt x="4518336" y="3233119"/>
                </a:cubicBezTo>
                <a:cubicBezTo>
                  <a:pt x="4530167" y="3226198"/>
                  <a:pt x="4544566" y="3222738"/>
                  <a:pt x="4561533" y="3222738"/>
                </a:cubicBezTo>
                <a:cubicBezTo>
                  <a:pt x="4579570" y="3222738"/>
                  <a:pt x="4594564" y="3224077"/>
                  <a:pt x="4606514" y="3226756"/>
                </a:cubicBezTo>
                <a:cubicBezTo>
                  <a:pt x="4597065" y="3235239"/>
                  <a:pt x="4592340" y="3245843"/>
                  <a:pt x="4592340" y="3258568"/>
                </a:cubicBezTo>
                <a:cubicBezTo>
                  <a:pt x="4592340" y="3272186"/>
                  <a:pt x="4596950" y="3282790"/>
                  <a:pt x="4606169" y="3290380"/>
                </a:cubicBezTo>
                <a:cubicBezTo>
                  <a:pt x="4615388" y="3297970"/>
                  <a:pt x="4625415" y="3301766"/>
                  <a:pt x="4636249" y="3301766"/>
                </a:cubicBezTo>
                <a:cubicBezTo>
                  <a:pt x="4647799" y="3301766"/>
                  <a:pt x="4657990" y="3297970"/>
                  <a:pt x="4666824" y="3290380"/>
                </a:cubicBezTo>
                <a:cubicBezTo>
                  <a:pt x="4675657" y="3282790"/>
                  <a:pt x="4680074" y="3272186"/>
                  <a:pt x="4680074" y="3258568"/>
                </a:cubicBezTo>
                <a:cubicBezTo>
                  <a:pt x="4680074" y="3216375"/>
                  <a:pt x="4639668" y="3195279"/>
                  <a:pt x="4558854" y="3195279"/>
                </a:cubicBezTo>
                <a:close/>
                <a:moveTo>
                  <a:pt x="4149793" y="3195279"/>
                </a:moveTo>
                <a:cubicBezTo>
                  <a:pt x="4068264" y="3195502"/>
                  <a:pt x="4027500" y="3216599"/>
                  <a:pt x="4027500" y="3258568"/>
                </a:cubicBezTo>
                <a:cubicBezTo>
                  <a:pt x="4027500" y="3272186"/>
                  <a:pt x="4031824" y="3282790"/>
                  <a:pt x="4040471" y="3290380"/>
                </a:cubicBezTo>
                <a:cubicBezTo>
                  <a:pt x="4049118" y="3297970"/>
                  <a:pt x="4058522" y="3301766"/>
                  <a:pt x="4068683" y="3301766"/>
                </a:cubicBezTo>
                <a:cubicBezTo>
                  <a:pt x="4081192" y="3301766"/>
                  <a:pt x="4092077" y="3297970"/>
                  <a:pt x="4101340" y="3290380"/>
                </a:cubicBezTo>
                <a:cubicBezTo>
                  <a:pt x="4110603" y="3282790"/>
                  <a:pt x="4115234" y="3272186"/>
                  <a:pt x="4115234" y="3258568"/>
                </a:cubicBezTo>
                <a:cubicBezTo>
                  <a:pt x="4115234" y="3242941"/>
                  <a:pt x="4109648" y="3231668"/>
                  <a:pt x="4098476" y="3224747"/>
                </a:cubicBezTo>
                <a:cubicBezTo>
                  <a:pt x="4113851" y="3221622"/>
                  <a:pt x="4130584" y="3220059"/>
                  <a:pt x="4148674" y="3220059"/>
                </a:cubicBezTo>
                <a:cubicBezTo>
                  <a:pt x="4197372" y="3220059"/>
                  <a:pt x="4221721" y="3247071"/>
                  <a:pt x="4221721" y="3301096"/>
                </a:cubicBezTo>
                <a:lnTo>
                  <a:pt x="4221721" y="3324201"/>
                </a:lnTo>
                <a:cubicBezTo>
                  <a:pt x="4074158" y="3330675"/>
                  <a:pt x="4000376" y="3366617"/>
                  <a:pt x="4000376" y="3432027"/>
                </a:cubicBezTo>
                <a:cubicBezTo>
                  <a:pt x="4000376" y="3447654"/>
                  <a:pt x="4004832" y="3460937"/>
                  <a:pt x="4013745" y="3471876"/>
                </a:cubicBezTo>
                <a:cubicBezTo>
                  <a:pt x="4022657" y="3482815"/>
                  <a:pt x="4034503" y="3490907"/>
                  <a:pt x="4049282" y="3496154"/>
                </a:cubicBezTo>
                <a:cubicBezTo>
                  <a:pt x="4064061" y="3501400"/>
                  <a:pt x="4078446" y="3505028"/>
                  <a:pt x="4092435" y="3507037"/>
                </a:cubicBezTo>
                <a:cubicBezTo>
                  <a:pt x="4106424" y="3509046"/>
                  <a:pt x="4120301" y="3510051"/>
                  <a:pt x="4134065" y="3510051"/>
                </a:cubicBezTo>
                <a:cubicBezTo>
                  <a:pt x="4181201" y="3510051"/>
                  <a:pt x="4214326" y="3491075"/>
                  <a:pt x="4233441" y="3453124"/>
                </a:cubicBezTo>
                <a:cubicBezTo>
                  <a:pt x="4233441" y="3460491"/>
                  <a:pt x="4233888" y="3466351"/>
                  <a:pt x="4234780" y="3470704"/>
                </a:cubicBezTo>
                <a:cubicBezTo>
                  <a:pt x="4235674" y="3475057"/>
                  <a:pt x="4238073" y="3480415"/>
                  <a:pt x="4241980" y="3486778"/>
                </a:cubicBezTo>
                <a:cubicBezTo>
                  <a:pt x="4245887" y="3493140"/>
                  <a:pt x="4253086" y="3497940"/>
                  <a:pt x="4263579" y="3501177"/>
                </a:cubicBezTo>
                <a:cubicBezTo>
                  <a:pt x="4274071" y="3504414"/>
                  <a:pt x="4287800" y="3506032"/>
                  <a:pt x="4304767" y="3506032"/>
                </a:cubicBezTo>
                <a:lnTo>
                  <a:pt x="4337584" y="3506032"/>
                </a:lnTo>
                <a:cubicBezTo>
                  <a:pt x="4345843" y="3506032"/>
                  <a:pt x="4351592" y="3505139"/>
                  <a:pt x="4354829" y="3503353"/>
                </a:cubicBezTo>
                <a:cubicBezTo>
                  <a:pt x="4358066" y="3501567"/>
                  <a:pt x="4359684" y="3496991"/>
                  <a:pt x="4359684" y="3489624"/>
                </a:cubicBezTo>
                <a:cubicBezTo>
                  <a:pt x="4359684" y="3484489"/>
                  <a:pt x="4358624" y="3480806"/>
                  <a:pt x="4356504" y="3478573"/>
                </a:cubicBezTo>
                <a:cubicBezTo>
                  <a:pt x="4354382" y="3476341"/>
                  <a:pt x="4352429" y="3475001"/>
                  <a:pt x="4350643" y="3474555"/>
                </a:cubicBezTo>
                <a:cubicBezTo>
                  <a:pt x="4348857" y="3474109"/>
                  <a:pt x="4345955" y="3473885"/>
                  <a:pt x="4341937" y="3473885"/>
                </a:cubicBezTo>
                <a:cubicBezTo>
                  <a:pt x="4328542" y="3473885"/>
                  <a:pt x="4318664" y="3472602"/>
                  <a:pt x="4312301" y="3470034"/>
                </a:cubicBezTo>
                <a:cubicBezTo>
                  <a:pt x="4305939" y="3467467"/>
                  <a:pt x="4302312" y="3464844"/>
                  <a:pt x="4301418" y="3462165"/>
                </a:cubicBezTo>
                <a:cubicBezTo>
                  <a:pt x="4300525" y="3459486"/>
                  <a:pt x="4300079" y="3454910"/>
                  <a:pt x="4300079" y="3448436"/>
                </a:cubicBezTo>
                <a:lnTo>
                  <a:pt x="4300079" y="3301096"/>
                </a:lnTo>
                <a:cubicBezTo>
                  <a:pt x="4300079" y="3268949"/>
                  <a:pt x="4287305" y="3243276"/>
                  <a:pt x="4261758" y="3224077"/>
                </a:cubicBezTo>
                <a:cubicBezTo>
                  <a:pt x="4236211" y="3204879"/>
                  <a:pt x="4198889" y="3195279"/>
                  <a:pt x="4149793" y="3195279"/>
                </a:cubicBezTo>
                <a:close/>
                <a:moveTo>
                  <a:pt x="2873444" y="3195279"/>
                </a:moveTo>
                <a:cubicBezTo>
                  <a:pt x="2791915" y="3195502"/>
                  <a:pt x="2751151" y="3216599"/>
                  <a:pt x="2751151" y="3258568"/>
                </a:cubicBezTo>
                <a:cubicBezTo>
                  <a:pt x="2751151" y="3272186"/>
                  <a:pt x="2755474" y="3282790"/>
                  <a:pt x="2764121" y="3290380"/>
                </a:cubicBezTo>
                <a:cubicBezTo>
                  <a:pt x="2772768" y="3297970"/>
                  <a:pt x="2782173" y="3301766"/>
                  <a:pt x="2792333" y="3301766"/>
                </a:cubicBezTo>
                <a:cubicBezTo>
                  <a:pt x="2804842" y="3301766"/>
                  <a:pt x="2815728" y="3297970"/>
                  <a:pt x="2824990" y="3290380"/>
                </a:cubicBezTo>
                <a:cubicBezTo>
                  <a:pt x="2834253" y="3282790"/>
                  <a:pt x="2838885" y="3272186"/>
                  <a:pt x="2838885" y="3258568"/>
                </a:cubicBezTo>
                <a:cubicBezTo>
                  <a:pt x="2838885" y="3242941"/>
                  <a:pt x="2833298" y="3231668"/>
                  <a:pt x="2822125" y="3224747"/>
                </a:cubicBezTo>
                <a:cubicBezTo>
                  <a:pt x="2837501" y="3221622"/>
                  <a:pt x="2854234" y="3220059"/>
                  <a:pt x="2872324" y="3220059"/>
                </a:cubicBezTo>
                <a:cubicBezTo>
                  <a:pt x="2921022" y="3220059"/>
                  <a:pt x="2945371" y="3247071"/>
                  <a:pt x="2945371" y="3301096"/>
                </a:cubicBezTo>
                <a:lnTo>
                  <a:pt x="2945371" y="3324201"/>
                </a:lnTo>
                <a:cubicBezTo>
                  <a:pt x="2797808" y="3330675"/>
                  <a:pt x="2724026" y="3366617"/>
                  <a:pt x="2724026" y="3432027"/>
                </a:cubicBezTo>
                <a:cubicBezTo>
                  <a:pt x="2724026" y="3447654"/>
                  <a:pt x="2728483" y="3460937"/>
                  <a:pt x="2737395" y="3471876"/>
                </a:cubicBezTo>
                <a:cubicBezTo>
                  <a:pt x="2746307" y="3482815"/>
                  <a:pt x="2758153" y="3490907"/>
                  <a:pt x="2772932" y="3496154"/>
                </a:cubicBezTo>
                <a:cubicBezTo>
                  <a:pt x="2787711" y="3501400"/>
                  <a:pt x="2802096" y="3505028"/>
                  <a:pt x="2816085" y="3507037"/>
                </a:cubicBezTo>
                <a:cubicBezTo>
                  <a:pt x="2830074" y="3509046"/>
                  <a:pt x="2843951" y="3510051"/>
                  <a:pt x="2857716" y="3510051"/>
                </a:cubicBezTo>
                <a:cubicBezTo>
                  <a:pt x="2904851" y="3510051"/>
                  <a:pt x="2937976" y="3491075"/>
                  <a:pt x="2957091" y="3453124"/>
                </a:cubicBezTo>
                <a:cubicBezTo>
                  <a:pt x="2957091" y="3460491"/>
                  <a:pt x="2957538" y="3466351"/>
                  <a:pt x="2958431" y="3470704"/>
                </a:cubicBezTo>
                <a:cubicBezTo>
                  <a:pt x="2959324" y="3475057"/>
                  <a:pt x="2961724" y="3480415"/>
                  <a:pt x="2965630" y="3486778"/>
                </a:cubicBezTo>
                <a:cubicBezTo>
                  <a:pt x="2969537" y="3493140"/>
                  <a:pt x="2976736" y="3497940"/>
                  <a:pt x="2987229" y="3501177"/>
                </a:cubicBezTo>
                <a:cubicBezTo>
                  <a:pt x="2997722" y="3504414"/>
                  <a:pt x="3011451" y="3506032"/>
                  <a:pt x="3028417" y="3506032"/>
                </a:cubicBezTo>
                <a:lnTo>
                  <a:pt x="3061234" y="3506032"/>
                </a:lnTo>
                <a:cubicBezTo>
                  <a:pt x="3069494" y="3506032"/>
                  <a:pt x="3075242" y="3505139"/>
                  <a:pt x="3078479" y="3503353"/>
                </a:cubicBezTo>
                <a:cubicBezTo>
                  <a:pt x="3081716" y="3501567"/>
                  <a:pt x="3083335" y="3496991"/>
                  <a:pt x="3083335" y="3489624"/>
                </a:cubicBezTo>
                <a:cubicBezTo>
                  <a:pt x="3083335" y="3484489"/>
                  <a:pt x="3082274" y="3480806"/>
                  <a:pt x="3080154" y="3478573"/>
                </a:cubicBezTo>
                <a:cubicBezTo>
                  <a:pt x="3078033" y="3476341"/>
                  <a:pt x="3076079" y="3475001"/>
                  <a:pt x="3074293" y="3474555"/>
                </a:cubicBezTo>
                <a:cubicBezTo>
                  <a:pt x="3072508" y="3474109"/>
                  <a:pt x="3069605" y="3473885"/>
                  <a:pt x="3065587" y="3473885"/>
                </a:cubicBezTo>
                <a:cubicBezTo>
                  <a:pt x="3052193" y="3473885"/>
                  <a:pt x="3042314" y="3472602"/>
                  <a:pt x="3035952" y="3470034"/>
                </a:cubicBezTo>
                <a:cubicBezTo>
                  <a:pt x="3029589" y="3467467"/>
                  <a:pt x="3025962" y="3464844"/>
                  <a:pt x="3025069" y="3462165"/>
                </a:cubicBezTo>
                <a:cubicBezTo>
                  <a:pt x="3024176" y="3459486"/>
                  <a:pt x="3023729" y="3454910"/>
                  <a:pt x="3023729" y="3448436"/>
                </a:cubicBezTo>
                <a:lnTo>
                  <a:pt x="3023729" y="3301096"/>
                </a:lnTo>
                <a:cubicBezTo>
                  <a:pt x="3023729" y="3268949"/>
                  <a:pt x="3010956" y="3243276"/>
                  <a:pt x="2985408" y="3224077"/>
                </a:cubicBezTo>
                <a:cubicBezTo>
                  <a:pt x="2959861" y="3204879"/>
                  <a:pt x="2922540" y="3195279"/>
                  <a:pt x="2873444" y="3195279"/>
                </a:cubicBezTo>
                <a:close/>
                <a:moveTo>
                  <a:pt x="2168593" y="3195279"/>
                </a:moveTo>
                <a:cubicBezTo>
                  <a:pt x="2087065" y="3195502"/>
                  <a:pt x="2046300" y="3216599"/>
                  <a:pt x="2046300" y="3258568"/>
                </a:cubicBezTo>
                <a:cubicBezTo>
                  <a:pt x="2046300" y="3272186"/>
                  <a:pt x="2050624" y="3282790"/>
                  <a:pt x="2059271" y="3290380"/>
                </a:cubicBezTo>
                <a:cubicBezTo>
                  <a:pt x="2067918" y="3297970"/>
                  <a:pt x="2077323" y="3301766"/>
                  <a:pt x="2087484" y="3301766"/>
                </a:cubicBezTo>
                <a:cubicBezTo>
                  <a:pt x="2099992" y="3301766"/>
                  <a:pt x="2110877" y="3297970"/>
                  <a:pt x="2120141" y="3290380"/>
                </a:cubicBezTo>
                <a:cubicBezTo>
                  <a:pt x="2129403" y="3282790"/>
                  <a:pt x="2134034" y="3272186"/>
                  <a:pt x="2134034" y="3258568"/>
                </a:cubicBezTo>
                <a:cubicBezTo>
                  <a:pt x="2134034" y="3242941"/>
                  <a:pt x="2128448" y="3231668"/>
                  <a:pt x="2117275" y="3224747"/>
                </a:cubicBezTo>
                <a:cubicBezTo>
                  <a:pt x="2132651" y="3221622"/>
                  <a:pt x="2149384" y="3220059"/>
                  <a:pt x="2167474" y="3220059"/>
                </a:cubicBezTo>
                <a:cubicBezTo>
                  <a:pt x="2216172" y="3220059"/>
                  <a:pt x="2240521" y="3247071"/>
                  <a:pt x="2240521" y="3301096"/>
                </a:cubicBezTo>
                <a:lnTo>
                  <a:pt x="2240521" y="3324201"/>
                </a:lnTo>
                <a:cubicBezTo>
                  <a:pt x="2092958" y="3330675"/>
                  <a:pt x="2019176" y="3366617"/>
                  <a:pt x="2019176" y="3432027"/>
                </a:cubicBezTo>
                <a:cubicBezTo>
                  <a:pt x="2019176" y="3447654"/>
                  <a:pt x="2023633" y="3460937"/>
                  <a:pt x="2032545" y="3471876"/>
                </a:cubicBezTo>
                <a:cubicBezTo>
                  <a:pt x="2041457" y="3482815"/>
                  <a:pt x="2053303" y="3490907"/>
                  <a:pt x="2068082" y="3496154"/>
                </a:cubicBezTo>
                <a:cubicBezTo>
                  <a:pt x="2082861" y="3501400"/>
                  <a:pt x="2097246" y="3505028"/>
                  <a:pt x="2111235" y="3507037"/>
                </a:cubicBezTo>
                <a:cubicBezTo>
                  <a:pt x="2125224" y="3509046"/>
                  <a:pt x="2139101" y="3510051"/>
                  <a:pt x="2152866" y="3510051"/>
                </a:cubicBezTo>
                <a:cubicBezTo>
                  <a:pt x="2200001" y="3510051"/>
                  <a:pt x="2233126" y="3491075"/>
                  <a:pt x="2252242" y="3453124"/>
                </a:cubicBezTo>
                <a:cubicBezTo>
                  <a:pt x="2252242" y="3460491"/>
                  <a:pt x="2252688" y="3466351"/>
                  <a:pt x="2253581" y="3470704"/>
                </a:cubicBezTo>
                <a:cubicBezTo>
                  <a:pt x="2254474" y="3475057"/>
                  <a:pt x="2256874" y="3480415"/>
                  <a:pt x="2260781" y="3486778"/>
                </a:cubicBezTo>
                <a:cubicBezTo>
                  <a:pt x="2264687" y="3493140"/>
                  <a:pt x="2271887" y="3497940"/>
                  <a:pt x="2282379" y="3501177"/>
                </a:cubicBezTo>
                <a:cubicBezTo>
                  <a:pt x="2292872" y="3504414"/>
                  <a:pt x="2306601" y="3506032"/>
                  <a:pt x="2323567" y="3506032"/>
                </a:cubicBezTo>
                <a:lnTo>
                  <a:pt x="2356384" y="3506032"/>
                </a:lnTo>
                <a:cubicBezTo>
                  <a:pt x="2364644" y="3506032"/>
                  <a:pt x="2370392" y="3505139"/>
                  <a:pt x="2373629" y="3503353"/>
                </a:cubicBezTo>
                <a:cubicBezTo>
                  <a:pt x="2376866" y="3501567"/>
                  <a:pt x="2378485" y="3496991"/>
                  <a:pt x="2378485" y="3489624"/>
                </a:cubicBezTo>
                <a:cubicBezTo>
                  <a:pt x="2378485" y="3484489"/>
                  <a:pt x="2377425" y="3480806"/>
                  <a:pt x="2375303" y="3478573"/>
                </a:cubicBezTo>
                <a:cubicBezTo>
                  <a:pt x="2373183" y="3476341"/>
                  <a:pt x="2371229" y="3475001"/>
                  <a:pt x="2369443" y="3474555"/>
                </a:cubicBezTo>
                <a:cubicBezTo>
                  <a:pt x="2367657" y="3474109"/>
                  <a:pt x="2364756" y="3473885"/>
                  <a:pt x="2360737" y="3473885"/>
                </a:cubicBezTo>
                <a:cubicBezTo>
                  <a:pt x="2347343" y="3473885"/>
                  <a:pt x="2337464" y="3472602"/>
                  <a:pt x="2331102" y="3470034"/>
                </a:cubicBezTo>
                <a:cubicBezTo>
                  <a:pt x="2324739" y="3467467"/>
                  <a:pt x="2321111" y="3464844"/>
                  <a:pt x="2320219" y="3462165"/>
                </a:cubicBezTo>
                <a:cubicBezTo>
                  <a:pt x="2319326" y="3459486"/>
                  <a:pt x="2318879" y="3454910"/>
                  <a:pt x="2318879" y="3448436"/>
                </a:cubicBezTo>
                <a:lnTo>
                  <a:pt x="2318879" y="3301096"/>
                </a:lnTo>
                <a:cubicBezTo>
                  <a:pt x="2318879" y="3268949"/>
                  <a:pt x="2306105" y="3243276"/>
                  <a:pt x="2280558" y="3224077"/>
                </a:cubicBezTo>
                <a:cubicBezTo>
                  <a:pt x="2255011" y="3204879"/>
                  <a:pt x="2217690" y="3195279"/>
                  <a:pt x="2168593" y="3195279"/>
                </a:cubicBezTo>
                <a:close/>
                <a:moveTo>
                  <a:pt x="7790842" y="3070710"/>
                </a:moveTo>
                <a:cubicBezTo>
                  <a:pt x="7790396" y="3107545"/>
                  <a:pt x="7781243" y="3139580"/>
                  <a:pt x="7763384" y="3166816"/>
                </a:cubicBezTo>
                <a:cubicBezTo>
                  <a:pt x="7745524" y="3194051"/>
                  <a:pt x="7720632" y="3208116"/>
                  <a:pt x="7688709" y="3209008"/>
                </a:cubicBezTo>
                <a:lnTo>
                  <a:pt x="7688709" y="3233788"/>
                </a:lnTo>
                <a:lnTo>
                  <a:pt x="7744631" y="3233788"/>
                </a:lnTo>
                <a:lnTo>
                  <a:pt x="7744631" y="3421647"/>
                </a:lnTo>
                <a:cubicBezTo>
                  <a:pt x="7744631" y="3480583"/>
                  <a:pt x="7780866" y="3510051"/>
                  <a:pt x="7853336" y="3510051"/>
                </a:cubicBezTo>
                <a:cubicBezTo>
                  <a:pt x="7878723" y="3510051"/>
                  <a:pt x="7898820" y="3501623"/>
                  <a:pt x="7913628" y="3484768"/>
                </a:cubicBezTo>
                <a:cubicBezTo>
                  <a:pt x="7928434" y="3467914"/>
                  <a:pt x="7935838" y="3446650"/>
                  <a:pt x="7935838" y="3420977"/>
                </a:cubicBezTo>
                <a:lnTo>
                  <a:pt x="7935838" y="3384812"/>
                </a:lnTo>
                <a:lnTo>
                  <a:pt x="7903692" y="3384812"/>
                </a:lnTo>
                <a:lnTo>
                  <a:pt x="7903692" y="3419637"/>
                </a:lnTo>
                <a:cubicBezTo>
                  <a:pt x="7903692" y="3441069"/>
                  <a:pt x="7899578" y="3456919"/>
                  <a:pt x="7891354" y="3467188"/>
                </a:cubicBezTo>
                <a:cubicBezTo>
                  <a:pt x="7883128" y="3477457"/>
                  <a:pt x="7873570" y="3482592"/>
                  <a:pt x="7862676" y="3482592"/>
                </a:cubicBezTo>
                <a:cubicBezTo>
                  <a:pt x="7836218" y="3482592"/>
                  <a:pt x="7822989" y="3462723"/>
                  <a:pt x="7822989" y="3422986"/>
                </a:cubicBezTo>
                <a:lnTo>
                  <a:pt x="7822989" y="3233788"/>
                </a:lnTo>
                <a:lnTo>
                  <a:pt x="7923114" y="3233788"/>
                </a:lnTo>
                <a:lnTo>
                  <a:pt x="7923114" y="3201641"/>
                </a:lnTo>
                <a:lnTo>
                  <a:pt x="7822989" y="3201641"/>
                </a:lnTo>
                <a:lnTo>
                  <a:pt x="7822989" y="3070710"/>
                </a:lnTo>
                <a:close/>
                <a:moveTo>
                  <a:pt x="3466493" y="3070710"/>
                </a:moveTo>
                <a:cubicBezTo>
                  <a:pt x="3466047" y="3107545"/>
                  <a:pt x="3456894" y="3139580"/>
                  <a:pt x="3439034" y="3166816"/>
                </a:cubicBezTo>
                <a:cubicBezTo>
                  <a:pt x="3421174" y="3194051"/>
                  <a:pt x="3396283" y="3208116"/>
                  <a:pt x="3364359" y="3209008"/>
                </a:cubicBezTo>
                <a:lnTo>
                  <a:pt x="3364359" y="3233788"/>
                </a:lnTo>
                <a:lnTo>
                  <a:pt x="3420282" y="3233788"/>
                </a:lnTo>
                <a:lnTo>
                  <a:pt x="3420282" y="3421647"/>
                </a:lnTo>
                <a:cubicBezTo>
                  <a:pt x="3420282" y="3480583"/>
                  <a:pt x="3456517" y="3510051"/>
                  <a:pt x="3528986" y="3510051"/>
                </a:cubicBezTo>
                <a:cubicBezTo>
                  <a:pt x="3554373" y="3510051"/>
                  <a:pt x="3574470" y="3501623"/>
                  <a:pt x="3589277" y="3484768"/>
                </a:cubicBezTo>
                <a:cubicBezTo>
                  <a:pt x="3604085" y="3467914"/>
                  <a:pt x="3611488" y="3446650"/>
                  <a:pt x="3611488" y="3420977"/>
                </a:cubicBezTo>
                <a:lnTo>
                  <a:pt x="3611488" y="3384812"/>
                </a:lnTo>
                <a:lnTo>
                  <a:pt x="3579341" y="3384812"/>
                </a:lnTo>
                <a:lnTo>
                  <a:pt x="3579341" y="3419637"/>
                </a:lnTo>
                <a:cubicBezTo>
                  <a:pt x="3579341" y="3441069"/>
                  <a:pt x="3575229" y="3456919"/>
                  <a:pt x="3567004" y="3467188"/>
                </a:cubicBezTo>
                <a:cubicBezTo>
                  <a:pt x="3558779" y="3477457"/>
                  <a:pt x="3549219" y="3482592"/>
                  <a:pt x="3538326" y="3482592"/>
                </a:cubicBezTo>
                <a:cubicBezTo>
                  <a:pt x="3511868" y="3482592"/>
                  <a:pt x="3498640" y="3462723"/>
                  <a:pt x="3498640" y="3422986"/>
                </a:cubicBezTo>
                <a:lnTo>
                  <a:pt x="3498640" y="3233788"/>
                </a:lnTo>
                <a:lnTo>
                  <a:pt x="3598763" y="3233788"/>
                </a:lnTo>
                <a:lnTo>
                  <a:pt x="3598763" y="3201641"/>
                </a:lnTo>
                <a:lnTo>
                  <a:pt x="3498640" y="3201641"/>
                </a:lnTo>
                <a:lnTo>
                  <a:pt x="3498640" y="3070710"/>
                </a:lnTo>
                <a:close/>
                <a:moveTo>
                  <a:pt x="7174917" y="3051958"/>
                </a:moveTo>
                <a:cubicBezTo>
                  <a:pt x="7167774" y="3051958"/>
                  <a:pt x="7160518" y="3054525"/>
                  <a:pt x="7153151" y="3059659"/>
                </a:cubicBezTo>
                <a:cubicBezTo>
                  <a:pt x="7147570" y="3063231"/>
                  <a:pt x="7118214" y="3089686"/>
                  <a:pt x="7065082" y="3139022"/>
                </a:cubicBezTo>
                <a:lnTo>
                  <a:pt x="7082495" y="3167151"/>
                </a:lnTo>
                <a:cubicBezTo>
                  <a:pt x="7092318" y="3163579"/>
                  <a:pt x="7105712" y="3159002"/>
                  <a:pt x="7122679" y="3153421"/>
                </a:cubicBezTo>
                <a:cubicBezTo>
                  <a:pt x="7163979" y="3139357"/>
                  <a:pt x="7189651" y="3129311"/>
                  <a:pt x="7199697" y="3123283"/>
                </a:cubicBezTo>
                <a:cubicBezTo>
                  <a:pt x="7209743" y="3117256"/>
                  <a:pt x="7214766" y="3107880"/>
                  <a:pt x="7214766" y="3095155"/>
                </a:cubicBezTo>
                <a:cubicBezTo>
                  <a:pt x="7214766" y="3084216"/>
                  <a:pt x="7210859" y="3074282"/>
                  <a:pt x="7203046" y="3065352"/>
                </a:cubicBezTo>
                <a:cubicBezTo>
                  <a:pt x="7195232" y="3056422"/>
                  <a:pt x="7185856" y="3051958"/>
                  <a:pt x="7174917" y="3051958"/>
                </a:cubicBezTo>
                <a:close/>
                <a:moveTo>
                  <a:pt x="5514926" y="3051958"/>
                </a:moveTo>
                <a:cubicBezTo>
                  <a:pt x="5507782" y="3052181"/>
                  <a:pt x="5500973" y="3054525"/>
                  <a:pt x="5494499" y="3058990"/>
                </a:cubicBezTo>
                <a:cubicBezTo>
                  <a:pt x="5489141" y="3062562"/>
                  <a:pt x="5459450" y="3089239"/>
                  <a:pt x="5405425" y="3139022"/>
                </a:cubicBezTo>
                <a:lnTo>
                  <a:pt x="5422503" y="3167151"/>
                </a:lnTo>
                <a:cubicBezTo>
                  <a:pt x="5433442" y="3163579"/>
                  <a:pt x="5447841" y="3158556"/>
                  <a:pt x="5465701" y="3152082"/>
                </a:cubicBezTo>
                <a:cubicBezTo>
                  <a:pt x="5506777" y="3138464"/>
                  <a:pt x="5532004" y="3128753"/>
                  <a:pt x="5541380" y="3122949"/>
                </a:cubicBezTo>
                <a:cubicBezTo>
                  <a:pt x="5550756" y="3117144"/>
                  <a:pt x="5555444" y="3107880"/>
                  <a:pt x="5555444" y="3095155"/>
                </a:cubicBezTo>
                <a:cubicBezTo>
                  <a:pt x="5555444" y="3084216"/>
                  <a:pt x="5551426" y="3074282"/>
                  <a:pt x="5543389" y="3065352"/>
                </a:cubicBezTo>
                <a:cubicBezTo>
                  <a:pt x="5535352" y="3056422"/>
                  <a:pt x="5525865" y="3051958"/>
                  <a:pt x="5514926" y="3051958"/>
                </a:cubicBezTo>
                <a:close/>
                <a:moveTo>
                  <a:pt x="6894228" y="3030191"/>
                </a:moveTo>
                <a:lnTo>
                  <a:pt x="6772672" y="3035549"/>
                </a:lnTo>
                <a:lnTo>
                  <a:pt x="6772672" y="3067696"/>
                </a:lnTo>
                <a:cubicBezTo>
                  <a:pt x="6794773" y="3067696"/>
                  <a:pt x="6808224" y="3068980"/>
                  <a:pt x="6813023" y="3071547"/>
                </a:cubicBezTo>
                <a:cubicBezTo>
                  <a:pt x="6817823" y="3074114"/>
                  <a:pt x="6820223" y="3081760"/>
                  <a:pt x="6820223" y="3094485"/>
                </a:cubicBezTo>
                <a:lnTo>
                  <a:pt x="6820223" y="3473885"/>
                </a:lnTo>
                <a:lnTo>
                  <a:pt x="6772672" y="3473885"/>
                </a:lnTo>
                <a:lnTo>
                  <a:pt x="6772672" y="3506032"/>
                </a:lnTo>
                <a:cubicBezTo>
                  <a:pt x="6816651" y="3504693"/>
                  <a:pt x="6844779" y="3504023"/>
                  <a:pt x="6857058" y="3504023"/>
                </a:cubicBezTo>
                <a:cubicBezTo>
                  <a:pt x="6866657" y="3504023"/>
                  <a:pt x="6894786" y="3504693"/>
                  <a:pt x="6941443" y="3506032"/>
                </a:cubicBezTo>
                <a:lnTo>
                  <a:pt x="6941443" y="3473885"/>
                </a:lnTo>
                <a:lnTo>
                  <a:pt x="6894228" y="3473885"/>
                </a:lnTo>
                <a:close/>
                <a:moveTo>
                  <a:pt x="8409782" y="3029522"/>
                </a:moveTo>
                <a:cubicBezTo>
                  <a:pt x="8395264" y="3029522"/>
                  <a:pt x="8383095" y="3034768"/>
                  <a:pt x="8373276" y="3045260"/>
                </a:cubicBezTo>
                <a:cubicBezTo>
                  <a:pt x="8363457" y="3055753"/>
                  <a:pt x="8358547" y="3068310"/>
                  <a:pt x="8358547" y="3082932"/>
                </a:cubicBezTo>
                <a:cubicBezTo>
                  <a:pt x="8358547" y="3097555"/>
                  <a:pt x="8363457" y="3110112"/>
                  <a:pt x="8373276" y="3120605"/>
                </a:cubicBezTo>
                <a:cubicBezTo>
                  <a:pt x="8383095" y="3131097"/>
                  <a:pt x="8395264" y="3136343"/>
                  <a:pt x="8409782" y="3136343"/>
                </a:cubicBezTo>
                <a:cubicBezTo>
                  <a:pt x="8424292" y="3136343"/>
                  <a:pt x="8436850" y="3131097"/>
                  <a:pt x="8447454" y="3120605"/>
                </a:cubicBezTo>
                <a:cubicBezTo>
                  <a:pt x="8458058" y="3110112"/>
                  <a:pt x="8463360" y="3097555"/>
                  <a:pt x="8463360" y="3082932"/>
                </a:cubicBezTo>
                <a:cubicBezTo>
                  <a:pt x="8463360" y="3068310"/>
                  <a:pt x="8458114" y="3055753"/>
                  <a:pt x="8447621" y="3045260"/>
                </a:cubicBezTo>
                <a:cubicBezTo>
                  <a:pt x="8437128" y="3034768"/>
                  <a:pt x="8424516" y="3029522"/>
                  <a:pt x="8409782" y="3029522"/>
                </a:cubicBezTo>
                <a:close/>
                <a:moveTo>
                  <a:pt x="5171282" y="3029522"/>
                </a:moveTo>
                <a:cubicBezTo>
                  <a:pt x="5156764" y="3029522"/>
                  <a:pt x="5144595" y="3034768"/>
                  <a:pt x="5134777" y="3045260"/>
                </a:cubicBezTo>
                <a:cubicBezTo>
                  <a:pt x="5124957" y="3055753"/>
                  <a:pt x="5120048" y="3068310"/>
                  <a:pt x="5120048" y="3082932"/>
                </a:cubicBezTo>
                <a:cubicBezTo>
                  <a:pt x="5120048" y="3097555"/>
                  <a:pt x="5124957" y="3110112"/>
                  <a:pt x="5134777" y="3120605"/>
                </a:cubicBezTo>
                <a:cubicBezTo>
                  <a:pt x="5144595" y="3131097"/>
                  <a:pt x="5156764" y="3136343"/>
                  <a:pt x="5171282" y="3136343"/>
                </a:cubicBezTo>
                <a:cubicBezTo>
                  <a:pt x="5185793" y="3136343"/>
                  <a:pt x="5198350" y="3131097"/>
                  <a:pt x="5208954" y="3120605"/>
                </a:cubicBezTo>
                <a:cubicBezTo>
                  <a:pt x="5219558" y="3110112"/>
                  <a:pt x="5224860" y="3097555"/>
                  <a:pt x="5224860" y="3082932"/>
                </a:cubicBezTo>
                <a:cubicBezTo>
                  <a:pt x="5224860" y="3068310"/>
                  <a:pt x="5219614" y="3055753"/>
                  <a:pt x="5209121" y="3045260"/>
                </a:cubicBezTo>
                <a:cubicBezTo>
                  <a:pt x="5198629" y="3034768"/>
                  <a:pt x="5186016" y="3029522"/>
                  <a:pt x="5171282" y="3029522"/>
                </a:cubicBezTo>
                <a:close/>
                <a:moveTo>
                  <a:pt x="9384271" y="2516958"/>
                </a:moveTo>
                <a:lnTo>
                  <a:pt x="9384271" y="2581764"/>
                </a:lnTo>
                <a:cubicBezTo>
                  <a:pt x="9384271" y="2596910"/>
                  <a:pt x="9381187" y="2609939"/>
                  <a:pt x="9375018" y="2620852"/>
                </a:cubicBezTo>
                <a:cubicBezTo>
                  <a:pt x="9368849" y="2631764"/>
                  <a:pt x="9361003" y="2639504"/>
                  <a:pt x="9351481" y="2644070"/>
                </a:cubicBezTo>
                <a:cubicBezTo>
                  <a:pt x="9341958" y="2648636"/>
                  <a:pt x="9333570" y="2651865"/>
                  <a:pt x="9326318" y="2653757"/>
                </a:cubicBezTo>
                <a:cubicBezTo>
                  <a:pt x="9319067" y="2655650"/>
                  <a:pt x="9312519" y="2656596"/>
                  <a:pt x="9306677" y="2656596"/>
                </a:cubicBezTo>
                <a:cubicBezTo>
                  <a:pt x="9288493" y="2656596"/>
                  <a:pt x="9273048" y="2651382"/>
                  <a:pt x="9260343" y="2640954"/>
                </a:cubicBezTo>
                <a:cubicBezTo>
                  <a:pt x="9247637" y="2630526"/>
                  <a:pt x="9241284" y="2617769"/>
                  <a:pt x="9241284" y="2602683"/>
                </a:cubicBezTo>
                <a:cubicBezTo>
                  <a:pt x="9241284" y="2588618"/>
                  <a:pt x="9245312" y="2576173"/>
                  <a:pt x="9253368" y="2565345"/>
                </a:cubicBezTo>
                <a:cubicBezTo>
                  <a:pt x="9261424" y="2554518"/>
                  <a:pt x="9270710" y="2546370"/>
                  <a:pt x="9281227" y="2540900"/>
                </a:cubicBezTo>
                <a:cubicBezTo>
                  <a:pt x="9291744" y="2535431"/>
                  <a:pt x="9304554" y="2530743"/>
                  <a:pt x="9319658" y="2526836"/>
                </a:cubicBezTo>
                <a:cubicBezTo>
                  <a:pt x="9334761" y="2522929"/>
                  <a:pt x="9346789" y="2520418"/>
                  <a:pt x="9355740" y="2519302"/>
                </a:cubicBezTo>
                <a:cubicBezTo>
                  <a:pt x="9364690" y="2518186"/>
                  <a:pt x="9374200" y="2517404"/>
                  <a:pt x="9384271" y="2516958"/>
                </a:cubicBezTo>
                <a:close/>
                <a:moveTo>
                  <a:pt x="6583921" y="2516958"/>
                </a:moveTo>
                <a:lnTo>
                  <a:pt x="6583921" y="2581764"/>
                </a:lnTo>
                <a:cubicBezTo>
                  <a:pt x="6583921" y="2596910"/>
                  <a:pt x="6580836" y="2609939"/>
                  <a:pt x="6574667" y="2620852"/>
                </a:cubicBezTo>
                <a:cubicBezTo>
                  <a:pt x="6568499" y="2631764"/>
                  <a:pt x="6560653" y="2639504"/>
                  <a:pt x="6551130" y="2644070"/>
                </a:cubicBezTo>
                <a:cubicBezTo>
                  <a:pt x="6541608" y="2648636"/>
                  <a:pt x="6533221" y="2651865"/>
                  <a:pt x="6525969" y="2653757"/>
                </a:cubicBezTo>
                <a:cubicBezTo>
                  <a:pt x="6518717" y="2655650"/>
                  <a:pt x="6512169" y="2656596"/>
                  <a:pt x="6506327" y="2656596"/>
                </a:cubicBezTo>
                <a:cubicBezTo>
                  <a:pt x="6488143" y="2656596"/>
                  <a:pt x="6472699" y="2651382"/>
                  <a:pt x="6459992" y="2640954"/>
                </a:cubicBezTo>
                <a:cubicBezTo>
                  <a:pt x="6447287" y="2630526"/>
                  <a:pt x="6440934" y="2617769"/>
                  <a:pt x="6440934" y="2602683"/>
                </a:cubicBezTo>
                <a:cubicBezTo>
                  <a:pt x="6440934" y="2588618"/>
                  <a:pt x="6444963" y="2576173"/>
                  <a:pt x="6453018" y="2565345"/>
                </a:cubicBezTo>
                <a:cubicBezTo>
                  <a:pt x="6461074" y="2554518"/>
                  <a:pt x="6470360" y="2546370"/>
                  <a:pt x="6480877" y="2540900"/>
                </a:cubicBezTo>
                <a:cubicBezTo>
                  <a:pt x="6491394" y="2535431"/>
                  <a:pt x="6504204" y="2530743"/>
                  <a:pt x="6519308" y="2526836"/>
                </a:cubicBezTo>
                <a:cubicBezTo>
                  <a:pt x="6534412" y="2522929"/>
                  <a:pt x="6546439" y="2520418"/>
                  <a:pt x="6555390" y="2519302"/>
                </a:cubicBezTo>
                <a:cubicBezTo>
                  <a:pt x="6564341" y="2518186"/>
                  <a:pt x="6573851" y="2517404"/>
                  <a:pt x="6583921" y="2516958"/>
                </a:cubicBezTo>
                <a:close/>
                <a:moveTo>
                  <a:pt x="8469462" y="2393393"/>
                </a:moveTo>
                <a:cubicBezTo>
                  <a:pt x="8502948" y="2393393"/>
                  <a:pt x="8530184" y="2407346"/>
                  <a:pt x="8551168" y="2435251"/>
                </a:cubicBezTo>
                <a:lnTo>
                  <a:pt x="8551168" y="2606701"/>
                </a:lnTo>
                <a:cubicBezTo>
                  <a:pt x="8527058" y="2639964"/>
                  <a:pt x="8497366" y="2656596"/>
                  <a:pt x="8462094" y="2656596"/>
                </a:cubicBezTo>
                <a:cubicBezTo>
                  <a:pt x="8448700" y="2656596"/>
                  <a:pt x="8436980" y="2654648"/>
                  <a:pt x="8426934" y="2650751"/>
                </a:cubicBezTo>
                <a:cubicBezTo>
                  <a:pt x="8416888" y="2646855"/>
                  <a:pt x="8408907" y="2640898"/>
                  <a:pt x="8402991" y="2632881"/>
                </a:cubicBezTo>
                <a:cubicBezTo>
                  <a:pt x="8397075" y="2624863"/>
                  <a:pt x="8392276" y="2617070"/>
                  <a:pt x="8388592" y="2609500"/>
                </a:cubicBezTo>
                <a:cubicBezTo>
                  <a:pt x="8384908" y="2601931"/>
                  <a:pt x="8382397" y="2592245"/>
                  <a:pt x="8381058" y="2580443"/>
                </a:cubicBezTo>
                <a:cubicBezTo>
                  <a:pt x="8379718" y="2568641"/>
                  <a:pt x="8378936" y="2559400"/>
                  <a:pt x="8378714" y="2552720"/>
                </a:cubicBezTo>
                <a:cubicBezTo>
                  <a:pt x="8378490" y="2546040"/>
                  <a:pt x="8378378" y="2537022"/>
                  <a:pt x="8378378" y="2525664"/>
                </a:cubicBezTo>
                <a:cubicBezTo>
                  <a:pt x="8378378" y="2479007"/>
                  <a:pt x="8384294" y="2446860"/>
                  <a:pt x="8396126" y="2429224"/>
                </a:cubicBezTo>
                <a:cubicBezTo>
                  <a:pt x="8412646" y="2405337"/>
                  <a:pt x="8437092" y="2393393"/>
                  <a:pt x="8469462" y="2393393"/>
                </a:cubicBezTo>
                <a:close/>
                <a:moveTo>
                  <a:pt x="7804200" y="2391384"/>
                </a:moveTo>
                <a:cubicBezTo>
                  <a:pt x="7837910" y="2391384"/>
                  <a:pt x="7862131" y="2402993"/>
                  <a:pt x="7876865" y="2426210"/>
                </a:cubicBezTo>
                <a:cubicBezTo>
                  <a:pt x="7886464" y="2441837"/>
                  <a:pt x="7891264" y="2473202"/>
                  <a:pt x="7891264" y="2520306"/>
                </a:cubicBezTo>
                <a:cubicBezTo>
                  <a:pt x="7891264" y="2533924"/>
                  <a:pt x="7891152" y="2544305"/>
                  <a:pt x="7890930" y="2551449"/>
                </a:cubicBezTo>
                <a:cubicBezTo>
                  <a:pt x="7890706" y="2558592"/>
                  <a:pt x="7889758" y="2568471"/>
                  <a:pt x="7888083" y="2581084"/>
                </a:cubicBezTo>
                <a:cubicBezTo>
                  <a:pt x="7886408" y="2593697"/>
                  <a:pt x="7883786" y="2603408"/>
                  <a:pt x="7880214" y="2610217"/>
                </a:cubicBezTo>
                <a:cubicBezTo>
                  <a:pt x="7876642" y="2617026"/>
                  <a:pt x="7871730" y="2624337"/>
                  <a:pt x="7865480" y="2632151"/>
                </a:cubicBezTo>
                <a:cubicBezTo>
                  <a:pt x="7859229" y="2639964"/>
                  <a:pt x="7850969" y="2645545"/>
                  <a:pt x="7840700" y="2648894"/>
                </a:cubicBezTo>
                <a:cubicBezTo>
                  <a:pt x="7830430" y="2652242"/>
                  <a:pt x="7818208" y="2653917"/>
                  <a:pt x="7804032" y="2653917"/>
                </a:cubicBezTo>
                <a:cubicBezTo>
                  <a:pt x="7789856" y="2653917"/>
                  <a:pt x="7777634" y="2652242"/>
                  <a:pt x="7767364" y="2648894"/>
                </a:cubicBezTo>
                <a:cubicBezTo>
                  <a:pt x="7757096" y="2645545"/>
                  <a:pt x="7748892" y="2639964"/>
                  <a:pt x="7742752" y="2632151"/>
                </a:cubicBezTo>
                <a:cubicBezTo>
                  <a:pt x="7736613" y="2624337"/>
                  <a:pt x="7731702" y="2617026"/>
                  <a:pt x="7728018" y="2610217"/>
                </a:cubicBezTo>
                <a:cubicBezTo>
                  <a:pt x="7724335" y="2603408"/>
                  <a:pt x="7721712" y="2593697"/>
                  <a:pt x="7720149" y="2581084"/>
                </a:cubicBezTo>
                <a:cubicBezTo>
                  <a:pt x="7718586" y="2568471"/>
                  <a:pt x="7717694" y="2558592"/>
                  <a:pt x="7717470" y="2551449"/>
                </a:cubicBezTo>
                <a:cubicBezTo>
                  <a:pt x="7717247" y="2544305"/>
                  <a:pt x="7717135" y="2533924"/>
                  <a:pt x="7717135" y="2520306"/>
                </a:cubicBezTo>
                <a:cubicBezTo>
                  <a:pt x="7717135" y="2476328"/>
                  <a:pt x="7720930" y="2446636"/>
                  <a:pt x="7728520" y="2431233"/>
                </a:cubicBezTo>
                <a:cubicBezTo>
                  <a:pt x="7742362" y="2404667"/>
                  <a:pt x="7767588" y="2391384"/>
                  <a:pt x="7804200" y="2391384"/>
                </a:cubicBezTo>
                <a:close/>
                <a:moveTo>
                  <a:pt x="4479975" y="2391384"/>
                </a:moveTo>
                <a:cubicBezTo>
                  <a:pt x="4513685" y="2391384"/>
                  <a:pt x="4537906" y="2402993"/>
                  <a:pt x="4552640" y="2426210"/>
                </a:cubicBezTo>
                <a:cubicBezTo>
                  <a:pt x="4562240" y="2441837"/>
                  <a:pt x="4567039" y="2473202"/>
                  <a:pt x="4567039" y="2520306"/>
                </a:cubicBezTo>
                <a:cubicBezTo>
                  <a:pt x="4567039" y="2533924"/>
                  <a:pt x="4566928" y="2544305"/>
                  <a:pt x="4566704" y="2551449"/>
                </a:cubicBezTo>
                <a:cubicBezTo>
                  <a:pt x="4566481" y="2558592"/>
                  <a:pt x="4565532" y="2568471"/>
                  <a:pt x="4563858" y="2581084"/>
                </a:cubicBezTo>
                <a:cubicBezTo>
                  <a:pt x="4562184" y="2593697"/>
                  <a:pt x="4559561" y="2603408"/>
                  <a:pt x="4555989" y="2610217"/>
                </a:cubicBezTo>
                <a:cubicBezTo>
                  <a:pt x="4552417" y="2617026"/>
                  <a:pt x="4547506" y="2624337"/>
                  <a:pt x="4541255" y="2632151"/>
                </a:cubicBezTo>
                <a:cubicBezTo>
                  <a:pt x="4535004" y="2639964"/>
                  <a:pt x="4526744" y="2645545"/>
                  <a:pt x="4516475" y="2648894"/>
                </a:cubicBezTo>
                <a:cubicBezTo>
                  <a:pt x="4506206" y="2652242"/>
                  <a:pt x="4493984" y="2653917"/>
                  <a:pt x="4479807" y="2653917"/>
                </a:cubicBezTo>
                <a:cubicBezTo>
                  <a:pt x="4465632" y="2653917"/>
                  <a:pt x="4453409" y="2652242"/>
                  <a:pt x="4443140" y="2648894"/>
                </a:cubicBezTo>
                <a:cubicBezTo>
                  <a:pt x="4432871" y="2645545"/>
                  <a:pt x="4424667" y="2639964"/>
                  <a:pt x="4418527" y="2632151"/>
                </a:cubicBezTo>
                <a:cubicBezTo>
                  <a:pt x="4412389" y="2624337"/>
                  <a:pt x="4407477" y="2617026"/>
                  <a:pt x="4403793" y="2610217"/>
                </a:cubicBezTo>
                <a:cubicBezTo>
                  <a:pt x="4400110" y="2603408"/>
                  <a:pt x="4397487" y="2593697"/>
                  <a:pt x="4395924" y="2581084"/>
                </a:cubicBezTo>
                <a:cubicBezTo>
                  <a:pt x="4394362" y="2568471"/>
                  <a:pt x="4393469" y="2558592"/>
                  <a:pt x="4393245" y="2551449"/>
                </a:cubicBezTo>
                <a:cubicBezTo>
                  <a:pt x="4393022" y="2544305"/>
                  <a:pt x="4392910" y="2533924"/>
                  <a:pt x="4392910" y="2520306"/>
                </a:cubicBezTo>
                <a:cubicBezTo>
                  <a:pt x="4392910" y="2476328"/>
                  <a:pt x="4396705" y="2446636"/>
                  <a:pt x="4404296" y="2431233"/>
                </a:cubicBezTo>
                <a:cubicBezTo>
                  <a:pt x="4418137" y="2404667"/>
                  <a:pt x="4443363" y="2391384"/>
                  <a:pt x="4479975" y="2391384"/>
                </a:cubicBezTo>
                <a:close/>
                <a:moveTo>
                  <a:pt x="3474158" y="2391384"/>
                </a:moveTo>
                <a:cubicBezTo>
                  <a:pt x="3526843" y="2391384"/>
                  <a:pt x="3554301" y="2429335"/>
                  <a:pt x="3556534" y="2505237"/>
                </a:cubicBezTo>
                <a:lnTo>
                  <a:pt x="3392786" y="2505237"/>
                </a:lnTo>
                <a:cubicBezTo>
                  <a:pt x="3394572" y="2467286"/>
                  <a:pt x="3400041" y="2441167"/>
                  <a:pt x="3409194" y="2426879"/>
                </a:cubicBezTo>
                <a:cubicBezTo>
                  <a:pt x="3424598" y="2403216"/>
                  <a:pt x="3446253" y="2391384"/>
                  <a:pt x="3474158" y="2391384"/>
                </a:cubicBezTo>
                <a:close/>
                <a:moveTo>
                  <a:pt x="2881599" y="2372966"/>
                </a:moveTo>
                <a:lnTo>
                  <a:pt x="2881599" y="2405113"/>
                </a:lnTo>
                <a:lnTo>
                  <a:pt x="2925466" y="2405113"/>
                </a:lnTo>
                <a:lnTo>
                  <a:pt x="3045681" y="2662958"/>
                </a:lnTo>
                <a:cubicBezTo>
                  <a:pt x="3051040" y="2674343"/>
                  <a:pt x="3059634" y="2680036"/>
                  <a:pt x="3071466" y="2680036"/>
                </a:cubicBezTo>
                <a:cubicBezTo>
                  <a:pt x="3083298" y="2680036"/>
                  <a:pt x="3091781" y="2674567"/>
                  <a:pt x="3096916" y="2663628"/>
                </a:cubicBezTo>
                <a:lnTo>
                  <a:pt x="3210769" y="2419512"/>
                </a:lnTo>
                <a:cubicBezTo>
                  <a:pt x="3213225" y="2413931"/>
                  <a:pt x="3217299" y="2410136"/>
                  <a:pt x="3222992" y="2408127"/>
                </a:cubicBezTo>
                <a:cubicBezTo>
                  <a:pt x="3228684" y="2406118"/>
                  <a:pt x="3241576" y="2405113"/>
                  <a:pt x="3261669" y="2405113"/>
                </a:cubicBezTo>
                <a:lnTo>
                  <a:pt x="3261669" y="2372966"/>
                </a:lnTo>
                <a:cubicBezTo>
                  <a:pt x="3244256" y="2374306"/>
                  <a:pt x="3226173" y="2374976"/>
                  <a:pt x="3207420" y="2374976"/>
                </a:cubicBezTo>
                <a:cubicBezTo>
                  <a:pt x="3194696" y="2374976"/>
                  <a:pt x="3173934" y="2374306"/>
                  <a:pt x="3145136" y="2372966"/>
                </a:cubicBezTo>
                <a:lnTo>
                  <a:pt x="3145136" y="2405113"/>
                </a:lnTo>
                <a:cubicBezTo>
                  <a:pt x="3146029" y="2405113"/>
                  <a:pt x="3146922" y="2405113"/>
                  <a:pt x="3147815" y="2405113"/>
                </a:cubicBezTo>
                <a:cubicBezTo>
                  <a:pt x="3167907" y="2405113"/>
                  <a:pt x="3177953" y="2407569"/>
                  <a:pt x="3177953" y="2412480"/>
                </a:cubicBezTo>
                <a:cubicBezTo>
                  <a:pt x="3177953" y="2413597"/>
                  <a:pt x="3176836" y="2416387"/>
                  <a:pt x="3174604" y="2420852"/>
                </a:cubicBezTo>
                <a:lnTo>
                  <a:pt x="3094907" y="2592302"/>
                </a:lnTo>
                <a:lnTo>
                  <a:pt x="3007842" y="2405113"/>
                </a:lnTo>
                <a:lnTo>
                  <a:pt x="3045012" y="2405113"/>
                </a:lnTo>
                <a:lnTo>
                  <a:pt x="3045012" y="2372966"/>
                </a:lnTo>
                <a:cubicBezTo>
                  <a:pt x="3022241" y="2374306"/>
                  <a:pt x="2993890" y="2374976"/>
                  <a:pt x="2959957" y="2374976"/>
                </a:cubicBezTo>
                <a:cubicBezTo>
                  <a:pt x="2952590" y="2374976"/>
                  <a:pt x="2938805" y="2374641"/>
                  <a:pt x="2918601" y="2373971"/>
                </a:cubicBezTo>
                <a:cubicBezTo>
                  <a:pt x="2898398" y="2373301"/>
                  <a:pt x="2886064" y="2372966"/>
                  <a:pt x="2881599" y="2372966"/>
                </a:cubicBezTo>
                <a:close/>
                <a:moveTo>
                  <a:pt x="8859056" y="2368613"/>
                </a:moveTo>
                <a:lnTo>
                  <a:pt x="8733482" y="2374306"/>
                </a:lnTo>
                <a:lnTo>
                  <a:pt x="8733482" y="2406453"/>
                </a:lnTo>
                <a:cubicBezTo>
                  <a:pt x="8755360" y="2406453"/>
                  <a:pt x="8768699" y="2407736"/>
                  <a:pt x="8773498" y="2410304"/>
                </a:cubicBezTo>
                <a:cubicBezTo>
                  <a:pt x="8778298" y="2412871"/>
                  <a:pt x="8780698" y="2420517"/>
                  <a:pt x="8780698" y="2433242"/>
                </a:cubicBezTo>
                <a:lnTo>
                  <a:pt x="8780698" y="2592972"/>
                </a:lnTo>
                <a:cubicBezTo>
                  <a:pt x="8780698" y="2626904"/>
                  <a:pt x="8791582" y="2650122"/>
                  <a:pt x="8813347" y="2662623"/>
                </a:cubicBezTo>
                <a:cubicBezTo>
                  <a:pt x="8835114" y="2675125"/>
                  <a:pt x="8865419" y="2681376"/>
                  <a:pt x="8904263" y="2681376"/>
                </a:cubicBezTo>
                <a:cubicBezTo>
                  <a:pt x="8904486" y="2681376"/>
                  <a:pt x="8904709" y="2681376"/>
                  <a:pt x="8904932" y="2681376"/>
                </a:cubicBezTo>
                <a:cubicBezTo>
                  <a:pt x="8949581" y="2681376"/>
                  <a:pt x="8982286" y="2663628"/>
                  <a:pt x="9003047" y="2628132"/>
                </a:cubicBezTo>
                <a:lnTo>
                  <a:pt x="9003063" y="2681376"/>
                </a:lnTo>
                <a:lnTo>
                  <a:pt x="9124938" y="2677357"/>
                </a:lnTo>
                <a:lnTo>
                  <a:pt x="9124938" y="2645210"/>
                </a:lnTo>
                <a:cubicBezTo>
                  <a:pt x="9102837" y="2645210"/>
                  <a:pt x="9089386" y="2643927"/>
                  <a:pt x="9084587" y="2641359"/>
                </a:cubicBezTo>
                <a:cubicBezTo>
                  <a:pt x="9079787" y="2638792"/>
                  <a:pt x="9077387" y="2631146"/>
                  <a:pt x="9077387" y="2618421"/>
                </a:cubicBezTo>
                <a:lnTo>
                  <a:pt x="9077387" y="2368613"/>
                </a:lnTo>
                <a:lnTo>
                  <a:pt x="8951813" y="2374306"/>
                </a:lnTo>
                <a:lnTo>
                  <a:pt x="8951813" y="2406453"/>
                </a:lnTo>
                <a:cubicBezTo>
                  <a:pt x="8973757" y="2406453"/>
                  <a:pt x="8987112" y="2407735"/>
                  <a:pt x="8991880" y="2410299"/>
                </a:cubicBezTo>
                <a:cubicBezTo>
                  <a:pt x="8996646" y="2412862"/>
                  <a:pt x="8999029" y="2420498"/>
                  <a:pt x="8999029" y="2433205"/>
                </a:cubicBezTo>
                <a:lnTo>
                  <a:pt x="8999029" y="2563964"/>
                </a:lnTo>
                <a:cubicBezTo>
                  <a:pt x="8999029" y="2591831"/>
                  <a:pt x="8991160" y="2614236"/>
                  <a:pt x="8975421" y="2631180"/>
                </a:cubicBezTo>
                <a:cubicBezTo>
                  <a:pt x="8959683" y="2648124"/>
                  <a:pt x="8939200" y="2656596"/>
                  <a:pt x="8913974" y="2656596"/>
                </a:cubicBezTo>
                <a:cubicBezTo>
                  <a:pt x="8889194" y="2656596"/>
                  <a:pt x="8873846" y="2652805"/>
                  <a:pt x="8867930" y="2645223"/>
                </a:cubicBezTo>
                <a:cubicBezTo>
                  <a:pt x="8862014" y="2637642"/>
                  <a:pt x="8859056" y="2623371"/>
                  <a:pt x="8859056" y="2602411"/>
                </a:cubicBezTo>
                <a:close/>
                <a:moveTo>
                  <a:pt x="7189503" y="2368613"/>
                </a:moveTo>
                <a:lnTo>
                  <a:pt x="7069956" y="2374306"/>
                </a:lnTo>
                <a:lnTo>
                  <a:pt x="7069956" y="2406453"/>
                </a:lnTo>
                <a:cubicBezTo>
                  <a:pt x="7091164" y="2406453"/>
                  <a:pt x="7104057" y="2407736"/>
                  <a:pt x="7108633" y="2410304"/>
                </a:cubicBezTo>
                <a:cubicBezTo>
                  <a:pt x="7113210" y="2412871"/>
                  <a:pt x="7115498" y="2420517"/>
                  <a:pt x="7115498" y="2433242"/>
                </a:cubicBezTo>
                <a:lnTo>
                  <a:pt x="7115498" y="2645210"/>
                </a:lnTo>
                <a:lnTo>
                  <a:pt x="7067947" y="2645210"/>
                </a:lnTo>
                <a:lnTo>
                  <a:pt x="7067947" y="2677357"/>
                </a:lnTo>
                <a:cubicBezTo>
                  <a:pt x="7110363" y="2676018"/>
                  <a:pt x="7138268" y="2675348"/>
                  <a:pt x="7151663" y="2675348"/>
                </a:cubicBezTo>
                <a:cubicBezTo>
                  <a:pt x="7155905" y="2675348"/>
                  <a:pt x="7182694" y="2676018"/>
                  <a:pt x="7232030" y="2677357"/>
                </a:cubicBezTo>
                <a:lnTo>
                  <a:pt x="7232030" y="2645210"/>
                </a:lnTo>
                <a:lnTo>
                  <a:pt x="7189503" y="2645210"/>
                </a:lnTo>
                <a:close/>
                <a:moveTo>
                  <a:pt x="6036978" y="2368613"/>
                </a:moveTo>
                <a:lnTo>
                  <a:pt x="5917431" y="2374306"/>
                </a:lnTo>
                <a:lnTo>
                  <a:pt x="5917431" y="2406453"/>
                </a:lnTo>
                <a:cubicBezTo>
                  <a:pt x="5938639" y="2406453"/>
                  <a:pt x="5951532" y="2407736"/>
                  <a:pt x="5956108" y="2410304"/>
                </a:cubicBezTo>
                <a:cubicBezTo>
                  <a:pt x="5960685" y="2412871"/>
                  <a:pt x="5962973" y="2420517"/>
                  <a:pt x="5962973" y="2433242"/>
                </a:cubicBezTo>
                <a:lnTo>
                  <a:pt x="5962973" y="2645210"/>
                </a:lnTo>
                <a:lnTo>
                  <a:pt x="5915422" y="2645210"/>
                </a:lnTo>
                <a:lnTo>
                  <a:pt x="5915422" y="2677357"/>
                </a:lnTo>
                <a:cubicBezTo>
                  <a:pt x="5957838" y="2676018"/>
                  <a:pt x="5985743" y="2675348"/>
                  <a:pt x="5999138" y="2675348"/>
                </a:cubicBezTo>
                <a:cubicBezTo>
                  <a:pt x="6003380" y="2675348"/>
                  <a:pt x="6030169" y="2676018"/>
                  <a:pt x="6079505" y="2677357"/>
                </a:cubicBezTo>
                <a:lnTo>
                  <a:pt x="6079505" y="2645210"/>
                </a:lnTo>
                <a:lnTo>
                  <a:pt x="6036978" y="2645210"/>
                </a:lnTo>
                <a:close/>
                <a:moveTo>
                  <a:pt x="5706095" y="2368613"/>
                </a:moveTo>
                <a:lnTo>
                  <a:pt x="5592242" y="2374306"/>
                </a:lnTo>
                <a:lnTo>
                  <a:pt x="5592242" y="2406453"/>
                </a:lnTo>
                <a:cubicBezTo>
                  <a:pt x="5610705" y="2406453"/>
                  <a:pt x="5621962" y="2407736"/>
                  <a:pt x="5626013" y="2410304"/>
                </a:cubicBezTo>
                <a:cubicBezTo>
                  <a:pt x="5630065" y="2412871"/>
                  <a:pt x="5632091" y="2420517"/>
                  <a:pt x="5632091" y="2433242"/>
                </a:cubicBezTo>
                <a:lnTo>
                  <a:pt x="5632091" y="2645210"/>
                </a:lnTo>
                <a:lnTo>
                  <a:pt x="5592242" y="2645210"/>
                </a:lnTo>
                <a:lnTo>
                  <a:pt x="5592242" y="2677357"/>
                </a:lnTo>
                <a:cubicBezTo>
                  <a:pt x="5638554" y="2676018"/>
                  <a:pt x="5666341" y="2675348"/>
                  <a:pt x="5675602" y="2675348"/>
                </a:cubicBezTo>
                <a:cubicBezTo>
                  <a:pt x="5719905" y="2675348"/>
                  <a:pt x="5749938" y="2676018"/>
                  <a:pt x="5765701" y="2677357"/>
                </a:cubicBezTo>
                <a:lnTo>
                  <a:pt x="5765701" y="2645210"/>
                </a:lnTo>
                <a:lnTo>
                  <a:pt x="5706095" y="2645210"/>
                </a:lnTo>
                <a:lnTo>
                  <a:pt x="5706095" y="2524994"/>
                </a:lnTo>
                <a:cubicBezTo>
                  <a:pt x="5706095" y="2511377"/>
                  <a:pt x="5707501" y="2497703"/>
                  <a:pt x="5710313" y="2483974"/>
                </a:cubicBezTo>
                <a:cubicBezTo>
                  <a:pt x="5713124" y="2470244"/>
                  <a:pt x="5717509" y="2456180"/>
                  <a:pt x="5723469" y="2441781"/>
                </a:cubicBezTo>
                <a:cubicBezTo>
                  <a:pt x="5729428" y="2427382"/>
                  <a:pt x="5738367" y="2415717"/>
                  <a:pt x="5750284" y="2406788"/>
                </a:cubicBezTo>
                <a:cubicBezTo>
                  <a:pt x="5762201" y="2397858"/>
                  <a:pt x="5776256" y="2393393"/>
                  <a:pt x="5792448" y="2393393"/>
                </a:cubicBezTo>
                <a:cubicBezTo>
                  <a:pt x="5783323" y="2402100"/>
                  <a:pt x="5778761" y="2412592"/>
                  <a:pt x="5778761" y="2424870"/>
                </a:cubicBezTo>
                <a:cubicBezTo>
                  <a:pt x="5778761" y="2438265"/>
                  <a:pt x="5783205" y="2448590"/>
                  <a:pt x="5792095" y="2455845"/>
                </a:cubicBezTo>
                <a:cubicBezTo>
                  <a:pt x="5800984" y="2463101"/>
                  <a:pt x="5811162" y="2466728"/>
                  <a:pt x="5822628" y="2466728"/>
                </a:cubicBezTo>
                <a:cubicBezTo>
                  <a:pt x="5834093" y="2466728"/>
                  <a:pt x="5844271" y="2462933"/>
                  <a:pt x="5853160" y="2455343"/>
                </a:cubicBezTo>
                <a:cubicBezTo>
                  <a:pt x="5862050" y="2447753"/>
                  <a:pt x="5866495" y="2437595"/>
                  <a:pt x="5866495" y="2424870"/>
                </a:cubicBezTo>
                <a:cubicBezTo>
                  <a:pt x="5866495" y="2407681"/>
                  <a:pt x="5859333" y="2394007"/>
                  <a:pt x="5845008" y="2383850"/>
                </a:cubicBezTo>
                <a:cubicBezTo>
                  <a:pt x="5830684" y="2373692"/>
                  <a:pt x="5814120" y="2368613"/>
                  <a:pt x="5795316" y="2368613"/>
                </a:cubicBezTo>
                <a:cubicBezTo>
                  <a:pt x="5754204" y="2368837"/>
                  <a:pt x="5724464" y="2394733"/>
                  <a:pt x="5706095" y="2446302"/>
                </a:cubicBezTo>
                <a:close/>
                <a:moveTo>
                  <a:pt x="4820270" y="2368613"/>
                </a:moveTo>
                <a:lnTo>
                  <a:pt x="4706417" y="2374306"/>
                </a:lnTo>
                <a:lnTo>
                  <a:pt x="4706417" y="2406453"/>
                </a:lnTo>
                <a:cubicBezTo>
                  <a:pt x="4724880" y="2406453"/>
                  <a:pt x="4736137" y="2407736"/>
                  <a:pt x="4740189" y="2410304"/>
                </a:cubicBezTo>
                <a:cubicBezTo>
                  <a:pt x="4744240" y="2412871"/>
                  <a:pt x="4746266" y="2420517"/>
                  <a:pt x="4746266" y="2433242"/>
                </a:cubicBezTo>
                <a:lnTo>
                  <a:pt x="4746266" y="2645210"/>
                </a:lnTo>
                <a:lnTo>
                  <a:pt x="4706417" y="2645210"/>
                </a:lnTo>
                <a:lnTo>
                  <a:pt x="4706417" y="2677357"/>
                </a:lnTo>
                <a:cubicBezTo>
                  <a:pt x="4752729" y="2676018"/>
                  <a:pt x="4780516" y="2675348"/>
                  <a:pt x="4789777" y="2675348"/>
                </a:cubicBezTo>
                <a:cubicBezTo>
                  <a:pt x="4834080" y="2675348"/>
                  <a:pt x="4864113" y="2676018"/>
                  <a:pt x="4879876" y="2677357"/>
                </a:cubicBezTo>
                <a:lnTo>
                  <a:pt x="4879876" y="2645210"/>
                </a:lnTo>
                <a:lnTo>
                  <a:pt x="4820270" y="2645210"/>
                </a:lnTo>
                <a:lnTo>
                  <a:pt x="4820270" y="2524994"/>
                </a:lnTo>
                <a:cubicBezTo>
                  <a:pt x="4820270" y="2511377"/>
                  <a:pt x="4821676" y="2497703"/>
                  <a:pt x="4824488" y="2483974"/>
                </a:cubicBezTo>
                <a:cubicBezTo>
                  <a:pt x="4827299" y="2470244"/>
                  <a:pt x="4831685" y="2456180"/>
                  <a:pt x="4837644" y="2441781"/>
                </a:cubicBezTo>
                <a:cubicBezTo>
                  <a:pt x="4843604" y="2427382"/>
                  <a:pt x="4852542" y="2415717"/>
                  <a:pt x="4864459" y="2406788"/>
                </a:cubicBezTo>
                <a:cubicBezTo>
                  <a:pt x="4876377" y="2397858"/>
                  <a:pt x="4890431" y="2393393"/>
                  <a:pt x="4906623" y="2393393"/>
                </a:cubicBezTo>
                <a:cubicBezTo>
                  <a:pt x="4897498" y="2402100"/>
                  <a:pt x="4892936" y="2412592"/>
                  <a:pt x="4892936" y="2424870"/>
                </a:cubicBezTo>
                <a:cubicBezTo>
                  <a:pt x="4892936" y="2438265"/>
                  <a:pt x="4897381" y="2448590"/>
                  <a:pt x="4906270" y="2455845"/>
                </a:cubicBezTo>
                <a:cubicBezTo>
                  <a:pt x="4915160" y="2463101"/>
                  <a:pt x="4925337" y="2466728"/>
                  <a:pt x="4936803" y="2466728"/>
                </a:cubicBezTo>
                <a:cubicBezTo>
                  <a:pt x="4948268" y="2466728"/>
                  <a:pt x="4958446" y="2462933"/>
                  <a:pt x="4967336" y="2455343"/>
                </a:cubicBezTo>
                <a:cubicBezTo>
                  <a:pt x="4976225" y="2447753"/>
                  <a:pt x="4980670" y="2437595"/>
                  <a:pt x="4980670" y="2424870"/>
                </a:cubicBezTo>
                <a:cubicBezTo>
                  <a:pt x="4980670" y="2407681"/>
                  <a:pt x="4973508" y="2394007"/>
                  <a:pt x="4959184" y="2383850"/>
                </a:cubicBezTo>
                <a:cubicBezTo>
                  <a:pt x="4944860" y="2373692"/>
                  <a:pt x="4928295" y="2368613"/>
                  <a:pt x="4909491" y="2368613"/>
                </a:cubicBezTo>
                <a:cubicBezTo>
                  <a:pt x="4868379" y="2368837"/>
                  <a:pt x="4838639" y="2394733"/>
                  <a:pt x="4820270" y="2446302"/>
                </a:cubicBezTo>
                <a:close/>
                <a:moveTo>
                  <a:pt x="3791570" y="2368613"/>
                </a:moveTo>
                <a:lnTo>
                  <a:pt x="3677717" y="2374306"/>
                </a:lnTo>
                <a:lnTo>
                  <a:pt x="3677717" y="2406453"/>
                </a:lnTo>
                <a:cubicBezTo>
                  <a:pt x="3696180" y="2406453"/>
                  <a:pt x="3707437" y="2407736"/>
                  <a:pt x="3711489" y="2410304"/>
                </a:cubicBezTo>
                <a:cubicBezTo>
                  <a:pt x="3715540" y="2412871"/>
                  <a:pt x="3717566" y="2420517"/>
                  <a:pt x="3717566" y="2433242"/>
                </a:cubicBezTo>
                <a:lnTo>
                  <a:pt x="3717566" y="2645210"/>
                </a:lnTo>
                <a:lnTo>
                  <a:pt x="3677717" y="2645210"/>
                </a:lnTo>
                <a:lnTo>
                  <a:pt x="3677717" y="2677357"/>
                </a:lnTo>
                <a:cubicBezTo>
                  <a:pt x="3724029" y="2676018"/>
                  <a:pt x="3751816" y="2675348"/>
                  <a:pt x="3761077" y="2675348"/>
                </a:cubicBezTo>
                <a:cubicBezTo>
                  <a:pt x="3805380" y="2675348"/>
                  <a:pt x="3835413" y="2676018"/>
                  <a:pt x="3851176" y="2677357"/>
                </a:cubicBezTo>
                <a:lnTo>
                  <a:pt x="3851176" y="2645210"/>
                </a:lnTo>
                <a:lnTo>
                  <a:pt x="3791570" y="2645210"/>
                </a:lnTo>
                <a:lnTo>
                  <a:pt x="3791570" y="2524994"/>
                </a:lnTo>
                <a:cubicBezTo>
                  <a:pt x="3791570" y="2511377"/>
                  <a:pt x="3792976" y="2497703"/>
                  <a:pt x="3795788" y="2483974"/>
                </a:cubicBezTo>
                <a:cubicBezTo>
                  <a:pt x="3798599" y="2470244"/>
                  <a:pt x="3802985" y="2456180"/>
                  <a:pt x="3808944" y="2441781"/>
                </a:cubicBezTo>
                <a:cubicBezTo>
                  <a:pt x="3814903" y="2427382"/>
                  <a:pt x="3823842" y="2415717"/>
                  <a:pt x="3835759" y="2406788"/>
                </a:cubicBezTo>
                <a:cubicBezTo>
                  <a:pt x="3847676" y="2397858"/>
                  <a:pt x="3861731" y="2393393"/>
                  <a:pt x="3877923" y="2393393"/>
                </a:cubicBezTo>
                <a:cubicBezTo>
                  <a:pt x="3868798" y="2402100"/>
                  <a:pt x="3864236" y="2412592"/>
                  <a:pt x="3864236" y="2424870"/>
                </a:cubicBezTo>
                <a:cubicBezTo>
                  <a:pt x="3864236" y="2438265"/>
                  <a:pt x="3868680" y="2448590"/>
                  <a:pt x="3877570" y="2455845"/>
                </a:cubicBezTo>
                <a:cubicBezTo>
                  <a:pt x="3886460" y="2463101"/>
                  <a:pt x="3896637" y="2466728"/>
                  <a:pt x="3908103" y="2466728"/>
                </a:cubicBezTo>
                <a:cubicBezTo>
                  <a:pt x="3919568" y="2466728"/>
                  <a:pt x="3929746" y="2462933"/>
                  <a:pt x="3938636" y="2455343"/>
                </a:cubicBezTo>
                <a:cubicBezTo>
                  <a:pt x="3947525" y="2447753"/>
                  <a:pt x="3951970" y="2437595"/>
                  <a:pt x="3951970" y="2424870"/>
                </a:cubicBezTo>
                <a:cubicBezTo>
                  <a:pt x="3951970" y="2407681"/>
                  <a:pt x="3944808" y="2394007"/>
                  <a:pt x="3930484" y="2383850"/>
                </a:cubicBezTo>
                <a:cubicBezTo>
                  <a:pt x="3916160" y="2373692"/>
                  <a:pt x="3899595" y="2368613"/>
                  <a:pt x="3880790" y="2368613"/>
                </a:cubicBezTo>
                <a:cubicBezTo>
                  <a:pt x="3839679" y="2368837"/>
                  <a:pt x="3809939" y="2394733"/>
                  <a:pt x="3791570" y="2446302"/>
                </a:cubicBezTo>
                <a:close/>
                <a:moveTo>
                  <a:pt x="2577728" y="2368613"/>
                </a:moveTo>
                <a:lnTo>
                  <a:pt x="2459856" y="2374306"/>
                </a:lnTo>
                <a:lnTo>
                  <a:pt x="2459856" y="2406453"/>
                </a:lnTo>
                <a:cubicBezTo>
                  <a:pt x="2480182" y="2406453"/>
                  <a:pt x="2492575" y="2407736"/>
                  <a:pt x="2497035" y="2410304"/>
                </a:cubicBezTo>
                <a:cubicBezTo>
                  <a:pt x="2501494" y="2412871"/>
                  <a:pt x="2503724" y="2420517"/>
                  <a:pt x="2503724" y="2433242"/>
                </a:cubicBezTo>
                <a:lnTo>
                  <a:pt x="2503724" y="2645210"/>
                </a:lnTo>
                <a:lnTo>
                  <a:pt x="2459856" y="2645210"/>
                </a:lnTo>
                <a:lnTo>
                  <a:pt x="2459856" y="2677357"/>
                </a:lnTo>
                <a:cubicBezTo>
                  <a:pt x="2496350" y="2676018"/>
                  <a:pt x="2524651" y="2675348"/>
                  <a:pt x="2544760" y="2675348"/>
                </a:cubicBezTo>
                <a:cubicBezTo>
                  <a:pt x="2564870" y="2675348"/>
                  <a:pt x="2593049" y="2676018"/>
                  <a:pt x="2629298" y="2677357"/>
                </a:cubicBezTo>
                <a:lnTo>
                  <a:pt x="2629298" y="2645210"/>
                </a:lnTo>
                <a:lnTo>
                  <a:pt x="2582082" y="2645210"/>
                </a:lnTo>
                <a:lnTo>
                  <a:pt x="2582082" y="2501889"/>
                </a:lnTo>
                <a:cubicBezTo>
                  <a:pt x="2582082" y="2467510"/>
                  <a:pt x="2592797" y="2440832"/>
                  <a:pt x="2614229" y="2421857"/>
                </a:cubicBezTo>
                <a:cubicBezTo>
                  <a:pt x="2635660" y="2402881"/>
                  <a:pt x="2658989" y="2393393"/>
                  <a:pt x="2684215" y="2393393"/>
                </a:cubicBezTo>
                <a:cubicBezTo>
                  <a:pt x="2696493" y="2393393"/>
                  <a:pt x="2705870" y="2398304"/>
                  <a:pt x="2712344" y="2408127"/>
                </a:cubicBezTo>
                <a:cubicBezTo>
                  <a:pt x="2718817" y="2417950"/>
                  <a:pt x="2722055" y="2435251"/>
                  <a:pt x="2722055" y="2460031"/>
                </a:cubicBezTo>
                <a:lnTo>
                  <a:pt x="2722055" y="2645210"/>
                </a:lnTo>
                <a:lnTo>
                  <a:pt x="2674839" y="2645210"/>
                </a:lnTo>
                <a:lnTo>
                  <a:pt x="2674839" y="2677357"/>
                </a:lnTo>
                <a:cubicBezTo>
                  <a:pt x="2713042" y="2676018"/>
                  <a:pt x="2741840" y="2675348"/>
                  <a:pt x="2761234" y="2675348"/>
                </a:cubicBezTo>
                <a:cubicBezTo>
                  <a:pt x="2780628" y="2675348"/>
                  <a:pt x="2809426" y="2676018"/>
                  <a:pt x="2847628" y="2677357"/>
                </a:cubicBezTo>
                <a:lnTo>
                  <a:pt x="2847628" y="2645210"/>
                </a:lnTo>
                <a:lnTo>
                  <a:pt x="2800413" y="2645210"/>
                </a:lnTo>
                <a:lnTo>
                  <a:pt x="2800413" y="2467398"/>
                </a:lnTo>
                <a:cubicBezTo>
                  <a:pt x="2800413" y="2432349"/>
                  <a:pt x="2791767" y="2407123"/>
                  <a:pt x="2774477" y="2391719"/>
                </a:cubicBezTo>
                <a:cubicBezTo>
                  <a:pt x="2757185" y="2376315"/>
                  <a:pt x="2731140" y="2368613"/>
                  <a:pt x="2696339" y="2368613"/>
                </a:cubicBezTo>
                <a:cubicBezTo>
                  <a:pt x="2642153" y="2368837"/>
                  <a:pt x="2602617" y="2393616"/>
                  <a:pt x="2577728" y="2442953"/>
                </a:cubicBezTo>
                <a:close/>
                <a:moveTo>
                  <a:pt x="2360328" y="2368613"/>
                </a:moveTo>
                <a:lnTo>
                  <a:pt x="2240782" y="2374306"/>
                </a:lnTo>
                <a:lnTo>
                  <a:pt x="2240782" y="2406453"/>
                </a:lnTo>
                <a:cubicBezTo>
                  <a:pt x="2261989" y="2406453"/>
                  <a:pt x="2274882" y="2407736"/>
                  <a:pt x="2279459" y="2410304"/>
                </a:cubicBezTo>
                <a:cubicBezTo>
                  <a:pt x="2284035" y="2412871"/>
                  <a:pt x="2286323" y="2420517"/>
                  <a:pt x="2286323" y="2433242"/>
                </a:cubicBezTo>
                <a:lnTo>
                  <a:pt x="2286323" y="2645210"/>
                </a:lnTo>
                <a:lnTo>
                  <a:pt x="2238773" y="2645210"/>
                </a:lnTo>
                <a:lnTo>
                  <a:pt x="2238773" y="2677357"/>
                </a:lnTo>
                <a:cubicBezTo>
                  <a:pt x="2281189" y="2676018"/>
                  <a:pt x="2309094" y="2675348"/>
                  <a:pt x="2322488" y="2675348"/>
                </a:cubicBezTo>
                <a:cubicBezTo>
                  <a:pt x="2326730" y="2675348"/>
                  <a:pt x="2353519" y="2676018"/>
                  <a:pt x="2402856" y="2677357"/>
                </a:cubicBezTo>
                <a:lnTo>
                  <a:pt x="2402856" y="2645210"/>
                </a:lnTo>
                <a:lnTo>
                  <a:pt x="2360328" y="2645210"/>
                </a:lnTo>
                <a:close/>
                <a:moveTo>
                  <a:pt x="1663329" y="2368613"/>
                </a:moveTo>
                <a:lnTo>
                  <a:pt x="1545457" y="2374306"/>
                </a:lnTo>
                <a:lnTo>
                  <a:pt x="1545457" y="2406453"/>
                </a:lnTo>
                <a:cubicBezTo>
                  <a:pt x="1565783" y="2406453"/>
                  <a:pt x="1578175" y="2407736"/>
                  <a:pt x="1582635" y="2410304"/>
                </a:cubicBezTo>
                <a:cubicBezTo>
                  <a:pt x="1587094" y="2412871"/>
                  <a:pt x="1589324" y="2420517"/>
                  <a:pt x="1589324" y="2433242"/>
                </a:cubicBezTo>
                <a:lnTo>
                  <a:pt x="1589324" y="2645210"/>
                </a:lnTo>
                <a:lnTo>
                  <a:pt x="1545457" y="2645210"/>
                </a:lnTo>
                <a:lnTo>
                  <a:pt x="1545457" y="2677357"/>
                </a:lnTo>
                <a:cubicBezTo>
                  <a:pt x="1581950" y="2676018"/>
                  <a:pt x="1610251" y="2675348"/>
                  <a:pt x="1630360" y="2675348"/>
                </a:cubicBezTo>
                <a:cubicBezTo>
                  <a:pt x="1650469" y="2675348"/>
                  <a:pt x="1678649" y="2676018"/>
                  <a:pt x="1714897" y="2677357"/>
                </a:cubicBezTo>
                <a:lnTo>
                  <a:pt x="1714897" y="2645210"/>
                </a:lnTo>
                <a:lnTo>
                  <a:pt x="1667682" y="2645210"/>
                </a:lnTo>
                <a:lnTo>
                  <a:pt x="1667682" y="2501889"/>
                </a:lnTo>
                <a:cubicBezTo>
                  <a:pt x="1667682" y="2467510"/>
                  <a:pt x="1678398" y="2440832"/>
                  <a:pt x="1699828" y="2421857"/>
                </a:cubicBezTo>
                <a:cubicBezTo>
                  <a:pt x="1721260" y="2402881"/>
                  <a:pt x="1744589" y="2393393"/>
                  <a:pt x="1769815" y="2393393"/>
                </a:cubicBezTo>
                <a:cubicBezTo>
                  <a:pt x="1782093" y="2393393"/>
                  <a:pt x="1791470" y="2398304"/>
                  <a:pt x="1797944" y="2408127"/>
                </a:cubicBezTo>
                <a:cubicBezTo>
                  <a:pt x="1804417" y="2417950"/>
                  <a:pt x="1807654" y="2435251"/>
                  <a:pt x="1807654" y="2460031"/>
                </a:cubicBezTo>
                <a:lnTo>
                  <a:pt x="1807654" y="2645210"/>
                </a:lnTo>
                <a:lnTo>
                  <a:pt x="1760439" y="2645210"/>
                </a:lnTo>
                <a:lnTo>
                  <a:pt x="1760439" y="2677357"/>
                </a:lnTo>
                <a:cubicBezTo>
                  <a:pt x="1798641" y="2676018"/>
                  <a:pt x="1827440" y="2675348"/>
                  <a:pt x="1846834" y="2675348"/>
                </a:cubicBezTo>
                <a:cubicBezTo>
                  <a:pt x="1866228" y="2675348"/>
                  <a:pt x="1895026" y="2676018"/>
                  <a:pt x="1933229" y="2677357"/>
                </a:cubicBezTo>
                <a:lnTo>
                  <a:pt x="1933229" y="2645210"/>
                </a:lnTo>
                <a:lnTo>
                  <a:pt x="1886013" y="2645210"/>
                </a:lnTo>
                <a:lnTo>
                  <a:pt x="1886013" y="2467398"/>
                </a:lnTo>
                <a:cubicBezTo>
                  <a:pt x="1886013" y="2432349"/>
                  <a:pt x="1877367" y="2407123"/>
                  <a:pt x="1860077" y="2391719"/>
                </a:cubicBezTo>
                <a:cubicBezTo>
                  <a:pt x="1842785" y="2376315"/>
                  <a:pt x="1816740" y="2368613"/>
                  <a:pt x="1781938" y="2368613"/>
                </a:cubicBezTo>
                <a:cubicBezTo>
                  <a:pt x="1727753" y="2368837"/>
                  <a:pt x="1688217" y="2393616"/>
                  <a:pt x="1663329" y="2442953"/>
                </a:cubicBezTo>
                <a:close/>
                <a:moveTo>
                  <a:pt x="1229532" y="2368613"/>
                </a:moveTo>
                <a:lnTo>
                  <a:pt x="1103958" y="2374306"/>
                </a:lnTo>
                <a:lnTo>
                  <a:pt x="1103958" y="2406453"/>
                </a:lnTo>
                <a:cubicBezTo>
                  <a:pt x="1125836" y="2406453"/>
                  <a:pt x="1139175" y="2407736"/>
                  <a:pt x="1143974" y="2410304"/>
                </a:cubicBezTo>
                <a:cubicBezTo>
                  <a:pt x="1148774" y="2412871"/>
                  <a:pt x="1151174" y="2420517"/>
                  <a:pt x="1151174" y="2433242"/>
                </a:cubicBezTo>
                <a:lnTo>
                  <a:pt x="1151174" y="2592972"/>
                </a:lnTo>
                <a:cubicBezTo>
                  <a:pt x="1151174" y="2626904"/>
                  <a:pt x="1162057" y="2650122"/>
                  <a:pt x="1183823" y="2662623"/>
                </a:cubicBezTo>
                <a:cubicBezTo>
                  <a:pt x="1205589" y="2675125"/>
                  <a:pt x="1235894" y="2681376"/>
                  <a:pt x="1274738" y="2681376"/>
                </a:cubicBezTo>
                <a:cubicBezTo>
                  <a:pt x="1274962" y="2681376"/>
                  <a:pt x="1275185" y="2681376"/>
                  <a:pt x="1275408" y="2681376"/>
                </a:cubicBezTo>
                <a:cubicBezTo>
                  <a:pt x="1320056" y="2681376"/>
                  <a:pt x="1352761" y="2663628"/>
                  <a:pt x="1373523" y="2628132"/>
                </a:cubicBezTo>
                <a:lnTo>
                  <a:pt x="1373539" y="2681376"/>
                </a:lnTo>
                <a:lnTo>
                  <a:pt x="1495413" y="2677357"/>
                </a:lnTo>
                <a:lnTo>
                  <a:pt x="1495413" y="2645210"/>
                </a:lnTo>
                <a:cubicBezTo>
                  <a:pt x="1473312" y="2645210"/>
                  <a:pt x="1459862" y="2643927"/>
                  <a:pt x="1455062" y="2641359"/>
                </a:cubicBezTo>
                <a:cubicBezTo>
                  <a:pt x="1450263" y="2638792"/>
                  <a:pt x="1447863" y="2631146"/>
                  <a:pt x="1447863" y="2618421"/>
                </a:cubicBezTo>
                <a:lnTo>
                  <a:pt x="1447863" y="2368613"/>
                </a:lnTo>
                <a:lnTo>
                  <a:pt x="1322289" y="2374306"/>
                </a:lnTo>
                <a:lnTo>
                  <a:pt x="1322289" y="2406453"/>
                </a:lnTo>
                <a:cubicBezTo>
                  <a:pt x="1344233" y="2406453"/>
                  <a:pt x="1357588" y="2407735"/>
                  <a:pt x="1362355" y="2410299"/>
                </a:cubicBezTo>
                <a:cubicBezTo>
                  <a:pt x="1367121" y="2412862"/>
                  <a:pt x="1369504" y="2420498"/>
                  <a:pt x="1369504" y="2433205"/>
                </a:cubicBezTo>
                <a:lnTo>
                  <a:pt x="1369504" y="2563964"/>
                </a:lnTo>
                <a:cubicBezTo>
                  <a:pt x="1369504" y="2591831"/>
                  <a:pt x="1361635" y="2614236"/>
                  <a:pt x="1345897" y="2631180"/>
                </a:cubicBezTo>
                <a:cubicBezTo>
                  <a:pt x="1330158" y="2648124"/>
                  <a:pt x="1309676" y="2656596"/>
                  <a:pt x="1284449" y="2656596"/>
                </a:cubicBezTo>
                <a:cubicBezTo>
                  <a:pt x="1259669" y="2656596"/>
                  <a:pt x="1244322" y="2652805"/>
                  <a:pt x="1238406" y="2645223"/>
                </a:cubicBezTo>
                <a:cubicBezTo>
                  <a:pt x="1232490" y="2637642"/>
                  <a:pt x="1229532" y="2623371"/>
                  <a:pt x="1229532" y="2602411"/>
                </a:cubicBezTo>
                <a:close/>
                <a:moveTo>
                  <a:pt x="9312344" y="2366604"/>
                </a:moveTo>
                <a:cubicBezTo>
                  <a:pt x="9230815" y="2366827"/>
                  <a:pt x="9190050" y="2387924"/>
                  <a:pt x="9190050" y="2429893"/>
                </a:cubicBezTo>
                <a:cubicBezTo>
                  <a:pt x="9190050" y="2443511"/>
                  <a:pt x="9194374" y="2454115"/>
                  <a:pt x="9203021" y="2461705"/>
                </a:cubicBezTo>
                <a:cubicBezTo>
                  <a:pt x="9211668" y="2469295"/>
                  <a:pt x="9221073" y="2473091"/>
                  <a:pt x="9231234" y="2473091"/>
                </a:cubicBezTo>
                <a:cubicBezTo>
                  <a:pt x="9243741" y="2473091"/>
                  <a:pt x="9254627" y="2469295"/>
                  <a:pt x="9263890" y="2461705"/>
                </a:cubicBezTo>
                <a:cubicBezTo>
                  <a:pt x="9273152" y="2454115"/>
                  <a:pt x="9277784" y="2443511"/>
                  <a:pt x="9277784" y="2429893"/>
                </a:cubicBezTo>
                <a:cubicBezTo>
                  <a:pt x="9277784" y="2414266"/>
                  <a:pt x="9272198" y="2402993"/>
                  <a:pt x="9261026" y="2396072"/>
                </a:cubicBezTo>
                <a:cubicBezTo>
                  <a:pt x="9276401" y="2392947"/>
                  <a:pt x="9293134" y="2391384"/>
                  <a:pt x="9311224" y="2391384"/>
                </a:cubicBezTo>
                <a:cubicBezTo>
                  <a:pt x="9359922" y="2391384"/>
                  <a:pt x="9384271" y="2418396"/>
                  <a:pt x="9384271" y="2472421"/>
                </a:cubicBezTo>
                <a:lnTo>
                  <a:pt x="9384271" y="2495526"/>
                </a:lnTo>
                <a:cubicBezTo>
                  <a:pt x="9236708" y="2502000"/>
                  <a:pt x="9162926" y="2537942"/>
                  <a:pt x="9162926" y="2603352"/>
                </a:cubicBezTo>
                <a:cubicBezTo>
                  <a:pt x="9162926" y="2618979"/>
                  <a:pt x="9167382" y="2632262"/>
                  <a:pt x="9176295" y="2643201"/>
                </a:cubicBezTo>
                <a:cubicBezTo>
                  <a:pt x="9185207" y="2654140"/>
                  <a:pt x="9197052" y="2662233"/>
                  <a:pt x="9211832" y="2667479"/>
                </a:cubicBezTo>
                <a:cubicBezTo>
                  <a:pt x="9226611" y="2672725"/>
                  <a:pt x="9240995" y="2676353"/>
                  <a:pt x="9254985" y="2678362"/>
                </a:cubicBezTo>
                <a:cubicBezTo>
                  <a:pt x="9268974" y="2680371"/>
                  <a:pt x="9282851" y="2681376"/>
                  <a:pt x="9296616" y="2681376"/>
                </a:cubicBezTo>
                <a:cubicBezTo>
                  <a:pt x="9343750" y="2681376"/>
                  <a:pt x="9376876" y="2662400"/>
                  <a:pt x="9395991" y="2624449"/>
                </a:cubicBezTo>
                <a:cubicBezTo>
                  <a:pt x="9395991" y="2631816"/>
                  <a:pt x="9396437" y="2637676"/>
                  <a:pt x="9397330" y="2642029"/>
                </a:cubicBezTo>
                <a:cubicBezTo>
                  <a:pt x="9398223" y="2646382"/>
                  <a:pt x="9400623" y="2651740"/>
                  <a:pt x="9404530" y="2658103"/>
                </a:cubicBezTo>
                <a:cubicBezTo>
                  <a:pt x="9408437" y="2664465"/>
                  <a:pt x="9415636" y="2669265"/>
                  <a:pt x="9426129" y="2672502"/>
                </a:cubicBezTo>
                <a:cubicBezTo>
                  <a:pt x="9436621" y="2675739"/>
                  <a:pt x="9450350" y="2677357"/>
                  <a:pt x="9467317" y="2677357"/>
                </a:cubicBezTo>
                <a:lnTo>
                  <a:pt x="9500133" y="2677357"/>
                </a:lnTo>
                <a:cubicBezTo>
                  <a:pt x="9508393" y="2677357"/>
                  <a:pt x="9514142" y="2676464"/>
                  <a:pt x="9517379" y="2674678"/>
                </a:cubicBezTo>
                <a:cubicBezTo>
                  <a:pt x="9520616" y="2672892"/>
                  <a:pt x="9522234" y="2668316"/>
                  <a:pt x="9522234" y="2660949"/>
                </a:cubicBezTo>
                <a:cubicBezTo>
                  <a:pt x="9522234" y="2655814"/>
                  <a:pt x="9521174" y="2652131"/>
                  <a:pt x="9519053" y="2649898"/>
                </a:cubicBezTo>
                <a:cubicBezTo>
                  <a:pt x="9516932" y="2647666"/>
                  <a:pt x="9514979" y="2646327"/>
                  <a:pt x="9513193" y="2645880"/>
                </a:cubicBezTo>
                <a:cubicBezTo>
                  <a:pt x="9511407" y="2645434"/>
                  <a:pt x="9508505" y="2645210"/>
                  <a:pt x="9504487" y="2645210"/>
                </a:cubicBezTo>
                <a:cubicBezTo>
                  <a:pt x="9491092" y="2645210"/>
                  <a:pt x="9481214" y="2643927"/>
                  <a:pt x="9474851" y="2641359"/>
                </a:cubicBezTo>
                <a:cubicBezTo>
                  <a:pt x="9468489" y="2638792"/>
                  <a:pt x="9464861" y="2636169"/>
                  <a:pt x="9463968" y="2633490"/>
                </a:cubicBezTo>
                <a:cubicBezTo>
                  <a:pt x="9463075" y="2630811"/>
                  <a:pt x="9462629" y="2626235"/>
                  <a:pt x="9462629" y="2619761"/>
                </a:cubicBezTo>
                <a:lnTo>
                  <a:pt x="9462629" y="2472421"/>
                </a:lnTo>
                <a:cubicBezTo>
                  <a:pt x="9462629" y="2440274"/>
                  <a:pt x="9449855" y="2414601"/>
                  <a:pt x="9424308" y="2395402"/>
                </a:cubicBezTo>
                <a:cubicBezTo>
                  <a:pt x="9398760" y="2376204"/>
                  <a:pt x="9361439" y="2366604"/>
                  <a:pt x="9312344" y="2366604"/>
                </a:cubicBezTo>
                <a:close/>
                <a:moveTo>
                  <a:pt x="7804200" y="2366604"/>
                </a:moveTo>
                <a:cubicBezTo>
                  <a:pt x="7749282" y="2366604"/>
                  <a:pt x="7706420" y="2381729"/>
                  <a:pt x="7675612" y="2411978"/>
                </a:cubicBezTo>
                <a:cubicBezTo>
                  <a:pt x="7644805" y="2442227"/>
                  <a:pt x="7629401" y="2480904"/>
                  <a:pt x="7629401" y="2528008"/>
                </a:cubicBezTo>
                <a:cubicBezTo>
                  <a:pt x="7629401" y="2572433"/>
                  <a:pt x="7644693" y="2609101"/>
                  <a:pt x="7675278" y="2638011"/>
                </a:cubicBezTo>
                <a:cubicBezTo>
                  <a:pt x="7705862" y="2666921"/>
                  <a:pt x="7748836" y="2681376"/>
                  <a:pt x="7804200" y="2681376"/>
                </a:cubicBezTo>
                <a:cubicBezTo>
                  <a:pt x="7859564" y="2681376"/>
                  <a:pt x="7902538" y="2666921"/>
                  <a:pt x="7933122" y="2638011"/>
                </a:cubicBezTo>
                <a:cubicBezTo>
                  <a:pt x="7963706" y="2609101"/>
                  <a:pt x="7978998" y="2572433"/>
                  <a:pt x="7978998" y="2528008"/>
                </a:cubicBezTo>
                <a:cubicBezTo>
                  <a:pt x="7978998" y="2480904"/>
                  <a:pt x="7963483" y="2442227"/>
                  <a:pt x="7932452" y="2411978"/>
                </a:cubicBezTo>
                <a:cubicBezTo>
                  <a:pt x="7901422" y="2381729"/>
                  <a:pt x="7858671" y="2366604"/>
                  <a:pt x="7804200" y="2366604"/>
                </a:cubicBezTo>
                <a:close/>
                <a:moveTo>
                  <a:pt x="7454454" y="2366604"/>
                </a:moveTo>
                <a:cubicBezTo>
                  <a:pt x="7396857" y="2366604"/>
                  <a:pt x="7353548" y="2382008"/>
                  <a:pt x="7324527" y="2412815"/>
                </a:cubicBezTo>
                <a:cubicBezTo>
                  <a:pt x="7295505" y="2443623"/>
                  <a:pt x="7280995" y="2481016"/>
                  <a:pt x="7280995" y="2524994"/>
                </a:cubicBezTo>
                <a:cubicBezTo>
                  <a:pt x="7280995" y="2571206"/>
                  <a:pt x="7296343" y="2608822"/>
                  <a:pt x="7327038" y="2637843"/>
                </a:cubicBezTo>
                <a:cubicBezTo>
                  <a:pt x="7357734" y="2666865"/>
                  <a:pt x="7399090" y="2681376"/>
                  <a:pt x="7451105" y="2681376"/>
                </a:cubicBezTo>
                <a:cubicBezTo>
                  <a:pt x="7471957" y="2681376"/>
                  <a:pt x="7490826" y="2678529"/>
                  <a:pt x="7507710" y="2672837"/>
                </a:cubicBezTo>
                <a:cubicBezTo>
                  <a:pt x="7524595" y="2667144"/>
                  <a:pt x="7537684" y="2660558"/>
                  <a:pt x="7546978" y="2653080"/>
                </a:cubicBezTo>
                <a:cubicBezTo>
                  <a:pt x="7556272" y="2645601"/>
                  <a:pt x="7563979" y="2637508"/>
                  <a:pt x="7570097" y="2628802"/>
                </a:cubicBezTo>
                <a:cubicBezTo>
                  <a:pt x="7576215" y="2620096"/>
                  <a:pt x="7580181" y="2613063"/>
                  <a:pt x="7581995" y="2607706"/>
                </a:cubicBezTo>
                <a:cubicBezTo>
                  <a:pt x="7583809" y="2602348"/>
                  <a:pt x="7584716" y="2598776"/>
                  <a:pt x="7584716" y="2596990"/>
                </a:cubicBezTo>
                <a:cubicBezTo>
                  <a:pt x="7584716" y="2590739"/>
                  <a:pt x="7579246" y="2587614"/>
                  <a:pt x="7568307" y="2587614"/>
                </a:cubicBezTo>
                <a:cubicBezTo>
                  <a:pt x="7562280" y="2587614"/>
                  <a:pt x="7558485" y="2588172"/>
                  <a:pt x="7556922" y="2589288"/>
                </a:cubicBezTo>
                <a:cubicBezTo>
                  <a:pt x="7555359" y="2590404"/>
                  <a:pt x="7553685" y="2593195"/>
                  <a:pt x="7551899" y="2597660"/>
                </a:cubicBezTo>
                <a:cubicBezTo>
                  <a:pt x="7535906" y="2635164"/>
                  <a:pt x="7506661" y="2653917"/>
                  <a:pt x="7464165" y="2653917"/>
                </a:cubicBezTo>
                <a:cubicBezTo>
                  <a:pt x="7400541" y="2653917"/>
                  <a:pt x="7368729" y="2609826"/>
                  <a:pt x="7368729" y="2521646"/>
                </a:cubicBezTo>
                <a:cubicBezTo>
                  <a:pt x="7368729" y="2510260"/>
                  <a:pt x="7368952" y="2500773"/>
                  <a:pt x="7369399" y="2493182"/>
                </a:cubicBezTo>
                <a:cubicBezTo>
                  <a:pt x="7369845" y="2485592"/>
                  <a:pt x="7371575" y="2474821"/>
                  <a:pt x="7374589" y="2460868"/>
                </a:cubicBezTo>
                <a:cubicBezTo>
                  <a:pt x="7377603" y="2446915"/>
                  <a:pt x="7381956" y="2435753"/>
                  <a:pt x="7387649" y="2427382"/>
                </a:cubicBezTo>
                <a:cubicBezTo>
                  <a:pt x="7393341" y="2419010"/>
                  <a:pt x="7402104" y="2411364"/>
                  <a:pt x="7413935" y="2404444"/>
                </a:cubicBezTo>
                <a:cubicBezTo>
                  <a:pt x="7425767" y="2397523"/>
                  <a:pt x="7440166" y="2394063"/>
                  <a:pt x="7457133" y="2394063"/>
                </a:cubicBezTo>
                <a:cubicBezTo>
                  <a:pt x="7475170" y="2394063"/>
                  <a:pt x="7490164" y="2395402"/>
                  <a:pt x="7502115" y="2398081"/>
                </a:cubicBezTo>
                <a:cubicBezTo>
                  <a:pt x="7492665" y="2406564"/>
                  <a:pt x="7487940" y="2417168"/>
                  <a:pt x="7487940" y="2429893"/>
                </a:cubicBezTo>
                <a:cubicBezTo>
                  <a:pt x="7487940" y="2443511"/>
                  <a:pt x="7492550" y="2454115"/>
                  <a:pt x="7501770" y="2461705"/>
                </a:cubicBezTo>
                <a:cubicBezTo>
                  <a:pt x="7510989" y="2469295"/>
                  <a:pt x="7521015" y="2473091"/>
                  <a:pt x="7531849" y="2473091"/>
                </a:cubicBezTo>
                <a:cubicBezTo>
                  <a:pt x="7543398" y="2473091"/>
                  <a:pt x="7553590" y="2469295"/>
                  <a:pt x="7562424" y="2461705"/>
                </a:cubicBezTo>
                <a:cubicBezTo>
                  <a:pt x="7571257" y="2454115"/>
                  <a:pt x="7575674" y="2443511"/>
                  <a:pt x="7575674" y="2429893"/>
                </a:cubicBezTo>
                <a:cubicBezTo>
                  <a:pt x="7575674" y="2387700"/>
                  <a:pt x="7535268" y="2366604"/>
                  <a:pt x="7454454" y="2366604"/>
                </a:cubicBezTo>
                <a:close/>
                <a:moveTo>
                  <a:pt x="6873838" y="2366604"/>
                </a:moveTo>
                <a:cubicBezTo>
                  <a:pt x="6867811" y="2366604"/>
                  <a:pt x="6862174" y="2366828"/>
                  <a:pt x="6856928" y="2367276"/>
                </a:cubicBezTo>
                <a:cubicBezTo>
                  <a:pt x="6851681" y="2367725"/>
                  <a:pt x="6843477" y="2368678"/>
                  <a:pt x="6832315" y="2370136"/>
                </a:cubicBezTo>
                <a:cubicBezTo>
                  <a:pt x="6821153" y="2371594"/>
                  <a:pt x="6811219" y="2374229"/>
                  <a:pt x="6802512" y="2378042"/>
                </a:cubicBezTo>
                <a:cubicBezTo>
                  <a:pt x="6793806" y="2381854"/>
                  <a:pt x="6784988" y="2386900"/>
                  <a:pt x="6776058" y="2393179"/>
                </a:cubicBezTo>
                <a:cubicBezTo>
                  <a:pt x="6767128" y="2399457"/>
                  <a:pt x="6760152" y="2408147"/>
                  <a:pt x="6755129" y="2419248"/>
                </a:cubicBezTo>
                <a:cubicBezTo>
                  <a:pt x="6750106" y="2430349"/>
                  <a:pt x="6747595" y="2442965"/>
                  <a:pt x="6747595" y="2457096"/>
                </a:cubicBezTo>
                <a:cubicBezTo>
                  <a:pt x="6747595" y="2479755"/>
                  <a:pt x="6756748" y="2498858"/>
                  <a:pt x="6775053" y="2514404"/>
                </a:cubicBezTo>
                <a:cubicBezTo>
                  <a:pt x="6783760" y="2521960"/>
                  <a:pt x="6793694" y="2528125"/>
                  <a:pt x="6804856" y="2532900"/>
                </a:cubicBezTo>
                <a:cubicBezTo>
                  <a:pt x="6816018" y="2537676"/>
                  <a:pt x="6826027" y="2541027"/>
                  <a:pt x="6834881" y="2542954"/>
                </a:cubicBezTo>
                <a:cubicBezTo>
                  <a:pt x="6843736" y="2544881"/>
                  <a:pt x="6859165" y="2547894"/>
                  <a:pt x="6881168" y="2551993"/>
                </a:cubicBezTo>
                <a:cubicBezTo>
                  <a:pt x="6890241" y="2553974"/>
                  <a:pt x="6897827" y="2555562"/>
                  <a:pt x="6903928" y="2556757"/>
                </a:cubicBezTo>
                <a:cubicBezTo>
                  <a:pt x="6910029" y="2557951"/>
                  <a:pt x="6917909" y="2560500"/>
                  <a:pt x="6927567" y="2564404"/>
                </a:cubicBezTo>
                <a:cubicBezTo>
                  <a:pt x="6937226" y="2568307"/>
                  <a:pt x="6944639" y="2573661"/>
                  <a:pt x="6949804" y="2580467"/>
                </a:cubicBezTo>
                <a:cubicBezTo>
                  <a:pt x="6954971" y="2587272"/>
                  <a:pt x="6957554" y="2595471"/>
                  <a:pt x="6957554" y="2605063"/>
                </a:cubicBezTo>
                <a:cubicBezTo>
                  <a:pt x="6957331" y="2639418"/>
                  <a:pt x="6931211" y="2656596"/>
                  <a:pt x="6879196" y="2656596"/>
                </a:cubicBezTo>
                <a:cubicBezTo>
                  <a:pt x="6862230" y="2656596"/>
                  <a:pt x="6847496" y="2654094"/>
                  <a:pt x="6834994" y="2649090"/>
                </a:cubicBezTo>
                <a:cubicBezTo>
                  <a:pt x="6822492" y="2644086"/>
                  <a:pt x="6812670" y="2636914"/>
                  <a:pt x="6805526" y="2627572"/>
                </a:cubicBezTo>
                <a:cubicBezTo>
                  <a:pt x="6798382" y="2618231"/>
                  <a:pt x="6793080" y="2609891"/>
                  <a:pt x="6789620" y="2602552"/>
                </a:cubicBezTo>
                <a:cubicBezTo>
                  <a:pt x="6786160" y="2595213"/>
                  <a:pt x="6783090" y="2586761"/>
                  <a:pt x="6780411" y="2577196"/>
                </a:cubicBezTo>
                <a:cubicBezTo>
                  <a:pt x="6779072" y="2572749"/>
                  <a:pt x="6777397" y="2570025"/>
                  <a:pt x="6775388" y="2569024"/>
                </a:cubicBezTo>
                <a:cubicBezTo>
                  <a:pt x="6773379" y="2568023"/>
                  <a:pt x="6769584" y="2567522"/>
                  <a:pt x="6764003" y="2567522"/>
                </a:cubicBezTo>
                <a:cubicBezTo>
                  <a:pt x="6756189" y="2567522"/>
                  <a:pt x="6751501" y="2568694"/>
                  <a:pt x="6749939" y="2571038"/>
                </a:cubicBezTo>
                <a:cubicBezTo>
                  <a:pt x="6748376" y="2573382"/>
                  <a:pt x="6747595" y="2578907"/>
                  <a:pt x="6747595" y="2587614"/>
                </a:cubicBezTo>
                <a:lnTo>
                  <a:pt x="6747595" y="2662288"/>
                </a:lnTo>
                <a:cubicBezTo>
                  <a:pt x="6747595" y="2669655"/>
                  <a:pt x="6748264" y="2674678"/>
                  <a:pt x="6749604" y="2677357"/>
                </a:cubicBezTo>
                <a:cubicBezTo>
                  <a:pt x="6750943" y="2680036"/>
                  <a:pt x="6754404" y="2681376"/>
                  <a:pt x="6759985" y="2681376"/>
                </a:cubicBezTo>
                <a:cubicBezTo>
                  <a:pt x="6760208" y="2681376"/>
                  <a:pt x="6760319" y="2681376"/>
                  <a:pt x="6760319" y="2681376"/>
                </a:cubicBezTo>
                <a:cubicBezTo>
                  <a:pt x="6764338" y="2681376"/>
                  <a:pt x="6771035" y="2677982"/>
                  <a:pt x="6780411" y="2671194"/>
                </a:cubicBezTo>
                <a:lnTo>
                  <a:pt x="6798159" y="2659311"/>
                </a:lnTo>
                <a:cubicBezTo>
                  <a:pt x="6819367" y="2674021"/>
                  <a:pt x="6846379" y="2681376"/>
                  <a:pt x="6879196" y="2681376"/>
                </a:cubicBezTo>
                <a:cubicBezTo>
                  <a:pt x="6885670" y="2681376"/>
                  <a:pt x="6891418" y="2681152"/>
                  <a:pt x="6896441" y="2680706"/>
                </a:cubicBezTo>
                <a:cubicBezTo>
                  <a:pt x="6901464" y="2680259"/>
                  <a:pt x="6909668" y="2679254"/>
                  <a:pt x="6921054" y="2677689"/>
                </a:cubicBezTo>
                <a:cubicBezTo>
                  <a:pt x="6932439" y="2676125"/>
                  <a:pt x="6942485" y="2673165"/>
                  <a:pt x="6951192" y="2668810"/>
                </a:cubicBezTo>
                <a:cubicBezTo>
                  <a:pt x="6959898" y="2664455"/>
                  <a:pt x="6968716" y="2658872"/>
                  <a:pt x="6977646" y="2652059"/>
                </a:cubicBezTo>
                <a:cubicBezTo>
                  <a:pt x="6986575" y="2645247"/>
                  <a:pt x="6993552" y="2635754"/>
                  <a:pt x="6998575" y="2623580"/>
                </a:cubicBezTo>
                <a:cubicBezTo>
                  <a:pt x="7003598" y="2611407"/>
                  <a:pt x="7006109" y="2597280"/>
                  <a:pt x="7006109" y="2581199"/>
                </a:cubicBezTo>
                <a:cubicBezTo>
                  <a:pt x="7006109" y="2553015"/>
                  <a:pt x="6993473" y="2528936"/>
                  <a:pt x="6968201" y="2508963"/>
                </a:cubicBezTo>
                <a:cubicBezTo>
                  <a:pt x="6955899" y="2499862"/>
                  <a:pt x="6940182" y="2493212"/>
                  <a:pt x="6921051" y="2489012"/>
                </a:cubicBezTo>
                <a:cubicBezTo>
                  <a:pt x="6901921" y="2484813"/>
                  <a:pt x="6883593" y="2480531"/>
                  <a:pt x="6866068" y="2476167"/>
                </a:cubicBezTo>
                <a:cubicBezTo>
                  <a:pt x="6839241" y="2470532"/>
                  <a:pt x="6819120" y="2466306"/>
                  <a:pt x="6805705" y="2463488"/>
                </a:cubicBezTo>
                <a:lnTo>
                  <a:pt x="6802906" y="2462900"/>
                </a:lnTo>
                <a:lnTo>
                  <a:pt x="6801586" y="2457399"/>
                </a:lnTo>
                <a:cubicBezTo>
                  <a:pt x="6797962" y="2451441"/>
                  <a:pt x="6796150" y="2444207"/>
                  <a:pt x="6796150" y="2435696"/>
                </a:cubicBezTo>
                <a:cubicBezTo>
                  <a:pt x="6796373" y="2404815"/>
                  <a:pt x="6822046" y="2389375"/>
                  <a:pt x="6873168" y="2389375"/>
                </a:cubicBezTo>
                <a:cubicBezTo>
                  <a:pt x="6923398" y="2389375"/>
                  <a:pt x="6950299" y="2408394"/>
                  <a:pt x="6953870" y="2446432"/>
                </a:cubicBezTo>
                <a:cubicBezTo>
                  <a:pt x="6954317" y="2451738"/>
                  <a:pt x="6955322" y="2455331"/>
                  <a:pt x="6956884" y="2457211"/>
                </a:cubicBezTo>
                <a:cubicBezTo>
                  <a:pt x="6958447" y="2459091"/>
                  <a:pt x="6962689" y="2460031"/>
                  <a:pt x="6969609" y="2460031"/>
                </a:cubicBezTo>
                <a:cubicBezTo>
                  <a:pt x="6977422" y="2460031"/>
                  <a:pt x="6982166" y="2458971"/>
                  <a:pt x="6983841" y="2456850"/>
                </a:cubicBezTo>
                <a:cubicBezTo>
                  <a:pt x="6985515" y="2454729"/>
                  <a:pt x="6986352" y="2449315"/>
                  <a:pt x="6986352" y="2440609"/>
                </a:cubicBezTo>
                <a:lnTo>
                  <a:pt x="6986352" y="2386026"/>
                </a:lnTo>
                <a:cubicBezTo>
                  <a:pt x="6986352" y="2378213"/>
                  <a:pt x="6985682" y="2373022"/>
                  <a:pt x="6984343" y="2370455"/>
                </a:cubicBezTo>
                <a:cubicBezTo>
                  <a:pt x="6983004" y="2367888"/>
                  <a:pt x="6979543" y="2366604"/>
                  <a:pt x="6973962" y="2366604"/>
                </a:cubicBezTo>
                <a:cubicBezTo>
                  <a:pt x="6971283" y="2366604"/>
                  <a:pt x="6961014" y="2371090"/>
                  <a:pt x="6943155" y="2380061"/>
                </a:cubicBezTo>
                <a:cubicBezTo>
                  <a:pt x="6925742" y="2371090"/>
                  <a:pt x="6902636" y="2366604"/>
                  <a:pt x="6873838" y="2366604"/>
                </a:cubicBezTo>
                <a:close/>
                <a:moveTo>
                  <a:pt x="6511993" y="2366604"/>
                </a:moveTo>
                <a:cubicBezTo>
                  <a:pt x="6430465" y="2366827"/>
                  <a:pt x="6389700" y="2387924"/>
                  <a:pt x="6389700" y="2429893"/>
                </a:cubicBezTo>
                <a:cubicBezTo>
                  <a:pt x="6389700" y="2443511"/>
                  <a:pt x="6394024" y="2454115"/>
                  <a:pt x="6402671" y="2461705"/>
                </a:cubicBezTo>
                <a:cubicBezTo>
                  <a:pt x="6411318" y="2469295"/>
                  <a:pt x="6420722" y="2473091"/>
                  <a:pt x="6430883" y="2473091"/>
                </a:cubicBezTo>
                <a:cubicBezTo>
                  <a:pt x="6443392" y="2473091"/>
                  <a:pt x="6454277" y="2469295"/>
                  <a:pt x="6463540" y="2461705"/>
                </a:cubicBezTo>
                <a:cubicBezTo>
                  <a:pt x="6472803" y="2454115"/>
                  <a:pt x="6477434" y="2443511"/>
                  <a:pt x="6477434" y="2429893"/>
                </a:cubicBezTo>
                <a:cubicBezTo>
                  <a:pt x="6477434" y="2414266"/>
                  <a:pt x="6471848" y="2402993"/>
                  <a:pt x="6460676" y="2396072"/>
                </a:cubicBezTo>
                <a:cubicBezTo>
                  <a:pt x="6476051" y="2392947"/>
                  <a:pt x="6492784" y="2391384"/>
                  <a:pt x="6510874" y="2391384"/>
                </a:cubicBezTo>
                <a:cubicBezTo>
                  <a:pt x="6559572" y="2391384"/>
                  <a:pt x="6583921" y="2418396"/>
                  <a:pt x="6583921" y="2472421"/>
                </a:cubicBezTo>
                <a:lnTo>
                  <a:pt x="6583921" y="2495526"/>
                </a:lnTo>
                <a:cubicBezTo>
                  <a:pt x="6436358" y="2502000"/>
                  <a:pt x="6362576" y="2537942"/>
                  <a:pt x="6362576" y="2603352"/>
                </a:cubicBezTo>
                <a:cubicBezTo>
                  <a:pt x="6362576" y="2618979"/>
                  <a:pt x="6367032" y="2632262"/>
                  <a:pt x="6375945" y="2643201"/>
                </a:cubicBezTo>
                <a:cubicBezTo>
                  <a:pt x="6384857" y="2654140"/>
                  <a:pt x="6396703" y="2662233"/>
                  <a:pt x="6411482" y="2667479"/>
                </a:cubicBezTo>
                <a:cubicBezTo>
                  <a:pt x="6426261" y="2672725"/>
                  <a:pt x="6440646" y="2676353"/>
                  <a:pt x="6454635" y="2678362"/>
                </a:cubicBezTo>
                <a:cubicBezTo>
                  <a:pt x="6468624" y="2680371"/>
                  <a:pt x="6482501" y="2681376"/>
                  <a:pt x="6496265" y="2681376"/>
                </a:cubicBezTo>
                <a:cubicBezTo>
                  <a:pt x="6543401" y="2681376"/>
                  <a:pt x="6576525" y="2662400"/>
                  <a:pt x="6595641" y="2624449"/>
                </a:cubicBezTo>
                <a:cubicBezTo>
                  <a:pt x="6595641" y="2631816"/>
                  <a:pt x="6596088" y="2637676"/>
                  <a:pt x="6596981" y="2642029"/>
                </a:cubicBezTo>
                <a:cubicBezTo>
                  <a:pt x="6597874" y="2646382"/>
                  <a:pt x="6600273" y="2651740"/>
                  <a:pt x="6604180" y="2658103"/>
                </a:cubicBezTo>
                <a:cubicBezTo>
                  <a:pt x="6608087" y="2664465"/>
                  <a:pt x="6615286" y="2669265"/>
                  <a:pt x="6625779" y="2672502"/>
                </a:cubicBezTo>
                <a:cubicBezTo>
                  <a:pt x="6636271" y="2675739"/>
                  <a:pt x="6650001" y="2677357"/>
                  <a:pt x="6666967" y="2677357"/>
                </a:cubicBezTo>
                <a:lnTo>
                  <a:pt x="6699784" y="2677357"/>
                </a:lnTo>
                <a:cubicBezTo>
                  <a:pt x="6708044" y="2677357"/>
                  <a:pt x="6713792" y="2676464"/>
                  <a:pt x="6717029" y="2674678"/>
                </a:cubicBezTo>
                <a:cubicBezTo>
                  <a:pt x="6720266" y="2672892"/>
                  <a:pt x="6721885" y="2668316"/>
                  <a:pt x="6721885" y="2660949"/>
                </a:cubicBezTo>
                <a:cubicBezTo>
                  <a:pt x="6721885" y="2655814"/>
                  <a:pt x="6720824" y="2652131"/>
                  <a:pt x="6718703" y="2649898"/>
                </a:cubicBezTo>
                <a:cubicBezTo>
                  <a:pt x="6716583" y="2647666"/>
                  <a:pt x="6714629" y="2646327"/>
                  <a:pt x="6712843" y="2645880"/>
                </a:cubicBezTo>
                <a:cubicBezTo>
                  <a:pt x="6711057" y="2645434"/>
                  <a:pt x="6708155" y="2645210"/>
                  <a:pt x="6704137" y="2645210"/>
                </a:cubicBezTo>
                <a:cubicBezTo>
                  <a:pt x="6690742" y="2645210"/>
                  <a:pt x="6680864" y="2643927"/>
                  <a:pt x="6674501" y="2641359"/>
                </a:cubicBezTo>
                <a:cubicBezTo>
                  <a:pt x="6668139" y="2638792"/>
                  <a:pt x="6664511" y="2636169"/>
                  <a:pt x="6663618" y="2633490"/>
                </a:cubicBezTo>
                <a:cubicBezTo>
                  <a:pt x="6662725" y="2630811"/>
                  <a:pt x="6662279" y="2626235"/>
                  <a:pt x="6662279" y="2619761"/>
                </a:cubicBezTo>
                <a:lnTo>
                  <a:pt x="6662279" y="2472421"/>
                </a:lnTo>
                <a:cubicBezTo>
                  <a:pt x="6662279" y="2440274"/>
                  <a:pt x="6649505" y="2414601"/>
                  <a:pt x="6623958" y="2395402"/>
                </a:cubicBezTo>
                <a:cubicBezTo>
                  <a:pt x="6598411" y="2376204"/>
                  <a:pt x="6561089" y="2366604"/>
                  <a:pt x="6511993" y="2366604"/>
                </a:cubicBezTo>
                <a:close/>
                <a:moveTo>
                  <a:pt x="4479975" y="2366604"/>
                </a:moveTo>
                <a:cubicBezTo>
                  <a:pt x="4425058" y="2366604"/>
                  <a:pt x="4382195" y="2381729"/>
                  <a:pt x="4351387" y="2411978"/>
                </a:cubicBezTo>
                <a:cubicBezTo>
                  <a:pt x="4320580" y="2442227"/>
                  <a:pt x="4305176" y="2480904"/>
                  <a:pt x="4305176" y="2528008"/>
                </a:cubicBezTo>
                <a:cubicBezTo>
                  <a:pt x="4305176" y="2572433"/>
                  <a:pt x="4320469" y="2609101"/>
                  <a:pt x="4351053" y="2638011"/>
                </a:cubicBezTo>
                <a:cubicBezTo>
                  <a:pt x="4381637" y="2666921"/>
                  <a:pt x="4424611" y="2681376"/>
                  <a:pt x="4479975" y="2681376"/>
                </a:cubicBezTo>
                <a:cubicBezTo>
                  <a:pt x="4535339" y="2681376"/>
                  <a:pt x="4578313" y="2666921"/>
                  <a:pt x="4608897" y="2638011"/>
                </a:cubicBezTo>
                <a:cubicBezTo>
                  <a:pt x="4639482" y="2609101"/>
                  <a:pt x="4654774" y="2572433"/>
                  <a:pt x="4654774" y="2528008"/>
                </a:cubicBezTo>
                <a:cubicBezTo>
                  <a:pt x="4654774" y="2480904"/>
                  <a:pt x="4639258" y="2442227"/>
                  <a:pt x="4608228" y="2411978"/>
                </a:cubicBezTo>
                <a:cubicBezTo>
                  <a:pt x="4577197" y="2381729"/>
                  <a:pt x="4534446" y="2366604"/>
                  <a:pt x="4479975" y="2366604"/>
                </a:cubicBezTo>
                <a:close/>
                <a:moveTo>
                  <a:pt x="4121113" y="2366604"/>
                </a:moveTo>
                <a:cubicBezTo>
                  <a:pt x="4115086" y="2366604"/>
                  <a:pt x="4109449" y="2366828"/>
                  <a:pt x="4104202" y="2367276"/>
                </a:cubicBezTo>
                <a:cubicBezTo>
                  <a:pt x="4098956" y="2367725"/>
                  <a:pt x="4090752" y="2368678"/>
                  <a:pt x="4079590" y="2370136"/>
                </a:cubicBezTo>
                <a:cubicBezTo>
                  <a:pt x="4068428" y="2371594"/>
                  <a:pt x="4058494" y="2374229"/>
                  <a:pt x="4049787" y="2378042"/>
                </a:cubicBezTo>
                <a:cubicBezTo>
                  <a:pt x="4041081" y="2381854"/>
                  <a:pt x="4032263" y="2386900"/>
                  <a:pt x="4023333" y="2393179"/>
                </a:cubicBezTo>
                <a:cubicBezTo>
                  <a:pt x="4014404" y="2399457"/>
                  <a:pt x="4007427" y="2408147"/>
                  <a:pt x="4002404" y="2419248"/>
                </a:cubicBezTo>
                <a:cubicBezTo>
                  <a:pt x="3997381" y="2430349"/>
                  <a:pt x="3994870" y="2442965"/>
                  <a:pt x="3994870" y="2457096"/>
                </a:cubicBezTo>
                <a:cubicBezTo>
                  <a:pt x="3994870" y="2479755"/>
                  <a:pt x="4004023" y="2498858"/>
                  <a:pt x="4022328" y="2514404"/>
                </a:cubicBezTo>
                <a:cubicBezTo>
                  <a:pt x="4031035" y="2521960"/>
                  <a:pt x="4040970" y="2528125"/>
                  <a:pt x="4052131" y="2532900"/>
                </a:cubicBezTo>
                <a:cubicBezTo>
                  <a:pt x="4063294" y="2537676"/>
                  <a:pt x="4073302" y="2541027"/>
                  <a:pt x="4082156" y="2542954"/>
                </a:cubicBezTo>
                <a:cubicBezTo>
                  <a:pt x="4091011" y="2544881"/>
                  <a:pt x="4106441" y="2547894"/>
                  <a:pt x="4128443" y="2551993"/>
                </a:cubicBezTo>
                <a:cubicBezTo>
                  <a:pt x="4137516" y="2553974"/>
                  <a:pt x="4145103" y="2555562"/>
                  <a:pt x="4151204" y="2556757"/>
                </a:cubicBezTo>
                <a:cubicBezTo>
                  <a:pt x="4157304" y="2557951"/>
                  <a:pt x="4165184" y="2560500"/>
                  <a:pt x="4174843" y="2564404"/>
                </a:cubicBezTo>
                <a:cubicBezTo>
                  <a:pt x="4184502" y="2568307"/>
                  <a:pt x="4191914" y="2573661"/>
                  <a:pt x="4197080" y="2580467"/>
                </a:cubicBezTo>
                <a:cubicBezTo>
                  <a:pt x="4202246" y="2587272"/>
                  <a:pt x="4204829" y="2595471"/>
                  <a:pt x="4204829" y="2605063"/>
                </a:cubicBezTo>
                <a:cubicBezTo>
                  <a:pt x="4204606" y="2639418"/>
                  <a:pt x="4178486" y="2656596"/>
                  <a:pt x="4126471" y="2656596"/>
                </a:cubicBezTo>
                <a:cubicBezTo>
                  <a:pt x="4109505" y="2656596"/>
                  <a:pt x="4094771" y="2654094"/>
                  <a:pt x="4082269" y="2649090"/>
                </a:cubicBezTo>
                <a:cubicBezTo>
                  <a:pt x="4069768" y="2644086"/>
                  <a:pt x="4059945" y="2636914"/>
                  <a:pt x="4052801" y="2627572"/>
                </a:cubicBezTo>
                <a:cubicBezTo>
                  <a:pt x="4045657" y="2618231"/>
                  <a:pt x="4040355" y="2609891"/>
                  <a:pt x="4036895" y="2602552"/>
                </a:cubicBezTo>
                <a:cubicBezTo>
                  <a:pt x="4033435" y="2595213"/>
                  <a:pt x="4030365" y="2586761"/>
                  <a:pt x="4027686" y="2577196"/>
                </a:cubicBezTo>
                <a:cubicBezTo>
                  <a:pt x="4026347" y="2572749"/>
                  <a:pt x="4024673" y="2570025"/>
                  <a:pt x="4022663" y="2569024"/>
                </a:cubicBezTo>
                <a:cubicBezTo>
                  <a:pt x="4020654" y="2568023"/>
                  <a:pt x="4016859" y="2567522"/>
                  <a:pt x="4011278" y="2567522"/>
                </a:cubicBezTo>
                <a:cubicBezTo>
                  <a:pt x="4003464" y="2567522"/>
                  <a:pt x="3998777" y="2568694"/>
                  <a:pt x="3997214" y="2571038"/>
                </a:cubicBezTo>
                <a:cubicBezTo>
                  <a:pt x="3995651" y="2573382"/>
                  <a:pt x="3994870" y="2578907"/>
                  <a:pt x="3994870" y="2587614"/>
                </a:cubicBezTo>
                <a:lnTo>
                  <a:pt x="3994870" y="2662288"/>
                </a:lnTo>
                <a:cubicBezTo>
                  <a:pt x="3994870" y="2669655"/>
                  <a:pt x="3995539" y="2674678"/>
                  <a:pt x="3996879" y="2677357"/>
                </a:cubicBezTo>
                <a:cubicBezTo>
                  <a:pt x="3998218" y="2680036"/>
                  <a:pt x="4001678" y="2681376"/>
                  <a:pt x="4007259" y="2681376"/>
                </a:cubicBezTo>
                <a:cubicBezTo>
                  <a:pt x="4007483" y="2681376"/>
                  <a:pt x="4007594" y="2681376"/>
                  <a:pt x="4007594" y="2681376"/>
                </a:cubicBezTo>
                <a:cubicBezTo>
                  <a:pt x="4011613" y="2681376"/>
                  <a:pt x="4018310" y="2677982"/>
                  <a:pt x="4027686" y="2671194"/>
                </a:cubicBezTo>
                <a:lnTo>
                  <a:pt x="4045434" y="2659311"/>
                </a:lnTo>
                <a:cubicBezTo>
                  <a:pt x="4066642" y="2674021"/>
                  <a:pt x="4093654" y="2681376"/>
                  <a:pt x="4126471" y="2681376"/>
                </a:cubicBezTo>
                <a:cubicBezTo>
                  <a:pt x="4132945" y="2681376"/>
                  <a:pt x="4138694" y="2681152"/>
                  <a:pt x="4143716" y="2680706"/>
                </a:cubicBezTo>
                <a:cubicBezTo>
                  <a:pt x="4148740" y="2680259"/>
                  <a:pt x="4156943" y="2679254"/>
                  <a:pt x="4168329" y="2677689"/>
                </a:cubicBezTo>
                <a:cubicBezTo>
                  <a:pt x="4179714" y="2676125"/>
                  <a:pt x="4189760" y="2673165"/>
                  <a:pt x="4198467" y="2668810"/>
                </a:cubicBezTo>
                <a:cubicBezTo>
                  <a:pt x="4207173" y="2664455"/>
                  <a:pt x="4215991" y="2658872"/>
                  <a:pt x="4224921" y="2652059"/>
                </a:cubicBezTo>
                <a:cubicBezTo>
                  <a:pt x="4233850" y="2645247"/>
                  <a:pt x="4240827" y="2635754"/>
                  <a:pt x="4245850" y="2623580"/>
                </a:cubicBezTo>
                <a:cubicBezTo>
                  <a:pt x="4250873" y="2611407"/>
                  <a:pt x="4253384" y="2597280"/>
                  <a:pt x="4253384" y="2581199"/>
                </a:cubicBezTo>
                <a:cubicBezTo>
                  <a:pt x="4253384" y="2553015"/>
                  <a:pt x="4240748" y="2528936"/>
                  <a:pt x="4215477" y="2508963"/>
                </a:cubicBezTo>
                <a:cubicBezTo>
                  <a:pt x="4203174" y="2499862"/>
                  <a:pt x="4187457" y="2493212"/>
                  <a:pt x="4168326" y="2489012"/>
                </a:cubicBezTo>
                <a:cubicBezTo>
                  <a:pt x="4149195" y="2484813"/>
                  <a:pt x="4130868" y="2480531"/>
                  <a:pt x="4113343" y="2476167"/>
                </a:cubicBezTo>
                <a:cubicBezTo>
                  <a:pt x="4086516" y="2470532"/>
                  <a:pt x="4066395" y="2466306"/>
                  <a:pt x="4052981" y="2463488"/>
                </a:cubicBezTo>
                <a:lnTo>
                  <a:pt x="4050182" y="2462900"/>
                </a:lnTo>
                <a:lnTo>
                  <a:pt x="4048861" y="2457399"/>
                </a:lnTo>
                <a:cubicBezTo>
                  <a:pt x="4045237" y="2451441"/>
                  <a:pt x="4043425" y="2444207"/>
                  <a:pt x="4043425" y="2435696"/>
                </a:cubicBezTo>
                <a:cubicBezTo>
                  <a:pt x="4043648" y="2404815"/>
                  <a:pt x="4069321" y="2389375"/>
                  <a:pt x="4120443" y="2389375"/>
                </a:cubicBezTo>
                <a:cubicBezTo>
                  <a:pt x="4170673" y="2389375"/>
                  <a:pt x="4197574" y="2408394"/>
                  <a:pt x="4201146" y="2446432"/>
                </a:cubicBezTo>
                <a:cubicBezTo>
                  <a:pt x="4201592" y="2451738"/>
                  <a:pt x="4202596" y="2455331"/>
                  <a:pt x="4204159" y="2457211"/>
                </a:cubicBezTo>
                <a:cubicBezTo>
                  <a:pt x="4205722" y="2459091"/>
                  <a:pt x="4209963" y="2460031"/>
                  <a:pt x="4216884" y="2460031"/>
                </a:cubicBezTo>
                <a:cubicBezTo>
                  <a:pt x="4224697" y="2460031"/>
                  <a:pt x="4229442" y="2458971"/>
                  <a:pt x="4231116" y="2456850"/>
                </a:cubicBezTo>
                <a:cubicBezTo>
                  <a:pt x="4232790" y="2454729"/>
                  <a:pt x="4233627" y="2449315"/>
                  <a:pt x="4233627" y="2440609"/>
                </a:cubicBezTo>
                <a:lnTo>
                  <a:pt x="4233627" y="2386026"/>
                </a:lnTo>
                <a:cubicBezTo>
                  <a:pt x="4233627" y="2378213"/>
                  <a:pt x="4232957" y="2373022"/>
                  <a:pt x="4231618" y="2370455"/>
                </a:cubicBezTo>
                <a:cubicBezTo>
                  <a:pt x="4230278" y="2367888"/>
                  <a:pt x="4226819" y="2366604"/>
                  <a:pt x="4221237" y="2366604"/>
                </a:cubicBezTo>
                <a:cubicBezTo>
                  <a:pt x="4218558" y="2366604"/>
                  <a:pt x="4208289" y="2371090"/>
                  <a:pt x="4190430" y="2380061"/>
                </a:cubicBezTo>
                <a:cubicBezTo>
                  <a:pt x="4173017" y="2371090"/>
                  <a:pt x="4149911" y="2366604"/>
                  <a:pt x="4121113" y="2366604"/>
                </a:cubicBezTo>
                <a:close/>
                <a:moveTo>
                  <a:pt x="3474158" y="2366604"/>
                </a:moveTo>
                <a:cubicBezTo>
                  <a:pt x="3421249" y="2366604"/>
                  <a:pt x="3379838" y="2381450"/>
                  <a:pt x="3349924" y="2411141"/>
                </a:cubicBezTo>
                <a:cubicBezTo>
                  <a:pt x="3320009" y="2440832"/>
                  <a:pt x="3305052" y="2478114"/>
                  <a:pt x="3305052" y="2522985"/>
                </a:cubicBezTo>
                <a:cubicBezTo>
                  <a:pt x="3305052" y="2569643"/>
                  <a:pt x="3321237" y="2607706"/>
                  <a:pt x="3353607" y="2637174"/>
                </a:cubicBezTo>
                <a:cubicBezTo>
                  <a:pt x="3385977" y="2666642"/>
                  <a:pt x="3429398" y="2681376"/>
                  <a:pt x="3483869" y="2681376"/>
                </a:cubicBezTo>
                <a:cubicBezTo>
                  <a:pt x="3504407" y="2681376"/>
                  <a:pt x="3523047" y="2678864"/>
                  <a:pt x="3539791" y="2673841"/>
                </a:cubicBezTo>
                <a:cubicBezTo>
                  <a:pt x="3556534" y="2668818"/>
                  <a:pt x="3569816" y="2662679"/>
                  <a:pt x="3579639" y="2655424"/>
                </a:cubicBezTo>
                <a:cubicBezTo>
                  <a:pt x="3589462" y="2648168"/>
                  <a:pt x="3597666" y="2640299"/>
                  <a:pt x="3604252" y="2631816"/>
                </a:cubicBezTo>
                <a:cubicBezTo>
                  <a:pt x="3610837" y="2623333"/>
                  <a:pt x="3615414" y="2616189"/>
                  <a:pt x="3617981" y="2610385"/>
                </a:cubicBezTo>
                <a:cubicBezTo>
                  <a:pt x="3620548" y="2604580"/>
                  <a:pt x="3621832" y="2600115"/>
                  <a:pt x="3621832" y="2596990"/>
                </a:cubicBezTo>
                <a:cubicBezTo>
                  <a:pt x="3621832" y="2588953"/>
                  <a:pt x="3615930" y="2584935"/>
                  <a:pt x="3604126" y="2584935"/>
                </a:cubicBezTo>
                <a:cubicBezTo>
                  <a:pt x="3598102" y="2584935"/>
                  <a:pt x="3594066" y="2585828"/>
                  <a:pt x="3592019" y="2587614"/>
                </a:cubicBezTo>
                <a:cubicBezTo>
                  <a:pt x="3589971" y="2589400"/>
                  <a:pt x="3587742" y="2593307"/>
                  <a:pt x="3585332" y="2599334"/>
                </a:cubicBezTo>
                <a:cubicBezTo>
                  <a:pt x="3578383" y="2615631"/>
                  <a:pt x="3566169" y="2628802"/>
                  <a:pt x="3548688" y="2638848"/>
                </a:cubicBezTo>
                <a:cubicBezTo>
                  <a:pt x="3531207" y="2648894"/>
                  <a:pt x="3511610" y="2653917"/>
                  <a:pt x="3489896" y="2653917"/>
                </a:cubicBezTo>
                <a:cubicBezTo>
                  <a:pt x="3489673" y="2653917"/>
                  <a:pt x="3489450" y="2653917"/>
                  <a:pt x="3489227" y="2653917"/>
                </a:cubicBezTo>
                <a:cubicBezTo>
                  <a:pt x="3424933" y="2653917"/>
                  <a:pt x="3392786" y="2611947"/>
                  <a:pt x="3392786" y="2528008"/>
                </a:cubicBezTo>
                <a:lnTo>
                  <a:pt x="3599731" y="2528008"/>
                </a:lnTo>
                <a:cubicBezTo>
                  <a:pt x="3608438" y="2528008"/>
                  <a:pt x="3614298" y="2527059"/>
                  <a:pt x="3617311" y="2525162"/>
                </a:cubicBezTo>
                <a:cubicBezTo>
                  <a:pt x="3620325" y="2523264"/>
                  <a:pt x="3621832" y="2517962"/>
                  <a:pt x="3621832" y="2509256"/>
                </a:cubicBezTo>
                <a:cubicBezTo>
                  <a:pt x="3621832" y="2464607"/>
                  <a:pt x="3608995" y="2429447"/>
                  <a:pt x="3583323" y="2403774"/>
                </a:cubicBezTo>
                <a:cubicBezTo>
                  <a:pt x="3557650" y="2378994"/>
                  <a:pt x="3521262" y="2366604"/>
                  <a:pt x="3474158" y="2366604"/>
                </a:cubicBezTo>
                <a:close/>
                <a:moveTo>
                  <a:pt x="5371493" y="2242035"/>
                </a:moveTo>
                <a:cubicBezTo>
                  <a:pt x="5371046" y="2278870"/>
                  <a:pt x="5361893" y="2310905"/>
                  <a:pt x="5344034" y="2338141"/>
                </a:cubicBezTo>
                <a:cubicBezTo>
                  <a:pt x="5326174" y="2365376"/>
                  <a:pt x="5301283" y="2379441"/>
                  <a:pt x="5269360" y="2380333"/>
                </a:cubicBezTo>
                <a:lnTo>
                  <a:pt x="5269360" y="2405113"/>
                </a:lnTo>
                <a:lnTo>
                  <a:pt x="5325281" y="2405113"/>
                </a:lnTo>
                <a:lnTo>
                  <a:pt x="5325281" y="2592972"/>
                </a:lnTo>
                <a:cubicBezTo>
                  <a:pt x="5325281" y="2651908"/>
                  <a:pt x="5361516" y="2681376"/>
                  <a:pt x="5433986" y="2681376"/>
                </a:cubicBezTo>
                <a:cubicBezTo>
                  <a:pt x="5459373" y="2681376"/>
                  <a:pt x="5479470" y="2672948"/>
                  <a:pt x="5494278" y="2656093"/>
                </a:cubicBezTo>
                <a:cubicBezTo>
                  <a:pt x="5509085" y="2639239"/>
                  <a:pt x="5516488" y="2617975"/>
                  <a:pt x="5516488" y="2592302"/>
                </a:cubicBezTo>
                <a:lnTo>
                  <a:pt x="5516488" y="2556137"/>
                </a:lnTo>
                <a:lnTo>
                  <a:pt x="5484342" y="2556137"/>
                </a:lnTo>
                <a:lnTo>
                  <a:pt x="5484342" y="2590962"/>
                </a:lnTo>
                <a:cubicBezTo>
                  <a:pt x="5484342" y="2612394"/>
                  <a:pt x="5480229" y="2628244"/>
                  <a:pt x="5472004" y="2638513"/>
                </a:cubicBezTo>
                <a:cubicBezTo>
                  <a:pt x="5463779" y="2648782"/>
                  <a:pt x="5454220" y="2653917"/>
                  <a:pt x="5443326" y="2653917"/>
                </a:cubicBezTo>
                <a:cubicBezTo>
                  <a:pt x="5416868" y="2653917"/>
                  <a:pt x="5403639" y="2634048"/>
                  <a:pt x="5403639" y="2594311"/>
                </a:cubicBezTo>
                <a:lnTo>
                  <a:pt x="5403639" y="2405113"/>
                </a:lnTo>
                <a:lnTo>
                  <a:pt x="5503764" y="2405113"/>
                </a:lnTo>
                <a:lnTo>
                  <a:pt x="5503764" y="2372966"/>
                </a:lnTo>
                <a:lnTo>
                  <a:pt x="5403639" y="2372966"/>
                </a:lnTo>
                <a:lnTo>
                  <a:pt x="5403639" y="2242035"/>
                </a:lnTo>
                <a:close/>
                <a:moveTo>
                  <a:pt x="6571379" y="2223283"/>
                </a:moveTo>
                <a:cubicBezTo>
                  <a:pt x="6564326" y="2223506"/>
                  <a:pt x="6557605" y="2225850"/>
                  <a:pt x="6551214" y="2230315"/>
                </a:cubicBezTo>
                <a:cubicBezTo>
                  <a:pt x="6545926" y="2233887"/>
                  <a:pt x="6516615" y="2260564"/>
                  <a:pt x="6463281" y="2310347"/>
                </a:cubicBezTo>
                <a:lnTo>
                  <a:pt x="6481657" y="2338476"/>
                </a:lnTo>
                <a:cubicBezTo>
                  <a:pt x="6492331" y="2334904"/>
                  <a:pt x="6506381" y="2329881"/>
                  <a:pt x="6523808" y="2323407"/>
                </a:cubicBezTo>
                <a:cubicBezTo>
                  <a:pt x="6563891" y="2309789"/>
                  <a:pt x="6588506" y="2300078"/>
                  <a:pt x="6597656" y="2294274"/>
                </a:cubicBezTo>
                <a:cubicBezTo>
                  <a:pt x="6606806" y="2288469"/>
                  <a:pt x="6611380" y="2279205"/>
                  <a:pt x="6611380" y="2266480"/>
                </a:cubicBezTo>
                <a:cubicBezTo>
                  <a:pt x="6611380" y="2255541"/>
                  <a:pt x="6607413" y="2245607"/>
                  <a:pt x="6599479" y="2236677"/>
                </a:cubicBezTo>
                <a:cubicBezTo>
                  <a:pt x="6591545" y="2227747"/>
                  <a:pt x="6582179" y="2223283"/>
                  <a:pt x="6571379" y="2223283"/>
                </a:cubicBezTo>
                <a:close/>
                <a:moveTo>
                  <a:pt x="9675527" y="2201516"/>
                </a:moveTo>
                <a:lnTo>
                  <a:pt x="9553972" y="2206874"/>
                </a:lnTo>
                <a:lnTo>
                  <a:pt x="9553972" y="2239021"/>
                </a:lnTo>
                <a:cubicBezTo>
                  <a:pt x="9576073" y="2239021"/>
                  <a:pt x="9589523" y="2240305"/>
                  <a:pt x="9594323" y="2242872"/>
                </a:cubicBezTo>
                <a:cubicBezTo>
                  <a:pt x="9599123" y="2245439"/>
                  <a:pt x="9601523" y="2253085"/>
                  <a:pt x="9601523" y="2265810"/>
                </a:cubicBezTo>
                <a:lnTo>
                  <a:pt x="9601523" y="2645210"/>
                </a:lnTo>
                <a:lnTo>
                  <a:pt x="9553972" y="2645210"/>
                </a:lnTo>
                <a:lnTo>
                  <a:pt x="9553972" y="2677357"/>
                </a:lnTo>
                <a:cubicBezTo>
                  <a:pt x="9597951" y="2676018"/>
                  <a:pt x="9626080" y="2675348"/>
                  <a:pt x="9638357" y="2675348"/>
                </a:cubicBezTo>
                <a:cubicBezTo>
                  <a:pt x="9647957" y="2675348"/>
                  <a:pt x="9676085" y="2676018"/>
                  <a:pt x="9722743" y="2677357"/>
                </a:cubicBezTo>
                <a:lnTo>
                  <a:pt x="9722743" y="2645210"/>
                </a:lnTo>
                <a:lnTo>
                  <a:pt x="9675527" y="2645210"/>
                </a:lnTo>
                <a:close/>
                <a:moveTo>
                  <a:pt x="8629526" y="2201516"/>
                </a:moveTo>
                <a:lnTo>
                  <a:pt x="8507970" y="2206874"/>
                </a:lnTo>
                <a:lnTo>
                  <a:pt x="8507970" y="2239021"/>
                </a:lnTo>
                <a:cubicBezTo>
                  <a:pt x="8529848" y="2239021"/>
                  <a:pt x="8543187" y="2240305"/>
                  <a:pt x="8547987" y="2242872"/>
                </a:cubicBezTo>
                <a:cubicBezTo>
                  <a:pt x="8552786" y="2245439"/>
                  <a:pt x="8555186" y="2253085"/>
                  <a:pt x="8555186" y="2265810"/>
                </a:cubicBezTo>
                <a:lnTo>
                  <a:pt x="8555186" y="2399756"/>
                </a:lnTo>
                <a:cubicBezTo>
                  <a:pt x="8528844" y="2378994"/>
                  <a:pt x="8498036" y="2368613"/>
                  <a:pt x="8462764" y="2368613"/>
                </a:cubicBezTo>
                <a:cubicBezTo>
                  <a:pt x="8412088" y="2368613"/>
                  <a:pt x="8370732" y="2382901"/>
                  <a:pt x="8338698" y="2411476"/>
                </a:cubicBezTo>
                <a:cubicBezTo>
                  <a:pt x="8306662" y="2440051"/>
                  <a:pt x="8290644" y="2478114"/>
                  <a:pt x="8290644" y="2525664"/>
                </a:cubicBezTo>
                <a:cubicBezTo>
                  <a:pt x="8290644" y="2571429"/>
                  <a:pt x="8305490" y="2608822"/>
                  <a:pt x="8335181" y="2637843"/>
                </a:cubicBezTo>
                <a:cubicBezTo>
                  <a:pt x="8364872" y="2666865"/>
                  <a:pt x="8404833" y="2681376"/>
                  <a:pt x="8455062" y="2681376"/>
                </a:cubicBezTo>
                <a:cubicBezTo>
                  <a:pt x="8491228" y="2681376"/>
                  <a:pt x="8523263" y="2670213"/>
                  <a:pt x="8551168" y="2647889"/>
                </a:cubicBezTo>
                <a:lnTo>
                  <a:pt x="8551168" y="2681376"/>
                </a:lnTo>
                <a:lnTo>
                  <a:pt x="8676742" y="2677357"/>
                </a:lnTo>
                <a:lnTo>
                  <a:pt x="8676742" y="2645210"/>
                </a:lnTo>
                <a:cubicBezTo>
                  <a:pt x="8654864" y="2645210"/>
                  <a:pt x="8641526" y="2643927"/>
                  <a:pt x="8636726" y="2641359"/>
                </a:cubicBezTo>
                <a:cubicBezTo>
                  <a:pt x="8631926" y="2638792"/>
                  <a:pt x="8629526" y="2631146"/>
                  <a:pt x="8629526" y="2618421"/>
                </a:cubicBezTo>
                <a:close/>
                <a:moveTo>
                  <a:pt x="7142957" y="2200847"/>
                </a:moveTo>
                <a:cubicBezTo>
                  <a:pt x="7128439" y="2200847"/>
                  <a:pt x="7116270" y="2206093"/>
                  <a:pt x="7106451" y="2216585"/>
                </a:cubicBezTo>
                <a:cubicBezTo>
                  <a:pt x="7096631" y="2227078"/>
                  <a:pt x="7091722" y="2239635"/>
                  <a:pt x="7091722" y="2254257"/>
                </a:cubicBezTo>
                <a:cubicBezTo>
                  <a:pt x="7091722" y="2268880"/>
                  <a:pt x="7096633" y="2281437"/>
                  <a:pt x="7106451" y="2291930"/>
                </a:cubicBezTo>
                <a:cubicBezTo>
                  <a:pt x="7116270" y="2302422"/>
                  <a:pt x="7128439" y="2307668"/>
                  <a:pt x="7142957" y="2307668"/>
                </a:cubicBezTo>
                <a:cubicBezTo>
                  <a:pt x="7157467" y="2307668"/>
                  <a:pt x="7170025" y="2302422"/>
                  <a:pt x="7180629" y="2291930"/>
                </a:cubicBezTo>
                <a:cubicBezTo>
                  <a:pt x="7191233" y="2281437"/>
                  <a:pt x="7196535" y="2268880"/>
                  <a:pt x="7196535" y="2254257"/>
                </a:cubicBezTo>
                <a:cubicBezTo>
                  <a:pt x="7196535" y="2239635"/>
                  <a:pt x="7191289" y="2227078"/>
                  <a:pt x="7180796" y="2216585"/>
                </a:cubicBezTo>
                <a:cubicBezTo>
                  <a:pt x="7170304" y="2206093"/>
                  <a:pt x="7157691" y="2200847"/>
                  <a:pt x="7142957" y="2200847"/>
                </a:cubicBezTo>
                <a:close/>
                <a:moveTo>
                  <a:pt x="5990432" y="2200847"/>
                </a:moveTo>
                <a:cubicBezTo>
                  <a:pt x="5975914" y="2200847"/>
                  <a:pt x="5963745" y="2206093"/>
                  <a:pt x="5953926" y="2216585"/>
                </a:cubicBezTo>
                <a:cubicBezTo>
                  <a:pt x="5944107" y="2227078"/>
                  <a:pt x="5939197" y="2239635"/>
                  <a:pt x="5939197" y="2254257"/>
                </a:cubicBezTo>
                <a:cubicBezTo>
                  <a:pt x="5939197" y="2268880"/>
                  <a:pt x="5944107" y="2281437"/>
                  <a:pt x="5953926" y="2291930"/>
                </a:cubicBezTo>
                <a:cubicBezTo>
                  <a:pt x="5963745" y="2302422"/>
                  <a:pt x="5975914" y="2307668"/>
                  <a:pt x="5990432" y="2307668"/>
                </a:cubicBezTo>
                <a:cubicBezTo>
                  <a:pt x="6004942" y="2307668"/>
                  <a:pt x="6017500" y="2302422"/>
                  <a:pt x="6028104" y="2291930"/>
                </a:cubicBezTo>
                <a:cubicBezTo>
                  <a:pt x="6038708" y="2281437"/>
                  <a:pt x="6044010" y="2268880"/>
                  <a:pt x="6044010" y="2254257"/>
                </a:cubicBezTo>
                <a:cubicBezTo>
                  <a:pt x="6044010" y="2239635"/>
                  <a:pt x="6038764" y="2227078"/>
                  <a:pt x="6028271" y="2216585"/>
                </a:cubicBezTo>
                <a:cubicBezTo>
                  <a:pt x="6017779" y="2206093"/>
                  <a:pt x="6005166" y="2200847"/>
                  <a:pt x="5990432" y="2200847"/>
                </a:cubicBezTo>
                <a:close/>
                <a:moveTo>
                  <a:pt x="2313782" y="2200847"/>
                </a:moveTo>
                <a:cubicBezTo>
                  <a:pt x="2299264" y="2200847"/>
                  <a:pt x="2287096" y="2206093"/>
                  <a:pt x="2277277" y="2216585"/>
                </a:cubicBezTo>
                <a:cubicBezTo>
                  <a:pt x="2267458" y="2227078"/>
                  <a:pt x="2262548" y="2239635"/>
                  <a:pt x="2262548" y="2254257"/>
                </a:cubicBezTo>
                <a:cubicBezTo>
                  <a:pt x="2262548" y="2268880"/>
                  <a:pt x="2267458" y="2281437"/>
                  <a:pt x="2277277" y="2291930"/>
                </a:cubicBezTo>
                <a:cubicBezTo>
                  <a:pt x="2287096" y="2302422"/>
                  <a:pt x="2299264" y="2307668"/>
                  <a:pt x="2313782" y="2307668"/>
                </a:cubicBezTo>
                <a:cubicBezTo>
                  <a:pt x="2328293" y="2307668"/>
                  <a:pt x="2340850" y="2302422"/>
                  <a:pt x="2351454" y="2291930"/>
                </a:cubicBezTo>
                <a:cubicBezTo>
                  <a:pt x="2362058" y="2281437"/>
                  <a:pt x="2367360" y="2268880"/>
                  <a:pt x="2367360" y="2254257"/>
                </a:cubicBezTo>
                <a:cubicBezTo>
                  <a:pt x="2367360" y="2239635"/>
                  <a:pt x="2362114" y="2227078"/>
                  <a:pt x="2351622" y="2216585"/>
                </a:cubicBezTo>
                <a:cubicBezTo>
                  <a:pt x="2341129" y="2206093"/>
                  <a:pt x="2328516" y="2200847"/>
                  <a:pt x="2313782" y="2200847"/>
                </a:cubicBezTo>
                <a:close/>
                <a:moveTo>
                  <a:pt x="6324281" y="2197163"/>
                </a:moveTo>
                <a:cubicBezTo>
                  <a:pt x="6285590" y="2197163"/>
                  <a:pt x="6252324" y="2205981"/>
                  <a:pt x="6224481" y="2223617"/>
                </a:cubicBezTo>
                <a:cubicBezTo>
                  <a:pt x="6196639" y="2241254"/>
                  <a:pt x="6182718" y="2267931"/>
                  <a:pt x="6182718" y="2303650"/>
                </a:cubicBezTo>
                <a:lnTo>
                  <a:pt x="6182718" y="2372966"/>
                </a:lnTo>
                <a:lnTo>
                  <a:pt x="6131149" y="2372966"/>
                </a:lnTo>
                <a:lnTo>
                  <a:pt x="6131149" y="2405113"/>
                </a:lnTo>
                <a:lnTo>
                  <a:pt x="6182718" y="2405113"/>
                </a:lnTo>
                <a:lnTo>
                  <a:pt x="6182718" y="2645210"/>
                </a:lnTo>
                <a:lnTo>
                  <a:pt x="6135167" y="2645210"/>
                </a:lnTo>
                <a:lnTo>
                  <a:pt x="6135167" y="2677357"/>
                </a:lnTo>
                <a:cubicBezTo>
                  <a:pt x="6183164" y="2676018"/>
                  <a:pt x="6211962" y="2675348"/>
                  <a:pt x="6221562" y="2675348"/>
                </a:cubicBezTo>
                <a:cubicBezTo>
                  <a:pt x="6268219" y="2675348"/>
                  <a:pt x="6299808" y="2676018"/>
                  <a:pt x="6316328" y="2677357"/>
                </a:cubicBezTo>
                <a:lnTo>
                  <a:pt x="6316328" y="2645210"/>
                </a:lnTo>
                <a:lnTo>
                  <a:pt x="6256722" y="2645210"/>
                </a:lnTo>
                <a:lnTo>
                  <a:pt x="6256722" y="2405113"/>
                </a:lnTo>
                <a:lnTo>
                  <a:pt x="6335415" y="2405113"/>
                </a:lnTo>
                <a:lnTo>
                  <a:pt x="6335415" y="2372966"/>
                </a:lnTo>
                <a:lnTo>
                  <a:pt x="6252704" y="2372966"/>
                </a:lnTo>
                <a:lnTo>
                  <a:pt x="6252704" y="2303650"/>
                </a:lnTo>
                <a:cubicBezTo>
                  <a:pt x="6252704" y="2289362"/>
                  <a:pt x="6254601" y="2276861"/>
                  <a:pt x="6258397" y="2266145"/>
                </a:cubicBezTo>
                <a:cubicBezTo>
                  <a:pt x="6262192" y="2255429"/>
                  <a:pt x="6266601" y="2247449"/>
                  <a:pt x="6271624" y="2242202"/>
                </a:cubicBezTo>
                <a:cubicBezTo>
                  <a:pt x="6276647" y="2236956"/>
                  <a:pt x="6282730" y="2232603"/>
                  <a:pt x="6289874" y="2229143"/>
                </a:cubicBezTo>
                <a:cubicBezTo>
                  <a:pt x="6297018" y="2225682"/>
                  <a:pt x="6302989" y="2223617"/>
                  <a:pt x="6307789" y="2222948"/>
                </a:cubicBezTo>
                <a:cubicBezTo>
                  <a:pt x="6312589" y="2222278"/>
                  <a:pt x="6317350" y="2221943"/>
                  <a:pt x="6322073" y="2221943"/>
                </a:cubicBezTo>
                <a:cubicBezTo>
                  <a:pt x="6326796" y="2221943"/>
                  <a:pt x="6330781" y="2222390"/>
                  <a:pt x="6334029" y="2223283"/>
                </a:cubicBezTo>
                <a:cubicBezTo>
                  <a:pt x="6323121" y="2231096"/>
                  <a:pt x="6317667" y="2242370"/>
                  <a:pt x="6317667" y="2257104"/>
                </a:cubicBezTo>
                <a:cubicBezTo>
                  <a:pt x="6317667" y="2270722"/>
                  <a:pt x="6322193" y="2281214"/>
                  <a:pt x="6331245" y="2288581"/>
                </a:cubicBezTo>
                <a:cubicBezTo>
                  <a:pt x="6340297" y="2295948"/>
                  <a:pt x="6350276" y="2299631"/>
                  <a:pt x="6361184" y="2299631"/>
                </a:cubicBezTo>
                <a:cubicBezTo>
                  <a:pt x="6373023" y="2299631"/>
                  <a:pt x="6383352" y="2295836"/>
                  <a:pt x="6392172" y="2288246"/>
                </a:cubicBezTo>
                <a:cubicBezTo>
                  <a:pt x="6400991" y="2280656"/>
                  <a:pt x="6405402" y="2270275"/>
                  <a:pt x="6405402" y="2257104"/>
                </a:cubicBezTo>
                <a:cubicBezTo>
                  <a:pt x="6405402" y="2241030"/>
                  <a:pt x="6398438" y="2227022"/>
                  <a:pt x="6384512" y="2215078"/>
                </a:cubicBezTo>
                <a:cubicBezTo>
                  <a:pt x="6370585" y="2203135"/>
                  <a:pt x="6350508" y="2197163"/>
                  <a:pt x="6324281" y="2197163"/>
                </a:cubicBezTo>
                <a:close/>
                <a:moveTo>
                  <a:pt x="7669771" y="1697808"/>
                </a:moveTo>
                <a:lnTo>
                  <a:pt x="7669771" y="1762614"/>
                </a:lnTo>
                <a:cubicBezTo>
                  <a:pt x="7669771" y="1777760"/>
                  <a:pt x="7666687" y="1790789"/>
                  <a:pt x="7660518" y="1801702"/>
                </a:cubicBezTo>
                <a:cubicBezTo>
                  <a:pt x="7654349" y="1812614"/>
                  <a:pt x="7646504" y="1820354"/>
                  <a:pt x="7636981" y="1824920"/>
                </a:cubicBezTo>
                <a:cubicBezTo>
                  <a:pt x="7627458" y="1829486"/>
                  <a:pt x="7619071" y="1832715"/>
                  <a:pt x="7611819" y="1834607"/>
                </a:cubicBezTo>
                <a:cubicBezTo>
                  <a:pt x="7604567" y="1836499"/>
                  <a:pt x="7598019" y="1837446"/>
                  <a:pt x="7592177" y="1837446"/>
                </a:cubicBezTo>
                <a:cubicBezTo>
                  <a:pt x="7573993" y="1837446"/>
                  <a:pt x="7558548" y="1832232"/>
                  <a:pt x="7545843" y="1821804"/>
                </a:cubicBezTo>
                <a:cubicBezTo>
                  <a:pt x="7533137" y="1811376"/>
                  <a:pt x="7526784" y="1798619"/>
                  <a:pt x="7526784" y="1783533"/>
                </a:cubicBezTo>
                <a:cubicBezTo>
                  <a:pt x="7526784" y="1769468"/>
                  <a:pt x="7530812" y="1757023"/>
                  <a:pt x="7538868" y="1746195"/>
                </a:cubicBezTo>
                <a:cubicBezTo>
                  <a:pt x="7546924" y="1735368"/>
                  <a:pt x="7556210" y="1727220"/>
                  <a:pt x="7566727" y="1721750"/>
                </a:cubicBezTo>
                <a:cubicBezTo>
                  <a:pt x="7577244" y="1716281"/>
                  <a:pt x="7590054" y="1711593"/>
                  <a:pt x="7605159" y="1707686"/>
                </a:cubicBezTo>
                <a:cubicBezTo>
                  <a:pt x="7620262" y="1703779"/>
                  <a:pt x="7632289" y="1701268"/>
                  <a:pt x="7641240" y="1700152"/>
                </a:cubicBezTo>
                <a:cubicBezTo>
                  <a:pt x="7650190" y="1699035"/>
                  <a:pt x="7659701" y="1698254"/>
                  <a:pt x="7669771" y="1697808"/>
                </a:cubicBezTo>
                <a:close/>
                <a:moveTo>
                  <a:pt x="4884453" y="1576922"/>
                </a:moveTo>
                <a:cubicBezTo>
                  <a:pt x="4908563" y="1576922"/>
                  <a:pt x="4928655" y="1588014"/>
                  <a:pt x="4944728" y="1610199"/>
                </a:cubicBezTo>
                <a:cubicBezTo>
                  <a:pt x="4960802" y="1632384"/>
                  <a:pt x="4968838" y="1663990"/>
                  <a:pt x="4968838" y="1705018"/>
                </a:cubicBezTo>
                <a:cubicBezTo>
                  <a:pt x="4968838" y="1749830"/>
                  <a:pt x="4959685" y="1783104"/>
                  <a:pt x="4941380" y="1804841"/>
                </a:cubicBezTo>
                <a:cubicBezTo>
                  <a:pt x="4923073" y="1826577"/>
                  <a:pt x="4901307" y="1837446"/>
                  <a:pt x="4876081" y="1837446"/>
                </a:cubicBezTo>
                <a:cubicBezTo>
                  <a:pt x="4848176" y="1837446"/>
                  <a:pt x="4823954" y="1825071"/>
                  <a:pt x="4803416" y="1800323"/>
                </a:cubicBezTo>
                <a:cubicBezTo>
                  <a:pt x="4799844" y="1795642"/>
                  <a:pt x="4797723" y="1792409"/>
                  <a:pt x="4797054" y="1790625"/>
                </a:cubicBezTo>
                <a:cubicBezTo>
                  <a:pt x="4796384" y="1788841"/>
                  <a:pt x="4796049" y="1784494"/>
                  <a:pt x="4796049" y="1777584"/>
                </a:cubicBezTo>
                <a:lnTo>
                  <a:pt x="4796049" y="1632436"/>
                </a:lnTo>
                <a:cubicBezTo>
                  <a:pt x="4796049" y="1626196"/>
                  <a:pt x="4796439" y="1622072"/>
                  <a:pt x="4797221" y="1620064"/>
                </a:cubicBezTo>
                <a:cubicBezTo>
                  <a:pt x="4798002" y="1618057"/>
                  <a:pt x="4800960" y="1614489"/>
                  <a:pt x="4806095" y="1609362"/>
                </a:cubicBezTo>
                <a:cubicBezTo>
                  <a:pt x="4827303" y="1587735"/>
                  <a:pt x="4853422" y="1576922"/>
                  <a:pt x="4884453" y="1576922"/>
                </a:cubicBezTo>
                <a:close/>
                <a:moveTo>
                  <a:pt x="9669611" y="1574243"/>
                </a:moveTo>
                <a:cubicBezTo>
                  <a:pt x="9703098" y="1574243"/>
                  <a:pt x="9730333" y="1588196"/>
                  <a:pt x="9751318" y="1616101"/>
                </a:cubicBezTo>
                <a:lnTo>
                  <a:pt x="9751318" y="1787551"/>
                </a:lnTo>
                <a:cubicBezTo>
                  <a:pt x="9727208" y="1820814"/>
                  <a:pt x="9697517" y="1837446"/>
                  <a:pt x="9662244" y="1837446"/>
                </a:cubicBezTo>
                <a:cubicBezTo>
                  <a:pt x="9648850" y="1837446"/>
                  <a:pt x="9637130" y="1835497"/>
                  <a:pt x="9627084" y="1831601"/>
                </a:cubicBezTo>
                <a:cubicBezTo>
                  <a:pt x="9617038" y="1827705"/>
                  <a:pt x="9609057" y="1821748"/>
                  <a:pt x="9603141" y="1813730"/>
                </a:cubicBezTo>
                <a:cubicBezTo>
                  <a:pt x="9597225" y="1805713"/>
                  <a:pt x="9592425" y="1797920"/>
                  <a:pt x="9588742" y="1790350"/>
                </a:cubicBezTo>
                <a:cubicBezTo>
                  <a:pt x="9585058" y="1782781"/>
                  <a:pt x="9582547" y="1773095"/>
                  <a:pt x="9581207" y="1761293"/>
                </a:cubicBezTo>
                <a:cubicBezTo>
                  <a:pt x="9579868" y="1749491"/>
                  <a:pt x="9579087" y="1740250"/>
                  <a:pt x="9578863" y="1733570"/>
                </a:cubicBezTo>
                <a:cubicBezTo>
                  <a:pt x="9578640" y="1726890"/>
                  <a:pt x="9578529" y="1717872"/>
                  <a:pt x="9578529" y="1706514"/>
                </a:cubicBezTo>
                <a:cubicBezTo>
                  <a:pt x="9578529" y="1659857"/>
                  <a:pt x="9584445" y="1627710"/>
                  <a:pt x="9596276" y="1610073"/>
                </a:cubicBezTo>
                <a:cubicBezTo>
                  <a:pt x="9612796" y="1586187"/>
                  <a:pt x="9637241" y="1574243"/>
                  <a:pt x="9669611" y="1574243"/>
                </a:cubicBezTo>
                <a:close/>
                <a:moveTo>
                  <a:pt x="10094032" y="1572234"/>
                </a:moveTo>
                <a:cubicBezTo>
                  <a:pt x="10146717" y="1572234"/>
                  <a:pt x="10174176" y="1610185"/>
                  <a:pt x="10176408" y="1686087"/>
                </a:cubicBezTo>
                <a:lnTo>
                  <a:pt x="10012660" y="1686087"/>
                </a:lnTo>
                <a:cubicBezTo>
                  <a:pt x="10014446" y="1648136"/>
                  <a:pt x="10019916" y="1622017"/>
                  <a:pt x="10029069" y="1607729"/>
                </a:cubicBezTo>
                <a:cubicBezTo>
                  <a:pt x="10044472" y="1584066"/>
                  <a:pt x="10066127" y="1572234"/>
                  <a:pt x="10094032" y="1572234"/>
                </a:cubicBezTo>
                <a:close/>
                <a:moveTo>
                  <a:pt x="8575724" y="1572234"/>
                </a:moveTo>
                <a:cubicBezTo>
                  <a:pt x="8609434" y="1572234"/>
                  <a:pt x="8633656" y="1583842"/>
                  <a:pt x="8648390" y="1607060"/>
                </a:cubicBezTo>
                <a:cubicBezTo>
                  <a:pt x="8657990" y="1622687"/>
                  <a:pt x="8662789" y="1654052"/>
                  <a:pt x="8662789" y="1701156"/>
                </a:cubicBezTo>
                <a:cubicBezTo>
                  <a:pt x="8662789" y="1714774"/>
                  <a:pt x="8662678" y="1725155"/>
                  <a:pt x="8662454" y="1732299"/>
                </a:cubicBezTo>
                <a:cubicBezTo>
                  <a:pt x="8662231" y="1739442"/>
                  <a:pt x="8661282" y="1749321"/>
                  <a:pt x="8659608" y="1761934"/>
                </a:cubicBezTo>
                <a:cubicBezTo>
                  <a:pt x="8657934" y="1774547"/>
                  <a:pt x="8655310" y="1784258"/>
                  <a:pt x="8651738" y="1791067"/>
                </a:cubicBezTo>
                <a:cubicBezTo>
                  <a:pt x="8648167" y="1797876"/>
                  <a:pt x="8643256" y="1805187"/>
                  <a:pt x="8637004" y="1813001"/>
                </a:cubicBezTo>
                <a:cubicBezTo>
                  <a:pt x="8630754" y="1820814"/>
                  <a:pt x="8622494" y="1826395"/>
                  <a:pt x="8612225" y="1829744"/>
                </a:cubicBezTo>
                <a:cubicBezTo>
                  <a:pt x="8601956" y="1833092"/>
                  <a:pt x="8589733" y="1834767"/>
                  <a:pt x="8575558" y="1834767"/>
                </a:cubicBezTo>
                <a:cubicBezTo>
                  <a:pt x="8561382" y="1834767"/>
                  <a:pt x="8549159" y="1833092"/>
                  <a:pt x="8538890" y="1829744"/>
                </a:cubicBezTo>
                <a:cubicBezTo>
                  <a:pt x="8528620" y="1826395"/>
                  <a:pt x="8520416" y="1820814"/>
                  <a:pt x="8514278" y="1813001"/>
                </a:cubicBezTo>
                <a:cubicBezTo>
                  <a:pt x="8508138" y="1805187"/>
                  <a:pt x="8503227" y="1797876"/>
                  <a:pt x="8499544" y="1791067"/>
                </a:cubicBezTo>
                <a:cubicBezTo>
                  <a:pt x="8495860" y="1784258"/>
                  <a:pt x="8493236" y="1774547"/>
                  <a:pt x="8491674" y="1761934"/>
                </a:cubicBezTo>
                <a:cubicBezTo>
                  <a:pt x="8490112" y="1749321"/>
                  <a:pt x="8489218" y="1739442"/>
                  <a:pt x="8488995" y="1732299"/>
                </a:cubicBezTo>
                <a:cubicBezTo>
                  <a:pt x="8488772" y="1725155"/>
                  <a:pt x="8488660" y="1714774"/>
                  <a:pt x="8488660" y="1701156"/>
                </a:cubicBezTo>
                <a:cubicBezTo>
                  <a:pt x="8488660" y="1657178"/>
                  <a:pt x="8492456" y="1627486"/>
                  <a:pt x="8500046" y="1612083"/>
                </a:cubicBezTo>
                <a:cubicBezTo>
                  <a:pt x="8513886" y="1585517"/>
                  <a:pt x="8539113" y="1572234"/>
                  <a:pt x="8575724" y="1572234"/>
                </a:cubicBezTo>
                <a:close/>
                <a:moveTo>
                  <a:pt x="6512632" y="1572234"/>
                </a:moveTo>
                <a:cubicBezTo>
                  <a:pt x="6565317" y="1572234"/>
                  <a:pt x="6592776" y="1610185"/>
                  <a:pt x="6595009" y="1686087"/>
                </a:cubicBezTo>
                <a:lnTo>
                  <a:pt x="6431260" y="1686087"/>
                </a:lnTo>
                <a:cubicBezTo>
                  <a:pt x="6433046" y="1648136"/>
                  <a:pt x="6438516" y="1622017"/>
                  <a:pt x="6447669" y="1607729"/>
                </a:cubicBezTo>
                <a:cubicBezTo>
                  <a:pt x="6463072" y="1584066"/>
                  <a:pt x="6484727" y="1572234"/>
                  <a:pt x="6512632" y="1572234"/>
                </a:cubicBezTo>
                <a:close/>
                <a:moveTo>
                  <a:pt x="5493457" y="1572234"/>
                </a:moveTo>
                <a:cubicBezTo>
                  <a:pt x="5546142" y="1572234"/>
                  <a:pt x="5573601" y="1610185"/>
                  <a:pt x="5575834" y="1686087"/>
                </a:cubicBezTo>
                <a:lnTo>
                  <a:pt x="5412085" y="1686087"/>
                </a:lnTo>
                <a:cubicBezTo>
                  <a:pt x="5413871" y="1648136"/>
                  <a:pt x="5419341" y="1622017"/>
                  <a:pt x="5428494" y="1607729"/>
                </a:cubicBezTo>
                <a:cubicBezTo>
                  <a:pt x="5443897" y="1584066"/>
                  <a:pt x="5465552" y="1572234"/>
                  <a:pt x="5493457" y="1572234"/>
                </a:cubicBezTo>
                <a:close/>
                <a:moveTo>
                  <a:pt x="3340808" y="1572234"/>
                </a:moveTo>
                <a:cubicBezTo>
                  <a:pt x="3393493" y="1572234"/>
                  <a:pt x="3420951" y="1610185"/>
                  <a:pt x="3423185" y="1686087"/>
                </a:cubicBezTo>
                <a:lnTo>
                  <a:pt x="3259436" y="1686087"/>
                </a:lnTo>
                <a:cubicBezTo>
                  <a:pt x="3261222" y="1648136"/>
                  <a:pt x="3266692" y="1622017"/>
                  <a:pt x="3275844" y="1607729"/>
                </a:cubicBezTo>
                <a:cubicBezTo>
                  <a:pt x="3291248" y="1584066"/>
                  <a:pt x="3312903" y="1572234"/>
                  <a:pt x="3340808" y="1572234"/>
                </a:cubicBezTo>
                <a:close/>
                <a:moveTo>
                  <a:pt x="2689276" y="1572234"/>
                </a:moveTo>
                <a:cubicBezTo>
                  <a:pt x="2722985" y="1572234"/>
                  <a:pt x="2747207" y="1583842"/>
                  <a:pt x="2761941" y="1607060"/>
                </a:cubicBezTo>
                <a:cubicBezTo>
                  <a:pt x="2771540" y="1622687"/>
                  <a:pt x="2776340" y="1654052"/>
                  <a:pt x="2776340" y="1701156"/>
                </a:cubicBezTo>
                <a:cubicBezTo>
                  <a:pt x="2776340" y="1714774"/>
                  <a:pt x="2776228" y="1725155"/>
                  <a:pt x="2776005" y="1732299"/>
                </a:cubicBezTo>
                <a:cubicBezTo>
                  <a:pt x="2775782" y="1739442"/>
                  <a:pt x="2774833" y="1749321"/>
                  <a:pt x="2773159" y="1761934"/>
                </a:cubicBezTo>
                <a:cubicBezTo>
                  <a:pt x="2771484" y="1774547"/>
                  <a:pt x="2768861" y="1784258"/>
                  <a:pt x="2765289" y="1791067"/>
                </a:cubicBezTo>
                <a:cubicBezTo>
                  <a:pt x="2761717" y="1797876"/>
                  <a:pt x="2756806" y="1805187"/>
                  <a:pt x="2750555" y="1813001"/>
                </a:cubicBezTo>
                <a:cubicBezTo>
                  <a:pt x="2744305" y="1820814"/>
                  <a:pt x="2736045" y="1826395"/>
                  <a:pt x="2725776" y="1829744"/>
                </a:cubicBezTo>
                <a:cubicBezTo>
                  <a:pt x="2715506" y="1833092"/>
                  <a:pt x="2703284" y="1834767"/>
                  <a:pt x="2689108" y="1834767"/>
                </a:cubicBezTo>
                <a:cubicBezTo>
                  <a:pt x="2674932" y="1834767"/>
                  <a:pt x="2662709" y="1833092"/>
                  <a:pt x="2652440" y="1829744"/>
                </a:cubicBezTo>
                <a:cubicBezTo>
                  <a:pt x="2642171" y="1826395"/>
                  <a:pt x="2633967" y="1820814"/>
                  <a:pt x="2627828" y="1813001"/>
                </a:cubicBezTo>
                <a:cubicBezTo>
                  <a:pt x="2621688" y="1805187"/>
                  <a:pt x="2616778" y="1797876"/>
                  <a:pt x="2613094" y="1791067"/>
                </a:cubicBezTo>
                <a:cubicBezTo>
                  <a:pt x="2609410" y="1784258"/>
                  <a:pt x="2606787" y="1774547"/>
                  <a:pt x="2605224" y="1761934"/>
                </a:cubicBezTo>
                <a:cubicBezTo>
                  <a:pt x="2603662" y="1749321"/>
                  <a:pt x="2602769" y="1739442"/>
                  <a:pt x="2602546" y="1732299"/>
                </a:cubicBezTo>
                <a:cubicBezTo>
                  <a:pt x="2602323" y="1725155"/>
                  <a:pt x="2602210" y="1714774"/>
                  <a:pt x="2602210" y="1701156"/>
                </a:cubicBezTo>
                <a:cubicBezTo>
                  <a:pt x="2602210" y="1657178"/>
                  <a:pt x="2606006" y="1627486"/>
                  <a:pt x="2613596" y="1612083"/>
                </a:cubicBezTo>
                <a:cubicBezTo>
                  <a:pt x="2627437" y="1585517"/>
                  <a:pt x="2652664" y="1572234"/>
                  <a:pt x="2689276" y="1572234"/>
                </a:cubicBezTo>
                <a:close/>
                <a:moveTo>
                  <a:pt x="1883483" y="1572234"/>
                </a:moveTo>
                <a:cubicBezTo>
                  <a:pt x="1936167" y="1572234"/>
                  <a:pt x="1963627" y="1610185"/>
                  <a:pt x="1965859" y="1686087"/>
                </a:cubicBezTo>
                <a:lnTo>
                  <a:pt x="1802111" y="1686087"/>
                </a:lnTo>
                <a:cubicBezTo>
                  <a:pt x="1803897" y="1648136"/>
                  <a:pt x="1809366" y="1622017"/>
                  <a:pt x="1818519" y="1607729"/>
                </a:cubicBezTo>
                <a:cubicBezTo>
                  <a:pt x="1833923" y="1584066"/>
                  <a:pt x="1855577" y="1572234"/>
                  <a:pt x="1883483" y="1572234"/>
                </a:cubicBezTo>
                <a:close/>
                <a:moveTo>
                  <a:pt x="8921378" y="1549463"/>
                </a:moveTo>
                <a:lnTo>
                  <a:pt x="8803506" y="1555156"/>
                </a:lnTo>
                <a:lnTo>
                  <a:pt x="8803506" y="1587303"/>
                </a:lnTo>
                <a:cubicBezTo>
                  <a:pt x="8823832" y="1587303"/>
                  <a:pt x="8836224" y="1588586"/>
                  <a:pt x="8840684" y="1591154"/>
                </a:cubicBezTo>
                <a:cubicBezTo>
                  <a:pt x="8845144" y="1593721"/>
                  <a:pt x="8847373" y="1601367"/>
                  <a:pt x="8847373" y="1614092"/>
                </a:cubicBezTo>
                <a:lnTo>
                  <a:pt x="8847373" y="1826060"/>
                </a:lnTo>
                <a:lnTo>
                  <a:pt x="8803506" y="1826060"/>
                </a:lnTo>
                <a:lnTo>
                  <a:pt x="8803506" y="1858207"/>
                </a:lnTo>
                <a:cubicBezTo>
                  <a:pt x="8839999" y="1856868"/>
                  <a:pt x="8868300" y="1856198"/>
                  <a:pt x="8888410" y="1856198"/>
                </a:cubicBezTo>
                <a:cubicBezTo>
                  <a:pt x="8908519" y="1856198"/>
                  <a:pt x="8936698" y="1856868"/>
                  <a:pt x="8972947" y="1858207"/>
                </a:cubicBezTo>
                <a:lnTo>
                  <a:pt x="8972947" y="1826060"/>
                </a:lnTo>
                <a:lnTo>
                  <a:pt x="8925731" y="1826060"/>
                </a:lnTo>
                <a:lnTo>
                  <a:pt x="8925731" y="1682739"/>
                </a:lnTo>
                <a:cubicBezTo>
                  <a:pt x="8925731" y="1648359"/>
                  <a:pt x="8936447" y="1621682"/>
                  <a:pt x="8957878" y="1602706"/>
                </a:cubicBezTo>
                <a:cubicBezTo>
                  <a:pt x="8979309" y="1583731"/>
                  <a:pt x="9002638" y="1574243"/>
                  <a:pt x="9027865" y="1574243"/>
                </a:cubicBezTo>
                <a:cubicBezTo>
                  <a:pt x="9040143" y="1574243"/>
                  <a:pt x="9049519" y="1579154"/>
                  <a:pt x="9055993" y="1588977"/>
                </a:cubicBezTo>
                <a:cubicBezTo>
                  <a:pt x="9062467" y="1598800"/>
                  <a:pt x="9065704" y="1616101"/>
                  <a:pt x="9065704" y="1640881"/>
                </a:cubicBezTo>
                <a:lnTo>
                  <a:pt x="9065704" y="1826060"/>
                </a:lnTo>
                <a:lnTo>
                  <a:pt x="9018488" y="1826060"/>
                </a:lnTo>
                <a:lnTo>
                  <a:pt x="9018488" y="1858207"/>
                </a:lnTo>
                <a:cubicBezTo>
                  <a:pt x="9056691" y="1856868"/>
                  <a:pt x="9085489" y="1856198"/>
                  <a:pt x="9104883" y="1856198"/>
                </a:cubicBezTo>
                <a:cubicBezTo>
                  <a:pt x="9124277" y="1856198"/>
                  <a:pt x="9153075" y="1856868"/>
                  <a:pt x="9191278" y="1858207"/>
                </a:cubicBezTo>
                <a:lnTo>
                  <a:pt x="9191278" y="1826060"/>
                </a:lnTo>
                <a:lnTo>
                  <a:pt x="9144062" y="1826060"/>
                </a:lnTo>
                <a:lnTo>
                  <a:pt x="9144062" y="1648248"/>
                </a:lnTo>
                <a:cubicBezTo>
                  <a:pt x="9144062" y="1613199"/>
                  <a:pt x="9135417" y="1587972"/>
                  <a:pt x="9118126" y="1572569"/>
                </a:cubicBezTo>
                <a:cubicBezTo>
                  <a:pt x="9100836" y="1557165"/>
                  <a:pt x="9074790" y="1549463"/>
                  <a:pt x="9039988" y="1549463"/>
                </a:cubicBezTo>
                <a:cubicBezTo>
                  <a:pt x="8985803" y="1549686"/>
                  <a:pt x="8946266" y="1574466"/>
                  <a:pt x="8921378" y="1623803"/>
                </a:cubicBezTo>
                <a:close/>
                <a:moveTo>
                  <a:pt x="8313452" y="1549463"/>
                </a:moveTo>
                <a:lnTo>
                  <a:pt x="8193906" y="1555156"/>
                </a:lnTo>
                <a:lnTo>
                  <a:pt x="8193906" y="1587303"/>
                </a:lnTo>
                <a:cubicBezTo>
                  <a:pt x="8215114" y="1587303"/>
                  <a:pt x="8228006" y="1588586"/>
                  <a:pt x="8232583" y="1591154"/>
                </a:cubicBezTo>
                <a:cubicBezTo>
                  <a:pt x="8237160" y="1593721"/>
                  <a:pt x="8239448" y="1601367"/>
                  <a:pt x="8239448" y="1614092"/>
                </a:cubicBezTo>
                <a:lnTo>
                  <a:pt x="8239448" y="1826060"/>
                </a:lnTo>
                <a:lnTo>
                  <a:pt x="8191897" y="1826060"/>
                </a:lnTo>
                <a:lnTo>
                  <a:pt x="8191897" y="1858207"/>
                </a:lnTo>
                <a:cubicBezTo>
                  <a:pt x="8234313" y="1856868"/>
                  <a:pt x="8262218" y="1856198"/>
                  <a:pt x="8275613" y="1856198"/>
                </a:cubicBezTo>
                <a:cubicBezTo>
                  <a:pt x="8279854" y="1856198"/>
                  <a:pt x="8306644" y="1856868"/>
                  <a:pt x="8355980" y="1858207"/>
                </a:cubicBezTo>
                <a:lnTo>
                  <a:pt x="8355980" y="1826060"/>
                </a:lnTo>
                <a:lnTo>
                  <a:pt x="8313452" y="1826060"/>
                </a:lnTo>
                <a:close/>
                <a:moveTo>
                  <a:pt x="6835403" y="1549463"/>
                </a:moveTo>
                <a:lnTo>
                  <a:pt x="6717531" y="1555156"/>
                </a:lnTo>
                <a:lnTo>
                  <a:pt x="6717531" y="1587303"/>
                </a:lnTo>
                <a:cubicBezTo>
                  <a:pt x="6737857" y="1587303"/>
                  <a:pt x="6750249" y="1588586"/>
                  <a:pt x="6754709" y="1591154"/>
                </a:cubicBezTo>
                <a:cubicBezTo>
                  <a:pt x="6759169" y="1593721"/>
                  <a:pt x="6761398" y="1601367"/>
                  <a:pt x="6761398" y="1614092"/>
                </a:cubicBezTo>
                <a:lnTo>
                  <a:pt x="6761398" y="1826060"/>
                </a:lnTo>
                <a:lnTo>
                  <a:pt x="6717531" y="1826060"/>
                </a:lnTo>
                <a:lnTo>
                  <a:pt x="6717531" y="1858207"/>
                </a:lnTo>
                <a:cubicBezTo>
                  <a:pt x="6754025" y="1856868"/>
                  <a:pt x="6782325" y="1856198"/>
                  <a:pt x="6802435" y="1856198"/>
                </a:cubicBezTo>
                <a:cubicBezTo>
                  <a:pt x="6822544" y="1856198"/>
                  <a:pt x="6850723" y="1856868"/>
                  <a:pt x="6886972" y="1858207"/>
                </a:cubicBezTo>
                <a:lnTo>
                  <a:pt x="6886972" y="1826060"/>
                </a:lnTo>
                <a:lnTo>
                  <a:pt x="6839756" y="1826060"/>
                </a:lnTo>
                <a:lnTo>
                  <a:pt x="6839756" y="1682739"/>
                </a:lnTo>
                <a:cubicBezTo>
                  <a:pt x="6839756" y="1648359"/>
                  <a:pt x="6850472" y="1621682"/>
                  <a:pt x="6871903" y="1602706"/>
                </a:cubicBezTo>
                <a:cubicBezTo>
                  <a:pt x="6893335" y="1583731"/>
                  <a:pt x="6916663" y="1574243"/>
                  <a:pt x="6941890" y="1574243"/>
                </a:cubicBezTo>
                <a:cubicBezTo>
                  <a:pt x="6954168" y="1574243"/>
                  <a:pt x="6963544" y="1579154"/>
                  <a:pt x="6970018" y="1588977"/>
                </a:cubicBezTo>
                <a:cubicBezTo>
                  <a:pt x="6976492" y="1598800"/>
                  <a:pt x="6979729" y="1616101"/>
                  <a:pt x="6979729" y="1640881"/>
                </a:cubicBezTo>
                <a:lnTo>
                  <a:pt x="6979729" y="1826060"/>
                </a:lnTo>
                <a:lnTo>
                  <a:pt x="6932514" y="1826060"/>
                </a:lnTo>
                <a:lnTo>
                  <a:pt x="6932514" y="1858207"/>
                </a:lnTo>
                <a:cubicBezTo>
                  <a:pt x="6970716" y="1856868"/>
                  <a:pt x="6999514" y="1856198"/>
                  <a:pt x="7018908" y="1856198"/>
                </a:cubicBezTo>
                <a:cubicBezTo>
                  <a:pt x="7038302" y="1856198"/>
                  <a:pt x="7067100" y="1856868"/>
                  <a:pt x="7105303" y="1858207"/>
                </a:cubicBezTo>
                <a:lnTo>
                  <a:pt x="7105303" y="1826060"/>
                </a:lnTo>
                <a:lnTo>
                  <a:pt x="7058087" y="1826060"/>
                </a:lnTo>
                <a:lnTo>
                  <a:pt x="7058087" y="1648248"/>
                </a:lnTo>
                <a:cubicBezTo>
                  <a:pt x="7058087" y="1613199"/>
                  <a:pt x="7049441" y="1587972"/>
                  <a:pt x="7032151" y="1572569"/>
                </a:cubicBezTo>
                <a:cubicBezTo>
                  <a:pt x="7014860" y="1557165"/>
                  <a:pt x="6988814" y="1549463"/>
                  <a:pt x="6954013" y="1549463"/>
                </a:cubicBezTo>
                <a:cubicBezTo>
                  <a:pt x="6899828" y="1549686"/>
                  <a:pt x="6860291" y="1574466"/>
                  <a:pt x="6835403" y="1623803"/>
                </a:cubicBezTo>
                <a:close/>
                <a:moveTo>
                  <a:pt x="5816228" y="1549463"/>
                </a:moveTo>
                <a:lnTo>
                  <a:pt x="5698356" y="1555156"/>
                </a:lnTo>
                <a:lnTo>
                  <a:pt x="5698356" y="1587303"/>
                </a:lnTo>
                <a:cubicBezTo>
                  <a:pt x="5718682" y="1587303"/>
                  <a:pt x="5731074" y="1588586"/>
                  <a:pt x="5735534" y="1591154"/>
                </a:cubicBezTo>
                <a:cubicBezTo>
                  <a:pt x="5739994" y="1593721"/>
                  <a:pt x="5742223" y="1601367"/>
                  <a:pt x="5742223" y="1614092"/>
                </a:cubicBezTo>
                <a:lnTo>
                  <a:pt x="5742223" y="1826060"/>
                </a:lnTo>
                <a:lnTo>
                  <a:pt x="5698356" y="1826060"/>
                </a:lnTo>
                <a:lnTo>
                  <a:pt x="5698356" y="1858207"/>
                </a:lnTo>
                <a:cubicBezTo>
                  <a:pt x="5734529" y="1856868"/>
                  <a:pt x="5762214" y="1856198"/>
                  <a:pt x="5781411" y="1856198"/>
                </a:cubicBezTo>
                <a:cubicBezTo>
                  <a:pt x="5800608" y="1856198"/>
                  <a:pt x="5829403" y="1856868"/>
                  <a:pt x="5867797" y="1858207"/>
                </a:cubicBezTo>
                <a:lnTo>
                  <a:pt x="5867797" y="1826060"/>
                </a:lnTo>
                <a:lnTo>
                  <a:pt x="5820581" y="1826060"/>
                </a:lnTo>
                <a:lnTo>
                  <a:pt x="5820581" y="1682739"/>
                </a:lnTo>
                <a:cubicBezTo>
                  <a:pt x="5820581" y="1648359"/>
                  <a:pt x="5831409" y="1621682"/>
                  <a:pt x="5853063" y="1602706"/>
                </a:cubicBezTo>
                <a:cubicBezTo>
                  <a:pt x="5874718" y="1583731"/>
                  <a:pt x="5897935" y="1574243"/>
                  <a:pt x="5922715" y="1574243"/>
                </a:cubicBezTo>
                <a:cubicBezTo>
                  <a:pt x="5935440" y="1574243"/>
                  <a:pt x="5945039" y="1579043"/>
                  <a:pt x="5951513" y="1588642"/>
                </a:cubicBezTo>
                <a:cubicBezTo>
                  <a:pt x="5957987" y="1598242"/>
                  <a:pt x="5961224" y="1615654"/>
                  <a:pt x="5961224" y="1640881"/>
                </a:cubicBezTo>
                <a:lnTo>
                  <a:pt x="5961224" y="1826060"/>
                </a:lnTo>
                <a:lnTo>
                  <a:pt x="5914008" y="1826060"/>
                </a:lnTo>
                <a:lnTo>
                  <a:pt x="5914008" y="1858207"/>
                </a:lnTo>
                <a:cubicBezTo>
                  <a:pt x="5952626" y="1856868"/>
                  <a:pt x="5981533" y="1856198"/>
                  <a:pt x="6000730" y="1856198"/>
                </a:cubicBezTo>
                <a:cubicBezTo>
                  <a:pt x="6019927" y="1856198"/>
                  <a:pt x="6048616" y="1856868"/>
                  <a:pt x="6086798" y="1858207"/>
                </a:cubicBezTo>
                <a:lnTo>
                  <a:pt x="6086798" y="1826060"/>
                </a:lnTo>
                <a:lnTo>
                  <a:pt x="6039582" y="1826060"/>
                </a:lnTo>
                <a:lnTo>
                  <a:pt x="6039582" y="1682739"/>
                </a:lnTo>
                <a:cubicBezTo>
                  <a:pt x="6039582" y="1648359"/>
                  <a:pt x="6050384" y="1621682"/>
                  <a:pt x="6071985" y="1602706"/>
                </a:cubicBezTo>
                <a:cubicBezTo>
                  <a:pt x="6093587" y="1583731"/>
                  <a:pt x="6116751" y="1574243"/>
                  <a:pt x="6141475" y="1574243"/>
                </a:cubicBezTo>
                <a:cubicBezTo>
                  <a:pt x="6154391" y="1574243"/>
                  <a:pt x="6164023" y="1579043"/>
                  <a:pt x="6170370" y="1588642"/>
                </a:cubicBezTo>
                <a:cubicBezTo>
                  <a:pt x="6176717" y="1598242"/>
                  <a:pt x="6179890" y="1615654"/>
                  <a:pt x="6179890" y="1640881"/>
                </a:cubicBezTo>
                <a:lnTo>
                  <a:pt x="6179890" y="1826060"/>
                </a:lnTo>
                <a:lnTo>
                  <a:pt x="6132674" y="1826060"/>
                </a:lnTo>
                <a:lnTo>
                  <a:pt x="6132674" y="1858207"/>
                </a:lnTo>
                <a:cubicBezTo>
                  <a:pt x="6171072" y="1856868"/>
                  <a:pt x="6199870" y="1856198"/>
                  <a:pt x="6219069" y="1856198"/>
                </a:cubicBezTo>
                <a:cubicBezTo>
                  <a:pt x="6238268" y="1856198"/>
                  <a:pt x="6267066" y="1856868"/>
                  <a:pt x="6305464" y="1858207"/>
                </a:cubicBezTo>
                <a:lnTo>
                  <a:pt x="6305464" y="1826060"/>
                </a:lnTo>
                <a:lnTo>
                  <a:pt x="6258248" y="1826060"/>
                </a:lnTo>
                <a:lnTo>
                  <a:pt x="6258248" y="1648248"/>
                </a:lnTo>
                <a:cubicBezTo>
                  <a:pt x="6258248" y="1613645"/>
                  <a:pt x="6249659" y="1588531"/>
                  <a:pt x="6232479" y="1572904"/>
                </a:cubicBezTo>
                <a:cubicBezTo>
                  <a:pt x="6215300" y="1557277"/>
                  <a:pt x="6188638" y="1549463"/>
                  <a:pt x="6152494" y="1549463"/>
                </a:cubicBezTo>
                <a:cubicBezTo>
                  <a:pt x="6100154" y="1549463"/>
                  <a:pt x="6061623" y="1571453"/>
                  <a:pt x="6036898" y="1615431"/>
                </a:cubicBezTo>
                <a:cubicBezTo>
                  <a:pt x="6027428" y="1571453"/>
                  <a:pt x="5993622" y="1549463"/>
                  <a:pt x="5935481" y="1549463"/>
                </a:cubicBezTo>
                <a:cubicBezTo>
                  <a:pt x="5880864" y="1549686"/>
                  <a:pt x="5841113" y="1574466"/>
                  <a:pt x="5816228" y="1623803"/>
                </a:cubicBezTo>
                <a:close/>
                <a:moveTo>
                  <a:pt x="4791696" y="1549463"/>
                </a:moveTo>
                <a:lnTo>
                  <a:pt x="4670475" y="1555156"/>
                </a:lnTo>
                <a:lnTo>
                  <a:pt x="4670475" y="1587303"/>
                </a:lnTo>
                <a:cubicBezTo>
                  <a:pt x="4692353" y="1587303"/>
                  <a:pt x="4705692" y="1588475"/>
                  <a:pt x="4710491" y="1590819"/>
                </a:cubicBezTo>
                <a:cubicBezTo>
                  <a:pt x="4715291" y="1593163"/>
                  <a:pt x="4717691" y="1600697"/>
                  <a:pt x="4717691" y="1613422"/>
                </a:cubicBezTo>
                <a:lnTo>
                  <a:pt x="4717691" y="1959001"/>
                </a:lnTo>
                <a:lnTo>
                  <a:pt x="4670475" y="1959001"/>
                </a:lnTo>
                <a:lnTo>
                  <a:pt x="4670475" y="1991148"/>
                </a:lnTo>
                <a:cubicBezTo>
                  <a:pt x="4708873" y="1989808"/>
                  <a:pt x="4737671" y="1989139"/>
                  <a:pt x="4756870" y="1989139"/>
                </a:cubicBezTo>
                <a:cubicBezTo>
                  <a:pt x="4776068" y="1989139"/>
                  <a:pt x="4804867" y="1989808"/>
                  <a:pt x="4843265" y="1991148"/>
                </a:cubicBezTo>
                <a:lnTo>
                  <a:pt x="4843265" y="1959001"/>
                </a:lnTo>
                <a:lnTo>
                  <a:pt x="4796049" y="1959001"/>
                </a:lnTo>
                <a:lnTo>
                  <a:pt x="4796049" y="1831094"/>
                </a:lnTo>
                <a:cubicBezTo>
                  <a:pt x="4821052" y="1851848"/>
                  <a:pt x="4850297" y="1862225"/>
                  <a:pt x="4883783" y="1862225"/>
                </a:cubicBezTo>
                <a:cubicBezTo>
                  <a:pt x="4935352" y="1862225"/>
                  <a:pt x="4977043" y="1847924"/>
                  <a:pt x="5008855" y="1819321"/>
                </a:cubicBezTo>
                <a:cubicBezTo>
                  <a:pt x="5040666" y="1790718"/>
                  <a:pt x="5056572" y="1752617"/>
                  <a:pt x="5056572" y="1705018"/>
                </a:cubicBezTo>
                <a:cubicBezTo>
                  <a:pt x="5056572" y="1658852"/>
                  <a:pt x="5041950" y="1621385"/>
                  <a:pt x="5012705" y="1592616"/>
                </a:cubicBezTo>
                <a:cubicBezTo>
                  <a:pt x="4983461" y="1563847"/>
                  <a:pt x="4944393" y="1549463"/>
                  <a:pt x="4895503" y="1549463"/>
                </a:cubicBezTo>
                <a:cubicBezTo>
                  <a:pt x="4855096" y="1549686"/>
                  <a:pt x="4820494" y="1560960"/>
                  <a:pt x="4791696" y="1583284"/>
                </a:cubicBezTo>
                <a:close/>
                <a:moveTo>
                  <a:pt x="4139828" y="1549463"/>
                </a:moveTo>
                <a:lnTo>
                  <a:pt x="4021956" y="1555156"/>
                </a:lnTo>
                <a:lnTo>
                  <a:pt x="4021956" y="1587303"/>
                </a:lnTo>
                <a:cubicBezTo>
                  <a:pt x="4042282" y="1587303"/>
                  <a:pt x="4054675" y="1588586"/>
                  <a:pt x="4059134" y="1591154"/>
                </a:cubicBezTo>
                <a:cubicBezTo>
                  <a:pt x="4063594" y="1593721"/>
                  <a:pt x="4065823" y="1601367"/>
                  <a:pt x="4065823" y="1614092"/>
                </a:cubicBezTo>
                <a:lnTo>
                  <a:pt x="4065823" y="1826060"/>
                </a:lnTo>
                <a:lnTo>
                  <a:pt x="4021956" y="1826060"/>
                </a:lnTo>
                <a:lnTo>
                  <a:pt x="4021956" y="1858207"/>
                </a:lnTo>
                <a:cubicBezTo>
                  <a:pt x="4058129" y="1856868"/>
                  <a:pt x="4085813" y="1856198"/>
                  <a:pt x="4105010" y="1856198"/>
                </a:cubicBezTo>
                <a:cubicBezTo>
                  <a:pt x="4124207" y="1856198"/>
                  <a:pt x="4153003" y="1856868"/>
                  <a:pt x="4191397" y="1858207"/>
                </a:cubicBezTo>
                <a:lnTo>
                  <a:pt x="4191397" y="1826060"/>
                </a:lnTo>
                <a:lnTo>
                  <a:pt x="4144182" y="1826060"/>
                </a:lnTo>
                <a:lnTo>
                  <a:pt x="4144182" y="1682739"/>
                </a:lnTo>
                <a:cubicBezTo>
                  <a:pt x="4144182" y="1648359"/>
                  <a:pt x="4155009" y="1621682"/>
                  <a:pt x="4176663" y="1602706"/>
                </a:cubicBezTo>
                <a:cubicBezTo>
                  <a:pt x="4198318" y="1583731"/>
                  <a:pt x="4221535" y="1574243"/>
                  <a:pt x="4246315" y="1574243"/>
                </a:cubicBezTo>
                <a:cubicBezTo>
                  <a:pt x="4259040" y="1574243"/>
                  <a:pt x="4268639" y="1579043"/>
                  <a:pt x="4275113" y="1588642"/>
                </a:cubicBezTo>
                <a:cubicBezTo>
                  <a:pt x="4281587" y="1598242"/>
                  <a:pt x="4284824" y="1615654"/>
                  <a:pt x="4284824" y="1640881"/>
                </a:cubicBezTo>
                <a:lnTo>
                  <a:pt x="4284824" y="1826060"/>
                </a:lnTo>
                <a:lnTo>
                  <a:pt x="4237608" y="1826060"/>
                </a:lnTo>
                <a:lnTo>
                  <a:pt x="4237608" y="1858207"/>
                </a:lnTo>
                <a:cubicBezTo>
                  <a:pt x="4276226" y="1856868"/>
                  <a:pt x="4305133" y="1856198"/>
                  <a:pt x="4324330" y="1856198"/>
                </a:cubicBezTo>
                <a:cubicBezTo>
                  <a:pt x="4343527" y="1856198"/>
                  <a:pt x="4372216" y="1856868"/>
                  <a:pt x="4410398" y="1858207"/>
                </a:cubicBezTo>
                <a:lnTo>
                  <a:pt x="4410398" y="1826060"/>
                </a:lnTo>
                <a:lnTo>
                  <a:pt x="4363182" y="1826060"/>
                </a:lnTo>
                <a:lnTo>
                  <a:pt x="4363182" y="1682739"/>
                </a:lnTo>
                <a:cubicBezTo>
                  <a:pt x="4363182" y="1648359"/>
                  <a:pt x="4373983" y="1621682"/>
                  <a:pt x="4395585" y="1602706"/>
                </a:cubicBezTo>
                <a:cubicBezTo>
                  <a:pt x="4417187" y="1583731"/>
                  <a:pt x="4440351" y="1574243"/>
                  <a:pt x="4465075" y="1574243"/>
                </a:cubicBezTo>
                <a:cubicBezTo>
                  <a:pt x="4477991" y="1574243"/>
                  <a:pt x="4487623" y="1579043"/>
                  <a:pt x="4493970" y="1588642"/>
                </a:cubicBezTo>
                <a:cubicBezTo>
                  <a:pt x="4500316" y="1598242"/>
                  <a:pt x="4503490" y="1615654"/>
                  <a:pt x="4503490" y="1640881"/>
                </a:cubicBezTo>
                <a:lnTo>
                  <a:pt x="4503490" y="1826060"/>
                </a:lnTo>
                <a:lnTo>
                  <a:pt x="4456274" y="1826060"/>
                </a:lnTo>
                <a:lnTo>
                  <a:pt x="4456274" y="1858207"/>
                </a:lnTo>
                <a:cubicBezTo>
                  <a:pt x="4494672" y="1856868"/>
                  <a:pt x="4523470" y="1856198"/>
                  <a:pt x="4542669" y="1856198"/>
                </a:cubicBezTo>
                <a:cubicBezTo>
                  <a:pt x="4561868" y="1856198"/>
                  <a:pt x="4590666" y="1856868"/>
                  <a:pt x="4629064" y="1858207"/>
                </a:cubicBezTo>
                <a:lnTo>
                  <a:pt x="4629064" y="1826060"/>
                </a:lnTo>
                <a:lnTo>
                  <a:pt x="4581848" y="1826060"/>
                </a:lnTo>
                <a:lnTo>
                  <a:pt x="4581848" y="1648248"/>
                </a:lnTo>
                <a:cubicBezTo>
                  <a:pt x="4581848" y="1613645"/>
                  <a:pt x="4573258" y="1588531"/>
                  <a:pt x="4556079" y="1572904"/>
                </a:cubicBezTo>
                <a:cubicBezTo>
                  <a:pt x="4538900" y="1557277"/>
                  <a:pt x="4512238" y="1549463"/>
                  <a:pt x="4476094" y="1549463"/>
                </a:cubicBezTo>
                <a:cubicBezTo>
                  <a:pt x="4423754" y="1549463"/>
                  <a:pt x="4385222" y="1571453"/>
                  <a:pt x="4360498" y="1615431"/>
                </a:cubicBezTo>
                <a:cubicBezTo>
                  <a:pt x="4351027" y="1571453"/>
                  <a:pt x="4317222" y="1549463"/>
                  <a:pt x="4259082" y="1549463"/>
                </a:cubicBezTo>
                <a:cubicBezTo>
                  <a:pt x="4204464" y="1549686"/>
                  <a:pt x="4164713" y="1574466"/>
                  <a:pt x="4139828" y="1623803"/>
                </a:cubicBezTo>
                <a:close/>
                <a:moveTo>
                  <a:pt x="3922428" y="1549463"/>
                </a:moveTo>
                <a:lnTo>
                  <a:pt x="3802882" y="1555156"/>
                </a:lnTo>
                <a:lnTo>
                  <a:pt x="3802882" y="1587303"/>
                </a:lnTo>
                <a:cubicBezTo>
                  <a:pt x="3824089" y="1587303"/>
                  <a:pt x="3836982" y="1588586"/>
                  <a:pt x="3841558" y="1591154"/>
                </a:cubicBezTo>
                <a:cubicBezTo>
                  <a:pt x="3846134" y="1593721"/>
                  <a:pt x="3848423" y="1601367"/>
                  <a:pt x="3848423" y="1614092"/>
                </a:cubicBezTo>
                <a:lnTo>
                  <a:pt x="3848423" y="1826060"/>
                </a:lnTo>
                <a:lnTo>
                  <a:pt x="3800872" y="1826060"/>
                </a:lnTo>
                <a:lnTo>
                  <a:pt x="3800872" y="1858207"/>
                </a:lnTo>
                <a:cubicBezTo>
                  <a:pt x="3843288" y="1856868"/>
                  <a:pt x="3871194" y="1856198"/>
                  <a:pt x="3884588" y="1856198"/>
                </a:cubicBezTo>
                <a:cubicBezTo>
                  <a:pt x="3888830" y="1856198"/>
                  <a:pt x="3915619" y="1856868"/>
                  <a:pt x="3964955" y="1858207"/>
                </a:cubicBezTo>
                <a:lnTo>
                  <a:pt x="3964955" y="1826060"/>
                </a:lnTo>
                <a:lnTo>
                  <a:pt x="3922428" y="1826060"/>
                </a:lnTo>
                <a:close/>
                <a:moveTo>
                  <a:pt x="2206254" y="1549463"/>
                </a:moveTo>
                <a:lnTo>
                  <a:pt x="2088382" y="1555156"/>
                </a:lnTo>
                <a:lnTo>
                  <a:pt x="2088382" y="1587303"/>
                </a:lnTo>
                <a:cubicBezTo>
                  <a:pt x="2108707" y="1587303"/>
                  <a:pt x="2121100" y="1588586"/>
                  <a:pt x="2125559" y="1591154"/>
                </a:cubicBezTo>
                <a:cubicBezTo>
                  <a:pt x="2130019" y="1593721"/>
                  <a:pt x="2132249" y="1601367"/>
                  <a:pt x="2132249" y="1614092"/>
                </a:cubicBezTo>
                <a:lnTo>
                  <a:pt x="2132249" y="1826060"/>
                </a:lnTo>
                <a:lnTo>
                  <a:pt x="2088382" y="1826060"/>
                </a:lnTo>
                <a:lnTo>
                  <a:pt x="2088382" y="1858207"/>
                </a:lnTo>
                <a:cubicBezTo>
                  <a:pt x="2124875" y="1856868"/>
                  <a:pt x="2153176" y="1856198"/>
                  <a:pt x="2173285" y="1856198"/>
                </a:cubicBezTo>
                <a:cubicBezTo>
                  <a:pt x="2193395" y="1856198"/>
                  <a:pt x="2221574" y="1856868"/>
                  <a:pt x="2257823" y="1858207"/>
                </a:cubicBezTo>
                <a:lnTo>
                  <a:pt x="2257823" y="1826060"/>
                </a:lnTo>
                <a:lnTo>
                  <a:pt x="2210607" y="1826060"/>
                </a:lnTo>
                <a:lnTo>
                  <a:pt x="2210607" y="1682739"/>
                </a:lnTo>
                <a:cubicBezTo>
                  <a:pt x="2210607" y="1648359"/>
                  <a:pt x="2221323" y="1621682"/>
                  <a:pt x="2242753" y="1602706"/>
                </a:cubicBezTo>
                <a:cubicBezTo>
                  <a:pt x="2264185" y="1583731"/>
                  <a:pt x="2287514" y="1574243"/>
                  <a:pt x="2312740" y="1574243"/>
                </a:cubicBezTo>
                <a:cubicBezTo>
                  <a:pt x="2325018" y="1574243"/>
                  <a:pt x="2334395" y="1579154"/>
                  <a:pt x="2340869" y="1588977"/>
                </a:cubicBezTo>
                <a:cubicBezTo>
                  <a:pt x="2347343" y="1598800"/>
                  <a:pt x="2350580" y="1616101"/>
                  <a:pt x="2350580" y="1640881"/>
                </a:cubicBezTo>
                <a:lnTo>
                  <a:pt x="2350580" y="1826060"/>
                </a:lnTo>
                <a:lnTo>
                  <a:pt x="2303364" y="1826060"/>
                </a:lnTo>
                <a:lnTo>
                  <a:pt x="2303364" y="1858207"/>
                </a:lnTo>
                <a:cubicBezTo>
                  <a:pt x="2341566" y="1856868"/>
                  <a:pt x="2370365" y="1856198"/>
                  <a:pt x="2389759" y="1856198"/>
                </a:cubicBezTo>
                <a:cubicBezTo>
                  <a:pt x="2409152" y="1856198"/>
                  <a:pt x="2437951" y="1856868"/>
                  <a:pt x="2476153" y="1858207"/>
                </a:cubicBezTo>
                <a:lnTo>
                  <a:pt x="2476153" y="1826060"/>
                </a:lnTo>
                <a:lnTo>
                  <a:pt x="2428938" y="1826060"/>
                </a:lnTo>
                <a:lnTo>
                  <a:pt x="2428938" y="1648248"/>
                </a:lnTo>
                <a:cubicBezTo>
                  <a:pt x="2428938" y="1613199"/>
                  <a:pt x="2420292" y="1587972"/>
                  <a:pt x="2403002" y="1572569"/>
                </a:cubicBezTo>
                <a:cubicBezTo>
                  <a:pt x="2385711" y="1557165"/>
                  <a:pt x="2359665" y="1549463"/>
                  <a:pt x="2324863" y="1549463"/>
                </a:cubicBezTo>
                <a:cubicBezTo>
                  <a:pt x="2270678" y="1549686"/>
                  <a:pt x="2231142" y="1574466"/>
                  <a:pt x="2206254" y="1623803"/>
                </a:cubicBezTo>
                <a:close/>
                <a:moveTo>
                  <a:pt x="1312578" y="1549463"/>
                </a:moveTo>
                <a:lnTo>
                  <a:pt x="1193032" y="1555156"/>
                </a:lnTo>
                <a:lnTo>
                  <a:pt x="1193032" y="1587303"/>
                </a:lnTo>
                <a:cubicBezTo>
                  <a:pt x="1214240" y="1587303"/>
                  <a:pt x="1227132" y="1588586"/>
                  <a:pt x="1231708" y="1591154"/>
                </a:cubicBezTo>
                <a:cubicBezTo>
                  <a:pt x="1236285" y="1593721"/>
                  <a:pt x="1238573" y="1601367"/>
                  <a:pt x="1238573" y="1614092"/>
                </a:cubicBezTo>
                <a:lnTo>
                  <a:pt x="1238573" y="1826060"/>
                </a:lnTo>
                <a:lnTo>
                  <a:pt x="1191023" y="1826060"/>
                </a:lnTo>
                <a:lnTo>
                  <a:pt x="1191023" y="1858207"/>
                </a:lnTo>
                <a:cubicBezTo>
                  <a:pt x="1233439" y="1856868"/>
                  <a:pt x="1261344" y="1856198"/>
                  <a:pt x="1274738" y="1856198"/>
                </a:cubicBezTo>
                <a:cubicBezTo>
                  <a:pt x="1278980" y="1856198"/>
                  <a:pt x="1305769" y="1856868"/>
                  <a:pt x="1355106" y="1858207"/>
                </a:cubicBezTo>
                <a:lnTo>
                  <a:pt x="1355106" y="1826060"/>
                </a:lnTo>
                <a:lnTo>
                  <a:pt x="1312578" y="1826060"/>
                </a:lnTo>
                <a:close/>
                <a:moveTo>
                  <a:pt x="10094032" y="1547454"/>
                </a:moveTo>
                <a:cubicBezTo>
                  <a:pt x="10041124" y="1547454"/>
                  <a:pt x="9999712" y="1562300"/>
                  <a:pt x="9969798" y="1591991"/>
                </a:cubicBezTo>
                <a:cubicBezTo>
                  <a:pt x="9939883" y="1621682"/>
                  <a:pt x="9924926" y="1658963"/>
                  <a:pt x="9924926" y="1703835"/>
                </a:cubicBezTo>
                <a:cubicBezTo>
                  <a:pt x="9924926" y="1750493"/>
                  <a:pt x="9941111" y="1788556"/>
                  <a:pt x="9973481" y="1818024"/>
                </a:cubicBezTo>
                <a:cubicBezTo>
                  <a:pt x="10005851" y="1847492"/>
                  <a:pt x="10049272" y="1862225"/>
                  <a:pt x="10103743" y="1862225"/>
                </a:cubicBezTo>
                <a:cubicBezTo>
                  <a:pt x="10124281" y="1862225"/>
                  <a:pt x="10142922" y="1859714"/>
                  <a:pt x="10159665" y="1854691"/>
                </a:cubicBezTo>
                <a:cubicBezTo>
                  <a:pt x="10176408" y="1849668"/>
                  <a:pt x="10189691" y="1843529"/>
                  <a:pt x="10199514" y="1836274"/>
                </a:cubicBezTo>
                <a:cubicBezTo>
                  <a:pt x="10209337" y="1829018"/>
                  <a:pt x="10217541" y="1821149"/>
                  <a:pt x="10224126" y="1812666"/>
                </a:cubicBezTo>
                <a:cubicBezTo>
                  <a:pt x="10230712" y="1804183"/>
                  <a:pt x="10235289" y="1797039"/>
                  <a:pt x="10237856" y="1791234"/>
                </a:cubicBezTo>
                <a:cubicBezTo>
                  <a:pt x="10240423" y="1785430"/>
                  <a:pt x="10241707" y="1780965"/>
                  <a:pt x="10241707" y="1777840"/>
                </a:cubicBezTo>
                <a:cubicBezTo>
                  <a:pt x="10241707" y="1769803"/>
                  <a:pt x="10235805" y="1765785"/>
                  <a:pt x="10224001" y="1765785"/>
                </a:cubicBezTo>
                <a:cubicBezTo>
                  <a:pt x="10217977" y="1765785"/>
                  <a:pt x="10213941" y="1766678"/>
                  <a:pt x="10211893" y="1768464"/>
                </a:cubicBezTo>
                <a:cubicBezTo>
                  <a:pt x="10209846" y="1770250"/>
                  <a:pt x="10207617" y="1774156"/>
                  <a:pt x="10205207" y="1780184"/>
                </a:cubicBezTo>
                <a:cubicBezTo>
                  <a:pt x="10198258" y="1796481"/>
                  <a:pt x="10186044" y="1809652"/>
                  <a:pt x="10168562" y="1819698"/>
                </a:cubicBezTo>
                <a:cubicBezTo>
                  <a:pt x="10151082" y="1829744"/>
                  <a:pt x="10131484" y="1834767"/>
                  <a:pt x="10109771" y="1834767"/>
                </a:cubicBezTo>
                <a:cubicBezTo>
                  <a:pt x="10109547" y="1834767"/>
                  <a:pt x="10109324" y="1834767"/>
                  <a:pt x="10109101" y="1834767"/>
                </a:cubicBezTo>
                <a:cubicBezTo>
                  <a:pt x="10044807" y="1834767"/>
                  <a:pt x="10012660" y="1792797"/>
                  <a:pt x="10012660" y="1708858"/>
                </a:cubicBezTo>
                <a:lnTo>
                  <a:pt x="10219606" y="1708858"/>
                </a:lnTo>
                <a:cubicBezTo>
                  <a:pt x="10228312" y="1708858"/>
                  <a:pt x="10234172" y="1707909"/>
                  <a:pt x="10237186" y="1706012"/>
                </a:cubicBezTo>
                <a:cubicBezTo>
                  <a:pt x="10240200" y="1704114"/>
                  <a:pt x="10241707" y="1698812"/>
                  <a:pt x="10241707" y="1690106"/>
                </a:cubicBezTo>
                <a:cubicBezTo>
                  <a:pt x="10241707" y="1645457"/>
                  <a:pt x="10228870" y="1610297"/>
                  <a:pt x="10203197" y="1584624"/>
                </a:cubicBezTo>
                <a:cubicBezTo>
                  <a:pt x="10177525" y="1559844"/>
                  <a:pt x="10141136" y="1547454"/>
                  <a:pt x="10094032" y="1547454"/>
                </a:cubicBezTo>
                <a:close/>
                <a:moveTo>
                  <a:pt x="8575724" y="1547454"/>
                </a:moveTo>
                <a:cubicBezTo>
                  <a:pt x="8520807" y="1547454"/>
                  <a:pt x="8477944" y="1562579"/>
                  <a:pt x="8447137" y="1592828"/>
                </a:cubicBezTo>
                <a:cubicBezTo>
                  <a:pt x="8416330" y="1623077"/>
                  <a:pt x="8400926" y="1661754"/>
                  <a:pt x="8400926" y="1708858"/>
                </a:cubicBezTo>
                <a:cubicBezTo>
                  <a:pt x="8400926" y="1753283"/>
                  <a:pt x="8416218" y="1789951"/>
                  <a:pt x="8446802" y="1818861"/>
                </a:cubicBezTo>
                <a:cubicBezTo>
                  <a:pt x="8477386" y="1847771"/>
                  <a:pt x="8520360" y="1862225"/>
                  <a:pt x="8575724" y="1862225"/>
                </a:cubicBezTo>
                <a:cubicBezTo>
                  <a:pt x="8631088" y="1862225"/>
                  <a:pt x="8674063" y="1847771"/>
                  <a:pt x="8704647" y="1818861"/>
                </a:cubicBezTo>
                <a:cubicBezTo>
                  <a:pt x="8735231" y="1789951"/>
                  <a:pt x="8750524" y="1753283"/>
                  <a:pt x="8750524" y="1708858"/>
                </a:cubicBezTo>
                <a:cubicBezTo>
                  <a:pt x="8750524" y="1661754"/>
                  <a:pt x="8735008" y="1623077"/>
                  <a:pt x="8703978" y="1592828"/>
                </a:cubicBezTo>
                <a:cubicBezTo>
                  <a:pt x="8672946" y="1562579"/>
                  <a:pt x="8630196" y="1547454"/>
                  <a:pt x="8575724" y="1547454"/>
                </a:cubicBezTo>
                <a:close/>
                <a:moveTo>
                  <a:pt x="8006904" y="1547454"/>
                </a:moveTo>
                <a:cubicBezTo>
                  <a:pt x="7949307" y="1547454"/>
                  <a:pt x="7905998" y="1562858"/>
                  <a:pt x="7876976" y="1593665"/>
                </a:cubicBezTo>
                <a:cubicBezTo>
                  <a:pt x="7847955" y="1624473"/>
                  <a:pt x="7833444" y="1661866"/>
                  <a:pt x="7833444" y="1705844"/>
                </a:cubicBezTo>
                <a:cubicBezTo>
                  <a:pt x="7833444" y="1752056"/>
                  <a:pt x="7848793" y="1789672"/>
                  <a:pt x="7879488" y="1818693"/>
                </a:cubicBezTo>
                <a:cubicBezTo>
                  <a:pt x="7910184" y="1847715"/>
                  <a:pt x="7951540" y="1862225"/>
                  <a:pt x="8003555" y="1862225"/>
                </a:cubicBezTo>
                <a:cubicBezTo>
                  <a:pt x="8024407" y="1862225"/>
                  <a:pt x="8043276" y="1859379"/>
                  <a:pt x="8060160" y="1853686"/>
                </a:cubicBezTo>
                <a:cubicBezTo>
                  <a:pt x="8077044" y="1847994"/>
                  <a:pt x="8090134" y="1841408"/>
                  <a:pt x="8099428" y="1833930"/>
                </a:cubicBezTo>
                <a:cubicBezTo>
                  <a:pt x="8108722" y="1826451"/>
                  <a:pt x="8116428" y="1818358"/>
                  <a:pt x="8122546" y="1809652"/>
                </a:cubicBezTo>
                <a:cubicBezTo>
                  <a:pt x="8128665" y="1800946"/>
                  <a:pt x="8132632" y="1793913"/>
                  <a:pt x="8134444" y="1788556"/>
                </a:cubicBezTo>
                <a:cubicBezTo>
                  <a:pt x="8136258" y="1783198"/>
                  <a:pt x="8137166" y="1779626"/>
                  <a:pt x="8137166" y="1777840"/>
                </a:cubicBezTo>
                <a:cubicBezTo>
                  <a:pt x="8137166" y="1771589"/>
                  <a:pt x="8131696" y="1768464"/>
                  <a:pt x="8120757" y="1768464"/>
                </a:cubicBezTo>
                <a:cubicBezTo>
                  <a:pt x="8114730" y="1768464"/>
                  <a:pt x="8110934" y="1769022"/>
                  <a:pt x="8109372" y="1770138"/>
                </a:cubicBezTo>
                <a:cubicBezTo>
                  <a:pt x="8107809" y="1771254"/>
                  <a:pt x="8106136" y="1774045"/>
                  <a:pt x="8104349" y="1778510"/>
                </a:cubicBezTo>
                <a:cubicBezTo>
                  <a:pt x="8088356" y="1816014"/>
                  <a:pt x="8059111" y="1834767"/>
                  <a:pt x="8016614" y="1834767"/>
                </a:cubicBezTo>
                <a:cubicBezTo>
                  <a:pt x="7952990" y="1834767"/>
                  <a:pt x="7921178" y="1790676"/>
                  <a:pt x="7921178" y="1702496"/>
                </a:cubicBezTo>
                <a:cubicBezTo>
                  <a:pt x="7921178" y="1691110"/>
                  <a:pt x="7921402" y="1681623"/>
                  <a:pt x="7921848" y="1674032"/>
                </a:cubicBezTo>
                <a:cubicBezTo>
                  <a:pt x="7922295" y="1666442"/>
                  <a:pt x="7924025" y="1655671"/>
                  <a:pt x="7927038" y="1641718"/>
                </a:cubicBezTo>
                <a:cubicBezTo>
                  <a:pt x="7930052" y="1627765"/>
                  <a:pt x="7934406" y="1616603"/>
                  <a:pt x="7940098" y="1608232"/>
                </a:cubicBezTo>
                <a:cubicBezTo>
                  <a:pt x="7945791" y="1599860"/>
                  <a:pt x="7954554" y="1592214"/>
                  <a:pt x="7966385" y="1585293"/>
                </a:cubicBezTo>
                <a:cubicBezTo>
                  <a:pt x="7978217" y="1578373"/>
                  <a:pt x="7992616" y="1574913"/>
                  <a:pt x="8009582" y="1574913"/>
                </a:cubicBezTo>
                <a:cubicBezTo>
                  <a:pt x="8027620" y="1574913"/>
                  <a:pt x="8042614" y="1576252"/>
                  <a:pt x="8054564" y="1578931"/>
                </a:cubicBezTo>
                <a:cubicBezTo>
                  <a:pt x="8045114" y="1587414"/>
                  <a:pt x="8040390" y="1598018"/>
                  <a:pt x="8040390" y="1610743"/>
                </a:cubicBezTo>
                <a:cubicBezTo>
                  <a:pt x="8040390" y="1624361"/>
                  <a:pt x="8045000" y="1634965"/>
                  <a:pt x="8054218" y="1642555"/>
                </a:cubicBezTo>
                <a:cubicBezTo>
                  <a:pt x="8063438" y="1650145"/>
                  <a:pt x="8073465" y="1653941"/>
                  <a:pt x="8084299" y="1653941"/>
                </a:cubicBezTo>
                <a:cubicBezTo>
                  <a:pt x="8095848" y="1653941"/>
                  <a:pt x="8106040" y="1650145"/>
                  <a:pt x="8114874" y="1642555"/>
                </a:cubicBezTo>
                <a:cubicBezTo>
                  <a:pt x="8123707" y="1634965"/>
                  <a:pt x="8128124" y="1624361"/>
                  <a:pt x="8128124" y="1610743"/>
                </a:cubicBezTo>
                <a:cubicBezTo>
                  <a:pt x="8128124" y="1568550"/>
                  <a:pt x="8087718" y="1547454"/>
                  <a:pt x="8006904" y="1547454"/>
                </a:cubicBezTo>
                <a:close/>
                <a:moveTo>
                  <a:pt x="7597844" y="1547454"/>
                </a:moveTo>
                <a:cubicBezTo>
                  <a:pt x="7516315" y="1547677"/>
                  <a:pt x="7475550" y="1568774"/>
                  <a:pt x="7475550" y="1610743"/>
                </a:cubicBezTo>
                <a:cubicBezTo>
                  <a:pt x="7475550" y="1624361"/>
                  <a:pt x="7479874" y="1634965"/>
                  <a:pt x="7488522" y="1642555"/>
                </a:cubicBezTo>
                <a:cubicBezTo>
                  <a:pt x="7497168" y="1650145"/>
                  <a:pt x="7506573" y="1653941"/>
                  <a:pt x="7516734" y="1653941"/>
                </a:cubicBezTo>
                <a:cubicBezTo>
                  <a:pt x="7529242" y="1653941"/>
                  <a:pt x="7540128" y="1650145"/>
                  <a:pt x="7549390" y="1642555"/>
                </a:cubicBezTo>
                <a:cubicBezTo>
                  <a:pt x="7558653" y="1634965"/>
                  <a:pt x="7563284" y="1624361"/>
                  <a:pt x="7563284" y="1610743"/>
                </a:cubicBezTo>
                <a:cubicBezTo>
                  <a:pt x="7563284" y="1595116"/>
                  <a:pt x="7557698" y="1583842"/>
                  <a:pt x="7546526" y="1576922"/>
                </a:cubicBezTo>
                <a:cubicBezTo>
                  <a:pt x="7561901" y="1573797"/>
                  <a:pt x="7578634" y="1572234"/>
                  <a:pt x="7596724" y="1572234"/>
                </a:cubicBezTo>
                <a:cubicBezTo>
                  <a:pt x="7645422" y="1572234"/>
                  <a:pt x="7669771" y="1599246"/>
                  <a:pt x="7669771" y="1653271"/>
                </a:cubicBezTo>
                <a:lnTo>
                  <a:pt x="7669771" y="1676376"/>
                </a:lnTo>
                <a:cubicBezTo>
                  <a:pt x="7522208" y="1682850"/>
                  <a:pt x="7448426" y="1718792"/>
                  <a:pt x="7448426" y="1784202"/>
                </a:cubicBezTo>
                <a:cubicBezTo>
                  <a:pt x="7448426" y="1799829"/>
                  <a:pt x="7452882" y="1813112"/>
                  <a:pt x="7461795" y="1824051"/>
                </a:cubicBezTo>
                <a:cubicBezTo>
                  <a:pt x="7470707" y="1834990"/>
                  <a:pt x="7482553" y="1843082"/>
                  <a:pt x="7497333" y="1848329"/>
                </a:cubicBezTo>
                <a:cubicBezTo>
                  <a:pt x="7512111" y="1853575"/>
                  <a:pt x="7526495" y="1857203"/>
                  <a:pt x="7540485" y="1859212"/>
                </a:cubicBezTo>
                <a:cubicBezTo>
                  <a:pt x="7554474" y="1861221"/>
                  <a:pt x="7568351" y="1862225"/>
                  <a:pt x="7582116" y="1862225"/>
                </a:cubicBezTo>
                <a:cubicBezTo>
                  <a:pt x="7629251" y="1862225"/>
                  <a:pt x="7662376" y="1843250"/>
                  <a:pt x="7681491" y="1805299"/>
                </a:cubicBezTo>
                <a:cubicBezTo>
                  <a:pt x="7681491" y="1812666"/>
                  <a:pt x="7681938" y="1818526"/>
                  <a:pt x="7682831" y="1822879"/>
                </a:cubicBezTo>
                <a:cubicBezTo>
                  <a:pt x="7683724" y="1827232"/>
                  <a:pt x="7686123" y="1832590"/>
                  <a:pt x="7690030" y="1838952"/>
                </a:cubicBezTo>
                <a:cubicBezTo>
                  <a:pt x="7693937" y="1845315"/>
                  <a:pt x="7701136" y="1850115"/>
                  <a:pt x="7711628" y="1853352"/>
                </a:cubicBezTo>
                <a:cubicBezTo>
                  <a:pt x="7722121" y="1856589"/>
                  <a:pt x="7735850" y="1858207"/>
                  <a:pt x="7752817" y="1858207"/>
                </a:cubicBezTo>
                <a:lnTo>
                  <a:pt x="7785634" y="1858207"/>
                </a:lnTo>
                <a:cubicBezTo>
                  <a:pt x="7793894" y="1858207"/>
                  <a:pt x="7799642" y="1857314"/>
                  <a:pt x="7802879" y="1855528"/>
                </a:cubicBezTo>
                <a:cubicBezTo>
                  <a:pt x="7806116" y="1853742"/>
                  <a:pt x="7807734" y="1849166"/>
                  <a:pt x="7807734" y="1841799"/>
                </a:cubicBezTo>
                <a:cubicBezTo>
                  <a:pt x="7807734" y="1836664"/>
                  <a:pt x="7806674" y="1832981"/>
                  <a:pt x="7804553" y="1830748"/>
                </a:cubicBezTo>
                <a:cubicBezTo>
                  <a:pt x="7802432" y="1828516"/>
                  <a:pt x="7800479" y="1827176"/>
                  <a:pt x="7798693" y="1826730"/>
                </a:cubicBezTo>
                <a:cubicBezTo>
                  <a:pt x="7796907" y="1826284"/>
                  <a:pt x="7794005" y="1826060"/>
                  <a:pt x="7789986" y="1826060"/>
                </a:cubicBezTo>
                <a:cubicBezTo>
                  <a:pt x="7776592" y="1826060"/>
                  <a:pt x="7766714" y="1824777"/>
                  <a:pt x="7760351" y="1822209"/>
                </a:cubicBezTo>
                <a:cubicBezTo>
                  <a:pt x="7753989" y="1819642"/>
                  <a:pt x="7750361" y="1817019"/>
                  <a:pt x="7749468" y="1814340"/>
                </a:cubicBezTo>
                <a:cubicBezTo>
                  <a:pt x="7748575" y="1811661"/>
                  <a:pt x="7748128" y="1807085"/>
                  <a:pt x="7748128" y="1800611"/>
                </a:cubicBezTo>
                <a:lnTo>
                  <a:pt x="7748128" y="1653271"/>
                </a:lnTo>
                <a:cubicBezTo>
                  <a:pt x="7748128" y="1621124"/>
                  <a:pt x="7735355" y="1595451"/>
                  <a:pt x="7709808" y="1576252"/>
                </a:cubicBezTo>
                <a:cubicBezTo>
                  <a:pt x="7684261" y="1557053"/>
                  <a:pt x="7646939" y="1547454"/>
                  <a:pt x="7597844" y="1547454"/>
                </a:cubicBezTo>
                <a:close/>
                <a:moveTo>
                  <a:pt x="6512632" y="1547454"/>
                </a:moveTo>
                <a:cubicBezTo>
                  <a:pt x="6459724" y="1547454"/>
                  <a:pt x="6418312" y="1562300"/>
                  <a:pt x="6388398" y="1591991"/>
                </a:cubicBezTo>
                <a:cubicBezTo>
                  <a:pt x="6358484" y="1621682"/>
                  <a:pt x="6343526" y="1658963"/>
                  <a:pt x="6343526" y="1703835"/>
                </a:cubicBezTo>
                <a:cubicBezTo>
                  <a:pt x="6343526" y="1750493"/>
                  <a:pt x="6359711" y="1788556"/>
                  <a:pt x="6392081" y="1818024"/>
                </a:cubicBezTo>
                <a:cubicBezTo>
                  <a:pt x="6424452" y="1847492"/>
                  <a:pt x="6467872" y="1862225"/>
                  <a:pt x="6522343" y="1862225"/>
                </a:cubicBezTo>
                <a:cubicBezTo>
                  <a:pt x="6542882" y="1862225"/>
                  <a:pt x="6561522" y="1859714"/>
                  <a:pt x="6578265" y="1854691"/>
                </a:cubicBezTo>
                <a:cubicBezTo>
                  <a:pt x="6595009" y="1849668"/>
                  <a:pt x="6608292" y="1843529"/>
                  <a:pt x="6618114" y="1836274"/>
                </a:cubicBezTo>
                <a:cubicBezTo>
                  <a:pt x="6627937" y="1829018"/>
                  <a:pt x="6636141" y="1821149"/>
                  <a:pt x="6642727" y="1812666"/>
                </a:cubicBezTo>
                <a:cubicBezTo>
                  <a:pt x="6649312" y="1804183"/>
                  <a:pt x="6653889" y="1797039"/>
                  <a:pt x="6656456" y="1791234"/>
                </a:cubicBezTo>
                <a:cubicBezTo>
                  <a:pt x="6659023" y="1785430"/>
                  <a:pt x="6660307" y="1780965"/>
                  <a:pt x="6660307" y="1777840"/>
                </a:cubicBezTo>
                <a:cubicBezTo>
                  <a:pt x="6660307" y="1769803"/>
                  <a:pt x="6654405" y="1765785"/>
                  <a:pt x="6642601" y="1765785"/>
                </a:cubicBezTo>
                <a:cubicBezTo>
                  <a:pt x="6636577" y="1765785"/>
                  <a:pt x="6632541" y="1766678"/>
                  <a:pt x="6630494" y="1768464"/>
                </a:cubicBezTo>
                <a:cubicBezTo>
                  <a:pt x="6628446" y="1770250"/>
                  <a:pt x="6626217" y="1774156"/>
                  <a:pt x="6623807" y="1780184"/>
                </a:cubicBezTo>
                <a:cubicBezTo>
                  <a:pt x="6616858" y="1796481"/>
                  <a:pt x="6604644" y="1809652"/>
                  <a:pt x="6587163" y="1819698"/>
                </a:cubicBezTo>
                <a:cubicBezTo>
                  <a:pt x="6569682" y="1829744"/>
                  <a:pt x="6550085" y="1834767"/>
                  <a:pt x="6528371" y="1834767"/>
                </a:cubicBezTo>
                <a:cubicBezTo>
                  <a:pt x="6528148" y="1834767"/>
                  <a:pt x="6527924" y="1834767"/>
                  <a:pt x="6527701" y="1834767"/>
                </a:cubicBezTo>
                <a:cubicBezTo>
                  <a:pt x="6463407" y="1834767"/>
                  <a:pt x="6431260" y="1792797"/>
                  <a:pt x="6431260" y="1708858"/>
                </a:cubicBezTo>
                <a:lnTo>
                  <a:pt x="6638206" y="1708858"/>
                </a:lnTo>
                <a:cubicBezTo>
                  <a:pt x="6646912" y="1708858"/>
                  <a:pt x="6652773" y="1707909"/>
                  <a:pt x="6655786" y="1706012"/>
                </a:cubicBezTo>
                <a:cubicBezTo>
                  <a:pt x="6658800" y="1704114"/>
                  <a:pt x="6660307" y="1698812"/>
                  <a:pt x="6660307" y="1690106"/>
                </a:cubicBezTo>
                <a:cubicBezTo>
                  <a:pt x="6660307" y="1645457"/>
                  <a:pt x="6647471" y="1610297"/>
                  <a:pt x="6621798" y="1584624"/>
                </a:cubicBezTo>
                <a:cubicBezTo>
                  <a:pt x="6596125" y="1559844"/>
                  <a:pt x="6559736" y="1547454"/>
                  <a:pt x="6512632" y="1547454"/>
                </a:cubicBezTo>
                <a:close/>
                <a:moveTo>
                  <a:pt x="5493457" y="1547454"/>
                </a:moveTo>
                <a:cubicBezTo>
                  <a:pt x="5440549" y="1547454"/>
                  <a:pt x="5399137" y="1562300"/>
                  <a:pt x="5369223" y="1591991"/>
                </a:cubicBezTo>
                <a:cubicBezTo>
                  <a:pt x="5339309" y="1621682"/>
                  <a:pt x="5324351" y="1658963"/>
                  <a:pt x="5324351" y="1703835"/>
                </a:cubicBezTo>
                <a:cubicBezTo>
                  <a:pt x="5324351" y="1750493"/>
                  <a:pt x="5340536" y="1788556"/>
                  <a:pt x="5372906" y="1818024"/>
                </a:cubicBezTo>
                <a:cubicBezTo>
                  <a:pt x="5405277" y="1847492"/>
                  <a:pt x="5448697" y="1862225"/>
                  <a:pt x="5503168" y="1862225"/>
                </a:cubicBezTo>
                <a:cubicBezTo>
                  <a:pt x="5523707" y="1862225"/>
                  <a:pt x="5542347" y="1859714"/>
                  <a:pt x="5559090" y="1854691"/>
                </a:cubicBezTo>
                <a:cubicBezTo>
                  <a:pt x="5575834" y="1849668"/>
                  <a:pt x="5589117" y="1843529"/>
                  <a:pt x="5598939" y="1836274"/>
                </a:cubicBezTo>
                <a:cubicBezTo>
                  <a:pt x="5608762" y="1829018"/>
                  <a:pt x="5616966" y="1821149"/>
                  <a:pt x="5623552" y="1812666"/>
                </a:cubicBezTo>
                <a:cubicBezTo>
                  <a:pt x="5630137" y="1804183"/>
                  <a:pt x="5634714" y="1797039"/>
                  <a:pt x="5637281" y="1791234"/>
                </a:cubicBezTo>
                <a:cubicBezTo>
                  <a:pt x="5639848" y="1785430"/>
                  <a:pt x="5641132" y="1780965"/>
                  <a:pt x="5641132" y="1777840"/>
                </a:cubicBezTo>
                <a:cubicBezTo>
                  <a:pt x="5641132" y="1769803"/>
                  <a:pt x="5635230" y="1765785"/>
                  <a:pt x="5623426" y="1765785"/>
                </a:cubicBezTo>
                <a:cubicBezTo>
                  <a:pt x="5617402" y="1765785"/>
                  <a:pt x="5613366" y="1766678"/>
                  <a:pt x="5611319" y="1768464"/>
                </a:cubicBezTo>
                <a:cubicBezTo>
                  <a:pt x="5609271" y="1770250"/>
                  <a:pt x="5607042" y="1774156"/>
                  <a:pt x="5604632" y="1780184"/>
                </a:cubicBezTo>
                <a:cubicBezTo>
                  <a:pt x="5597683" y="1796481"/>
                  <a:pt x="5585469" y="1809652"/>
                  <a:pt x="5567988" y="1819698"/>
                </a:cubicBezTo>
                <a:cubicBezTo>
                  <a:pt x="5550507" y="1829744"/>
                  <a:pt x="5530910" y="1834767"/>
                  <a:pt x="5509196" y="1834767"/>
                </a:cubicBezTo>
                <a:cubicBezTo>
                  <a:pt x="5508973" y="1834767"/>
                  <a:pt x="5508749" y="1834767"/>
                  <a:pt x="5508526" y="1834767"/>
                </a:cubicBezTo>
                <a:cubicBezTo>
                  <a:pt x="5444232" y="1834767"/>
                  <a:pt x="5412085" y="1792797"/>
                  <a:pt x="5412085" y="1708858"/>
                </a:cubicBezTo>
                <a:lnTo>
                  <a:pt x="5619031" y="1708858"/>
                </a:lnTo>
                <a:cubicBezTo>
                  <a:pt x="5627737" y="1708858"/>
                  <a:pt x="5633598" y="1707909"/>
                  <a:pt x="5636611" y="1706012"/>
                </a:cubicBezTo>
                <a:cubicBezTo>
                  <a:pt x="5639625" y="1704114"/>
                  <a:pt x="5641132" y="1698812"/>
                  <a:pt x="5641132" y="1690106"/>
                </a:cubicBezTo>
                <a:cubicBezTo>
                  <a:pt x="5641132" y="1645457"/>
                  <a:pt x="5628296" y="1610297"/>
                  <a:pt x="5602623" y="1584624"/>
                </a:cubicBezTo>
                <a:cubicBezTo>
                  <a:pt x="5576950" y="1559844"/>
                  <a:pt x="5540561" y="1547454"/>
                  <a:pt x="5493457" y="1547454"/>
                </a:cubicBezTo>
                <a:close/>
                <a:moveTo>
                  <a:pt x="3340808" y="1547454"/>
                </a:moveTo>
                <a:cubicBezTo>
                  <a:pt x="3287900" y="1547454"/>
                  <a:pt x="3246488" y="1562300"/>
                  <a:pt x="3216574" y="1591991"/>
                </a:cubicBezTo>
                <a:cubicBezTo>
                  <a:pt x="3186659" y="1621682"/>
                  <a:pt x="3171702" y="1658963"/>
                  <a:pt x="3171702" y="1703835"/>
                </a:cubicBezTo>
                <a:cubicBezTo>
                  <a:pt x="3171702" y="1750493"/>
                  <a:pt x="3187887" y="1788556"/>
                  <a:pt x="3220257" y="1818024"/>
                </a:cubicBezTo>
                <a:cubicBezTo>
                  <a:pt x="3252627" y="1847492"/>
                  <a:pt x="3296048" y="1862225"/>
                  <a:pt x="3350519" y="1862225"/>
                </a:cubicBezTo>
                <a:cubicBezTo>
                  <a:pt x="3371057" y="1862225"/>
                  <a:pt x="3389698" y="1859714"/>
                  <a:pt x="3406441" y="1854691"/>
                </a:cubicBezTo>
                <a:cubicBezTo>
                  <a:pt x="3423185" y="1849668"/>
                  <a:pt x="3436467" y="1843529"/>
                  <a:pt x="3446290" y="1836274"/>
                </a:cubicBezTo>
                <a:cubicBezTo>
                  <a:pt x="3456112" y="1829018"/>
                  <a:pt x="3464316" y="1821149"/>
                  <a:pt x="3470902" y="1812666"/>
                </a:cubicBezTo>
                <a:cubicBezTo>
                  <a:pt x="3477488" y="1804183"/>
                  <a:pt x="3482064" y="1797039"/>
                  <a:pt x="3484631" y="1791234"/>
                </a:cubicBezTo>
                <a:cubicBezTo>
                  <a:pt x="3487199" y="1785430"/>
                  <a:pt x="3488483" y="1780965"/>
                  <a:pt x="3488483" y="1777840"/>
                </a:cubicBezTo>
                <a:cubicBezTo>
                  <a:pt x="3488483" y="1769803"/>
                  <a:pt x="3482581" y="1765785"/>
                  <a:pt x="3470776" y="1765785"/>
                </a:cubicBezTo>
                <a:cubicBezTo>
                  <a:pt x="3464752" y="1765785"/>
                  <a:pt x="3460717" y="1766678"/>
                  <a:pt x="3458669" y="1768464"/>
                </a:cubicBezTo>
                <a:cubicBezTo>
                  <a:pt x="3456622" y="1770250"/>
                  <a:pt x="3454393" y="1774156"/>
                  <a:pt x="3451982" y="1780184"/>
                </a:cubicBezTo>
                <a:cubicBezTo>
                  <a:pt x="3445034" y="1796481"/>
                  <a:pt x="3432819" y="1809652"/>
                  <a:pt x="3415339" y="1819698"/>
                </a:cubicBezTo>
                <a:cubicBezTo>
                  <a:pt x="3397858" y="1829744"/>
                  <a:pt x="3378260" y="1834767"/>
                  <a:pt x="3356546" y="1834767"/>
                </a:cubicBezTo>
                <a:cubicBezTo>
                  <a:pt x="3356324" y="1834767"/>
                  <a:pt x="3356100" y="1834767"/>
                  <a:pt x="3355877" y="1834767"/>
                </a:cubicBezTo>
                <a:cubicBezTo>
                  <a:pt x="3291583" y="1834767"/>
                  <a:pt x="3259436" y="1792797"/>
                  <a:pt x="3259436" y="1708858"/>
                </a:cubicBezTo>
                <a:lnTo>
                  <a:pt x="3466381" y="1708858"/>
                </a:lnTo>
                <a:cubicBezTo>
                  <a:pt x="3475088" y="1708858"/>
                  <a:pt x="3480948" y="1707909"/>
                  <a:pt x="3483962" y="1706012"/>
                </a:cubicBezTo>
                <a:cubicBezTo>
                  <a:pt x="3486976" y="1704114"/>
                  <a:pt x="3488483" y="1698812"/>
                  <a:pt x="3488483" y="1690106"/>
                </a:cubicBezTo>
                <a:cubicBezTo>
                  <a:pt x="3488483" y="1645457"/>
                  <a:pt x="3475646" y="1610297"/>
                  <a:pt x="3449973" y="1584624"/>
                </a:cubicBezTo>
                <a:cubicBezTo>
                  <a:pt x="3424300" y="1559844"/>
                  <a:pt x="3387912" y="1547454"/>
                  <a:pt x="3340808" y="1547454"/>
                </a:cubicBezTo>
                <a:close/>
                <a:moveTo>
                  <a:pt x="2689276" y="1547454"/>
                </a:moveTo>
                <a:cubicBezTo>
                  <a:pt x="2634357" y="1547454"/>
                  <a:pt x="2591495" y="1562579"/>
                  <a:pt x="2560688" y="1592828"/>
                </a:cubicBezTo>
                <a:cubicBezTo>
                  <a:pt x="2529881" y="1623077"/>
                  <a:pt x="2514477" y="1661754"/>
                  <a:pt x="2514477" y="1708858"/>
                </a:cubicBezTo>
                <a:cubicBezTo>
                  <a:pt x="2514477" y="1753283"/>
                  <a:pt x="2529769" y="1789951"/>
                  <a:pt x="2560353" y="1818861"/>
                </a:cubicBezTo>
                <a:cubicBezTo>
                  <a:pt x="2590937" y="1847771"/>
                  <a:pt x="2633911" y="1862225"/>
                  <a:pt x="2689276" y="1862225"/>
                </a:cubicBezTo>
                <a:cubicBezTo>
                  <a:pt x="2744639" y="1862225"/>
                  <a:pt x="2787613" y="1847771"/>
                  <a:pt x="2818198" y="1818861"/>
                </a:cubicBezTo>
                <a:cubicBezTo>
                  <a:pt x="2848782" y="1789951"/>
                  <a:pt x="2864074" y="1753283"/>
                  <a:pt x="2864074" y="1708858"/>
                </a:cubicBezTo>
                <a:cubicBezTo>
                  <a:pt x="2864074" y="1661754"/>
                  <a:pt x="2848559" y="1623077"/>
                  <a:pt x="2817528" y="1592828"/>
                </a:cubicBezTo>
                <a:cubicBezTo>
                  <a:pt x="2786497" y="1562579"/>
                  <a:pt x="2743746" y="1547454"/>
                  <a:pt x="2689276" y="1547454"/>
                </a:cubicBezTo>
                <a:close/>
                <a:moveTo>
                  <a:pt x="1883483" y="1547454"/>
                </a:moveTo>
                <a:cubicBezTo>
                  <a:pt x="1830574" y="1547454"/>
                  <a:pt x="1789163" y="1562300"/>
                  <a:pt x="1759249" y="1591991"/>
                </a:cubicBezTo>
                <a:cubicBezTo>
                  <a:pt x="1729334" y="1621682"/>
                  <a:pt x="1714376" y="1658963"/>
                  <a:pt x="1714376" y="1703835"/>
                </a:cubicBezTo>
                <a:cubicBezTo>
                  <a:pt x="1714376" y="1750493"/>
                  <a:pt x="1730562" y="1788556"/>
                  <a:pt x="1762932" y="1818024"/>
                </a:cubicBezTo>
                <a:cubicBezTo>
                  <a:pt x="1795302" y="1847492"/>
                  <a:pt x="1838723" y="1862225"/>
                  <a:pt x="1893194" y="1862225"/>
                </a:cubicBezTo>
                <a:cubicBezTo>
                  <a:pt x="1913732" y="1862225"/>
                  <a:pt x="1932373" y="1859714"/>
                  <a:pt x="1949116" y="1854691"/>
                </a:cubicBezTo>
                <a:cubicBezTo>
                  <a:pt x="1965859" y="1849668"/>
                  <a:pt x="1979142" y="1843529"/>
                  <a:pt x="1988965" y="1836274"/>
                </a:cubicBezTo>
                <a:cubicBezTo>
                  <a:pt x="1998787" y="1829018"/>
                  <a:pt x="2006991" y="1821149"/>
                  <a:pt x="2013577" y="1812666"/>
                </a:cubicBezTo>
                <a:cubicBezTo>
                  <a:pt x="2020163" y="1804183"/>
                  <a:pt x="2024739" y="1797039"/>
                  <a:pt x="2027306" y="1791234"/>
                </a:cubicBezTo>
                <a:cubicBezTo>
                  <a:pt x="2029874" y="1785430"/>
                  <a:pt x="2031157" y="1780965"/>
                  <a:pt x="2031157" y="1777840"/>
                </a:cubicBezTo>
                <a:cubicBezTo>
                  <a:pt x="2031157" y="1769803"/>
                  <a:pt x="2025255" y="1765785"/>
                  <a:pt x="2013452" y="1765785"/>
                </a:cubicBezTo>
                <a:cubicBezTo>
                  <a:pt x="2007427" y="1765785"/>
                  <a:pt x="2003392" y="1766678"/>
                  <a:pt x="2001344" y="1768464"/>
                </a:cubicBezTo>
                <a:cubicBezTo>
                  <a:pt x="1999296" y="1770250"/>
                  <a:pt x="1997068" y="1774156"/>
                  <a:pt x="1994657" y="1780184"/>
                </a:cubicBezTo>
                <a:cubicBezTo>
                  <a:pt x="1987709" y="1796481"/>
                  <a:pt x="1975494" y="1809652"/>
                  <a:pt x="1958013" y="1819698"/>
                </a:cubicBezTo>
                <a:cubicBezTo>
                  <a:pt x="1940533" y="1829744"/>
                  <a:pt x="1920935" y="1834767"/>
                  <a:pt x="1899221" y="1834767"/>
                </a:cubicBezTo>
                <a:cubicBezTo>
                  <a:pt x="1898998" y="1834767"/>
                  <a:pt x="1898775" y="1834767"/>
                  <a:pt x="1898552" y="1834767"/>
                </a:cubicBezTo>
                <a:cubicBezTo>
                  <a:pt x="1834258" y="1834767"/>
                  <a:pt x="1802111" y="1792797"/>
                  <a:pt x="1802111" y="1708858"/>
                </a:cubicBezTo>
                <a:lnTo>
                  <a:pt x="2009056" y="1708858"/>
                </a:lnTo>
                <a:cubicBezTo>
                  <a:pt x="2017763" y="1708858"/>
                  <a:pt x="2023623" y="1707909"/>
                  <a:pt x="2026637" y="1706012"/>
                </a:cubicBezTo>
                <a:cubicBezTo>
                  <a:pt x="2029651" y="1704114"/>
                  <a:pt x="2031157" y="1698812"/>
                  <a:pt x="2031157" y="1690106"/>
                </a:cubicBezTo>
                <a:cubicBezTo>
                  <a:pt x="2031157" y="1645457"/>
                  <a:pt x="2018321" y="1610297"/>
                  <a:pt x="1992648" y="1584624"/>
                </a:cubicBezTo>
                <a:cubicBezTo>
                  <a:pt x="1966975" y="1559844"/>
                  <a:pt x="1930587" y="1547454"/>
                  <a:pt x="1883483" y="1547454"/>
                </a:cubicBezTo>
                <a:close/>
                <a:moveTo>
                  <a:pt x="1530314" y="1547454"/>
                </a:moveTo>
                <a:cubicBezTo>
                  <a:pt x="1524286" y="1547454"/>
                  <a:pt x="1518649" y="1547678"/>
                  <a:pt x="1513403" y="1548126"/>
                </a:cubicBezTo>
                <a:cubicBezTo>
                  <a:pt x="1508157" y="1548575"/>
                  <a:pt x="1499953" y="1549528"/>
                  <a:pt x="1488791" y="1550986"/>
                </a:cubicBezTo>
                <a:cubicBezTo>
                  <a:pt x="1477628" y="1552444"/>
                  <a:pt x="1467694" y="1555079"/>
                  <a:pt x="1458987" y="1558892"/>
                </a:cubicBezTo>
                <a:cubicBezTo>
                  <a:pt x="1450281" y="1562704"/>
                  <a:pt x="1441463" y="1567750"/>
                  <a:pt x="1432534" y="1574028"/>
                </a:cubicBezTo>
                <a:cubicBezTo>
                  <a:pt x="1423604" y="1580307"/>
                  <a:pt x="1416627" y="1588997"/>
                  <a:pt x="1411604" y="1600098"/>
                </a:cubicBezTo>
                <a:cubicBezTo>
                  <a:pt x="1406581" y="1611199"/>
                  <a:pt x="1404070" y="1623815"/>
                  <a:pt x="1404070" y="1637946"/>
                </a:cubicBezTo>
                <a:cubicBezTo>
                  <a:pt x="1404070" y="1660605"/>
                  <a:pt x="1413223" y="1679708"/>
                  <a:pt x="1431528" y="1695254"/>
                </a:cubicBezTo>
                <a:cubicBezTo>
                  <a:pt x="1440235" y="1702810"/>
                  <a:pt x="1450169" y="1708975"/>
                  <a:pt x="1461332" y="1713750"/>
                </a:cubicBezTo>
                <a:cubicBezTo>
                  <a:pt x="1472494" y="1718526"/>
                  <a:pt x="1482502" y="1721877"/>
                  <a:pt x="1491357" y="1723804"/>
                </a:cubicBezTo>
                <a:cubicBezTo>
                  <a:pt x="1500212" y="1725731"/>
                  <a:pt x="1515641" y="1728744"/>
                  <a:pt x="1537644" y="1732843"/>
                </a:cubicBezTo>
                <a:cubicBezTo>
                  <a:pt x="1546717" y="1734824"/>
                  <a:pt x="1554303" y="1736412"/>
                  <a:pt x="1560404" y="1737607"/>
                </a:cubicBezTo>
                <a:cubicBezTo>
                  <a:pt x="1566505" y="1738801"/>
                  <a:pt x="1574385" y="1741350"/>
                  <a:pt x="1584044" y="1745254"/>
                </a:cubicBezTo>
                <a:cubicBezTo>
                  <a:pt x="1593702" y="1749157"/>
                  <a:pt x="1601115" y="1754511"/>
                  <a:pt x="1606281" y="1761317"/>
                </a:cubicBezTo>
                <a:cubicBezTo>
                  <a:pt x="1611446" y="1768122"/>
                  <a:pt x="1614030" y="1776321"/>
                  <a:pt x="1614030" y="1785913"/>
                </a:cubicBezTo>
                <a:cubicBezTo>
                  <a:pt x="1613806" y="1820268"/>
                  <a:pt x="1587687" y="1837446"/>
                  <a:pt x="1535671" y="1837446"/>
                </a:cubicBezTo>
                <a:cubicBezTo>
                  <a:pt x="1518705" y="1837446"/>
                  <a:pt x="1503971" y="1834944"/>
                  <a:pt x="1491469" y="1829940"/>
                </a:cubicBezTo>
                <a:cubicBezTo>
                  <a:pt x="1478968" y="1824936"/>
                  <a:pt x="1469145" y="1817764"/>
                  <a:pt x="1462001" y="1808422"/>
                </a:cubicBezTo>
                <a:cubicBezTo>
                  <a:pt x="1454857" y="1799081"/>
                  <a:pt x="1449556" y="1790741"/>
                  <a:pt x="1446096" y="1783402"/>
                </a:cubicBezTo>
                <a:cubicBezTo>
                  <a:pt x="1442635" y="1776063"/>
                  <a:pt x="1439566" y="1767611"/>
                  <a:pt x="1436887" y="1758046"/>
                </a:cubicBezTo>
                <a:cubicBezTo>
                  <a:pt x="1435547" y="1753599"/>
                  <a:pt x="1433873" y="1750875"/>
                  <a:pt x="1431864" y="1749874"/>
                </a:cubicBezTo>
                <a:cubicBezTo>
                  <a:pt x="1429855" y="1748873"/>
                  <a:pt x="1426060" y="1748372"/>
                  <a:pt x="1420478" y="1748372"/>
                </a:cubicBezTo>
                <a:cubicBezTo>
                  <a:pt x="1412665" y="1748372"/>
                  <a:pt x="1407977" y="1749544"/>
                  <a:pt x="1406414" y="1751888"/>
                </a:cubicBezTo>
                <a:cubicBezTo>
                  <a:pt x="1404851" y="1754232"/>
                  <a:pt x="1404070" y="1759757"/>
                  <a:pt x="1404070" y="1768464"/>
                </a:cubicBezTo>
                <a:lnTo>
                  <a:pt x="1404070" y="1843138"/>
                </a:lnTo>
                <a:cubicBezTo>
                  <a:pt x="1404070" y="1850505"/>
                  <a:pt x="1404740" y="1855528"/>
                  <a:pt x="1406079" y="1858207"/>
                </a:cubicBezTo>
                <a:cubicBezTo>
                  <a:pt x="1407419" y="1860886"/>
                  <a:pt x="1410879" y="1862225"/>
                  <a:pt x="1416460" y="1862225"/>
                </a:cubicBezTo>
                <a:cubicBezTo>
                  <a:pt x="1416684" y="1862225"/>
                  <a:pt x="1416795" y="1862225"/>
                  <a:pt x="1416795" y="1862225"/>
                </a:cubicBezTo>
                <a:cubicBezTo>
                  <a:pt x="1420813" y="1862225"/>
                  <a:pt x="1427511" y="1858832"/>
                  <a:pt x="1436887" y="1852044"/>
                </a:cubicBezTo>
                <a:lnTo>
                  <a:pt x="1454634" y="1840161"/>
                </a:lnTo>
                <a:cubicBezTo>
                  <a:pt x="1475843" y="1854871"/>
                  <a:pt x="1502855" y="1862225"/>
                  <a:pt x="1535671" y="1862225"/>
                </a:cubicBezTo>
                <a:cubicBezTo>
                  <a:pt x="1542145" y="1862225"/>
                  <a:pt x="1547894" y="1862002"/>
                  <a:pt x="1552917" y="1861556"/>
                </a:cubicBezTo>
                <a:cubicBezTo>
                  <a:pt x="1557940" y="1861109"/>
                  <a:pt x="1566144" y="1860104"/>
                  <a:pt x="1577529" y="1858539"/>
                </a:cubicBezTo>
                <a:cubicBezTo>
                  <a:pt x="1588915" y="1856975"/>
                  <a:pt x="1598961" y="1854015"/>
                  <a:pt x="1607667" y="1849660"/>
                </a:cubicBezTo>
                <a:cubicBezTo>
                  <a:pt x="1616373" y="1845305"/>
                  <a:pt x="1625191" y="1839722"/>
                  <a:pt x="1634121" y="1832909"/>
                </a:cubicBezTo>
                <a:cubicBezTo>
                  <a:pt x="1643051" y="1826097"/>
                  <a:pt x="1650027" y="1816604"/>
                  <a:pt x="1655050" y="1804430"/>
                </a:cubicBezTo>
                <a:cubicBezTo>
                  <a:pt x="1660073" y="1792257"/>
                  <a:pt x="1662585" y="1778129"/>
                  <a:pt x="1662585" y="1762049"/>
                </a:cubicBezTo>
                <a:cubicBezTo>
                  <a:pt x="1662585" y="1733865"/>
                  <a:pt x="1649949" y="1709786"/>
                  <a:pt x="1624677" y="1689813"/>
                </a:cubicBezTo>
                <a:cubicBezTo>
                  <a:pt x="1612374" y="1680712"/>
                  <a:pt x="1596657" y="1674062"/>
                  <a:pt x="1577527" y="1669862"/>
                </a:cubicBezTo>
                <a:cubicBezTo>
                  <a:pt x="1558396" y="1665662"/>
                  <a:pt x="1540068" y="1661381"/>
                  <a:pt x="1522544" y="1657017"/>
                </a:cubicBezTo>
                <a:cubicBezTo>
                  <a:pt x="1495716" y="1651382"/>
                  <a:pt x="1475595" y="1647156"/>
                  <a:pt x="1462180" y="1644338"/>
                </a:cubicBezTo>
                <a:lnTo>
                  <a:pt x="1459381" y="1643750"/>
                </a:lnTo>
                <a:lnTo>
                  <a:pt x="1458062" y="1638249"/>
                </a:lnTo>
                <a:cubicBezTo>
                  <a:pt x="1454437" y="1632291"/>
                  <a:pt x="1452625" y="1625057"/>
                  <a:pt x="1452625" y="1616546"/>
                </a:cubicBezTo>
                <a:cubicBezTo>
                  <a:pt x="1452849" y="1585665"/>
                  <a:pt x="1478521" y="1570225"/>
                  <a:pt x="1529644" y="1570225"/>
                </a:cubicBezTo>
                <a:cubicBezTo>
                  <a:pt x="1579873" y="1570225"/>
                  <a:pt x="1606774" y="1589244"/>
                  <a:pt x="1610346" y="1627282"/>
                </a:cubicBezTo>
                <a:cubicBezTo>
                  <a:pt x="1610793" y="1632588"/>
                  <a:pt x="1611797" y="1636181"/>
                  <a:pt x="1613359" y="1638061"/>
                </a:cubicBezTo>
                <a:cubicBezTo>
                  <a:pt x="1614922" y="1639941"/>
                  <a:pt x="1619164" y="1640881"/>
                  <a:pt x="1626085" y="1640881"/>
                </a:cubicBezTo>
                <a:cubicBezTo>
                  <a:pt x="1633898" y="1640881"/>
                  <a:pt x="1638642" y="1639820"/>
                  <a:pt x="1640316" y="1637700"/>
                </a:cubicBezTo>
                <a:cubicBezTo>
                  <a:pt x="1641990" y="1635579"/>
                  <a:pt x="1642827" y="1630165"/>
                  <a:pt x="1642827" y="1621459"/>
                </a:cubicBezTo>
                <a:lnTo>
                  <a:pt x="1642827" y="1566876"/>
                </a:lnTo>
                <a:cubicBezTo>
                  <a:pt x="1642827" y="1559063"/>
                  <a:pt x="1642158" y="1553872"/>
                  <a:pt x="1640819" y="1551305"/>
                </a:cubicBezTo>
                <a:cubicBezTo>
                  <a:pt x="1639479" y="1548738"/>
                  <a:pt x="1636018" y="1547454"/>
                  <a:pt x="1630437" y="1547454"/>
                </a:cubicBezTo>
                <a:cubicBezTo>
                  <a:pt x="1627759" y="1547454"/>
                  <a:pt x="1617489" y="1551940"/>
                  <a:pt x="1599630" y="1560911"/>
                </a:cubicBezTo>
                <a:cubicBezTo>
                  <a:pt x="1582217" y="1551940"/>
                  <a:pt x="1559112" y="1547454"/>
                  <a:pt x="1530314" y="1547454"/>
                </a:cubicBezTo>
                <a:close/>
                <a:moveTo>
                  <a:pt x="2232373" y="1424894"/>
                </a:moveTo>
                <a:cubicBezTo>
                  <a:pt x="2226778" y="1424894"/>
                  <a:pt x="2221452" y="1425675"/>
                  <a:pt x="2216394" y="1427238"/>
                </a:cubicBezTo>
                <a:cubicBezTo>
                  <a:pt x="2211336" y="1428801"/>
                  <a:pt x="2207139" y="1430140"/>
                  <a:pt x="2203803" y="1431256"/>
                </a:cubicBezTo>
                <a:cubicBezTo>
                  <a:pt x="2200466" y="1432373"/>
                  <a:pt x="2196054" y="1435442"/>
                  <a:pt x="2190567" y="1440465"/>
                </a:cubicBezTo>
                <a:cubicBezTo>
                  <a:pt x="2185081" y="1445488"/>
                  <a:pt x="2181530" y="1448837"/>
                  <a:pt x="2179915" y="1450511"/>
                </a:cubicBezTo>
                <a:cubicBezTo>
                  <a:pt x="2178300" y="1452185"/>
                  <a:pt x="2173576" y="1457264"/>
                  <a:pt x="2165743" y="1465747"/>
                </a:cubicBezTo>
                <a:cubicBezTo>
                  <a:pt x="2157910" y="1474231"/>
                  <a:pt x="2152826" y="1479588"/>
                  <a:pt x="2150489" y="1481821"/>
                </a:cubicBezTo>
                <a:lnTo>
                  <a:pt x="2169073" y="1498899"/>
                </a:lnTo>
                <a:cubicBezTo>
                  <a:pt x="2178366" y="1490192"/>
                  <a:pt x="2186416" y="1484109"/>
                  <a:pt x="2193223" y="1480649"/>
                </a:cubicBezTo>
                <a:cubicBezTo>
                  <a:pt x="2200030" y="1477189"/>
                  <a:pt x="2208727" y="1475458"/>
                  <a:pt x="2219313" y="1475458"/>
                </a:cubicBezTo>
                <a:cubicBezTo>
                  <a:pt x="2232261" y="1475458"/>
                  <a:pt x="2250512" y="1479365"/>
                  <a:pt x="2274064" y="1487179"/>
                </a:cubicBezTo>
                <a:cubicBezTo>
                  <a:pt x="2297616" y="1494992"/>
                  <a:pt x="2315754" y="1498899"/>
                  <a:pt x="2328479" y="1498899"/>
                </a:cubicBezTo>
                <a:cubicBezTo>
                  <a:pt x="2334524" y="1498899"/>
                  <a:pt x="2340176" y="1498117"/>
                  <a:pt x="2345436" y="1496555"/>
                </a:cubicBezTo>
                <a:cubicBezTo>
                  <a:pt x="2350696" y="1494992"/>
                  <a:pt x="2355061" y="1493597"/>
                  <a:pt x="2358530" y="1492369"/>
                </a:cubicBezTo>
                <a:cubicBezTo>
                  <a:pt x="2361999" y="1491141"/>
                  <a:pt x="2366588" y="1488016"/>
                  <a:pt x="2372296" y="1482993"/>
                </a:cubicBezTo>
                <a:cubicBezTo>
                  <a:pt x="2378005" y="1477970"/>
                  <a:pt x="2381866" y="1474454"/>
                  <a:pt x="2383880" y="1472445"/>
                </a:cubicBezTo>
                <a:cubicBezTo>
                  <a:pt x="2385895" y="1470435"/>
                  <a:pt x="2390490" y="1465524"/>
                  <a:pt x="2397664" y="1457711"/>
                </a:cubicBezTo>
                <a:cubicBezTo>
                  <a:pt x="2404840" y="1449897"/>
                  <a:pt x="2409772" y="1444651"/>
                  <a:pt x="2412462" y="1441972"/>
                </a:cubicBezTo>
                <a:lnTo>
                  <a:pt x="2393960" y="1424894"/>
                </a:lnTo>
                <a:cubicBezTo>
                  <a:pt x="2384326" y="1433600"/>
                  <a:pt x="2376036" y="1439628"/>
                  <a:pt x="2369091" y="1442977"/>
                </a:cubicBezTo>
                <a:cubicBezTo>
                  <a:pt x="2362147" y="1446325"/>
                  <a:pt x="2353185" y="1448000"/>
                  <a:pt x="2342208" y="1448000"/>
                </a:cubicBezTo>
                <a:cubicBezTo>
                  <a:pt x="2329484" y="1448000"/>
                  <a:pt x="2311178" y="1444149"/>
                  <a:pt x="2287291" y="1436447"/>
                </a:cubicBezTo>
                <a:cubicBezTo>
                  <a:pt x="2263404" y="1428745"/>
                  <a:pt x="2245098" y="1424894"/>
                  <a:pt x="2232373" y="1424894"/>
                </a:cubicBezTo>
                <a:close/>
                <a:moveTo>
                  <a:pt x="7238393" y="1422885"/>
                </a:moveTo>
                <a:cubicBezTo>
                  <a:pt x="7237946" y="1459720"/>
                  <a:pt x="7228794" y="1491755"/>
                  <a:pt x="7210934" y="1518991"/>
                </a:cubicBezTo>
                <a:cubicBezTo>
                  <a:pt x="7193074" y="1546226"/>
                  <a:pt x="7168184" y="1560290"/>
                  <a:pt x="7136259" y="1561183"/>
                </a:cubicBezTo>
                <a:lnTo>
                  <a:pt x="7136259" y="1585963"/>
                </a:lnTo>
                <a:lnTo>
                  <a:pt x="7192181" y="1585963"/>
                </a:lnTo>
                <a:lnTo>
                  <a:pt x="7192181" y="1773822"/>
                </a:lnTo>
                <a:cubicBezTo>
                  <a:pt x="7192181" y="1832758"/>
                  <a:pt x="7228417" y="1862225"/>
                  <a:pt x="7300886" y="1862225"/>
                </a:cubicBezTo>
                <a:cubicBezTo>
                  <a:pt x="7326273" y="1862225"/>
                  <a:pt x="7346370" y="1853798"/>
                  <a:pt x="7361178" y="1836943"/>
                </a:cubicBezTo>
                <a:cubicBezTo>
                  <a:pt x="7375985" y="1820089"/>
                  <a:pt x="7383388" y="1798825"/>
                  <a:pt x="7383388" y="1773152"/>
                </a:cubicBezTo>
                <a:lnTo>
                  <a:pt x="7383388" y="1736987"/>
                </a:lnTo>
                <a:lnTo>
                  <a:pt x="7351242" y="1736987"/>
                </a:lnTo>
                <a:lnTo>
                  <a:pt x="7351242" y="1771812"/>
                </a:lnTo>
                <a:cubicBezTo>
                  <a:pt x="7351242" y="1793244"/>
                  <a:pt x="7347129" y="1809094"/>
                  <a:pt x="7338904" y="1819363"/>
                </a:cubicBezTo>
                <a:cubicBezTo>
                  <a:pt x="7330679" y="1829632"/>
                  <a:pt x="7321120" y="1834767"/>
                  <a:pt x="7310226" y="1834767"/>
                </a:cubicBezTo>
                <a:cubicBezTo>
                  <a:pt x="7283768" y="1834767"/>
                  <a:pt x="7270539" y="1814898"/>
                  <a:pt x="7270539" y="1775161"/>
                </a:cubicBezTo>
                <a:lnTo>
                  <a:pt x="7270539" y="1585963"/>
                </a:lnTo>
                <a:lnTo>
                  <a:pt x="7370664" y="1585963"/>
                </a:lnTo>
                <a:lnTo>
                  <a:pt x="7370664" y="1553816"/>
                </a:lnTo>
                <a:lnTo>
                  <a:pt x="7270539" y="1553816"/>
                </a:lnTo>
                <a:lnTo>
                  <a:pt x="7270539" y="1422885"/>
                </a:lnTo>
                <a:close/>
                <a:moveTo>
                  <a:pt x="753021" y="1419871"/>
                </a:moveTo>
                <a:lnTo>
                  <a:pt x="853145" y="1419871"/>
                </a:lnTo>
                <a:cubicBezTo>
                  <a:pt x="915207" y="1420094"/>
                  <a:pt x="960413" y="1440521"/>
                  <a:pt x="988765" y="1481151"/>
                </a:cubicBezTo>
                <a:cubicBezTo>
                  <a:pt x="1008410" y="1509949"/>
                  <a:pt x="1018233" y="1558393"/>
                  <a:pt x="1018233" y="1626482"/>
                </a:cubicBezTo>
                <a:cubicBezTo>
                  <a:pt x="1018233" y="1663540"/>
                  <a:pt x="1015945" y="1692561"/>
                  <a:pt x="1011368" y="1713546"/>
                </a:cubicBezTo>
                <a:cubicBezTo>
                  <a:pt x="1006792" y="1734531"/>
                  <a:pt x="999034" y="1752837"/>
                  <a:pt x="988095" y="1768464"/>
                </a:cubicBezTo>
                <a:cubicBezTo>
                  <a:pt x="961306" y="1806861"/>
                  <a:pt x="916323" y="1826060"/>
                  <a:pt x="853145" y="1826060"/>
                </a:cubicBezTo>
                <a:lnTo>
                  <a:pt x="753021" y="1826060"/>
                </a:lnTo>
                <a:close/>
                <a:moveTo>
                  <a:pt x="8610550" y="1404133"/>
                </a:moveTo>
                <a:cubicBezTo>
                  <a:pt x="8603406" y="1404356"/>
                  <a:pt x="8596598" y="1406700"/>
                  <a:pt x="8590124" y="1411165"/>
                </a:cubicBezTo>
                <a:cubicBezTo>
                  <a:pt x="8584766" y="1414737"/>
                  <a:pt x="8555075" y="1441414"/>
                  <a:pt x="8501050" y="1491197"/>
                </a:cubicBezTo>
                <a:lnTo>
                  <a:pt x="8518128" y="1519325"/>
                </a:lnTo>
                <a:cubicBezTo>
                  <a:pt x="8529067" y="1515754"/>
                  <a:pt x="8543466" y="1510731"/>
                  <a:pt x="8561326" y="1504257"/>
                </a:cubicBezTo>
                <a:cubicBezTo>
                  <a:pt x="8602402" y="1490639"/>
                  <a:pt x="8627628" y="1480928"/>
                  <a:pt x="8637004" y="1475124"/>
                </a:cubicBezTo>
                <a:cubicBezTo>
                  <a:pt x="8646381" y="1469319"/>
                  <a:pt x="8651069" y="1460055"/>
                  <a:pt x="8651069" y="1447330"/>
                </a:cubicBezTo>
                <a:cubicBezTo>
                  <a:pt x="8651069" y="1436391"/>
                  <a:pt x="8647050" y="1426457"/>
                  <a:pt x="8639014" y="1417527"/>
                </a:cubicBezTo>
                <a:cubicBezTo>
                  <a:pt x="8630977" y="1408597"/>
                  <a:pt x="8621490" y="1404133"/>
                  <a:pt x="8610550" y="1404133"/>
                </a:cubicBezTo>
                <a:close/>
                <a:moveTo>
                  <a:pt x="585590" y="1387724"/>
                </a:moveTo>
                <a:lnTo>
                  <a:pt x="585590" y="1419871"/>
                </a:lnTo>
                <a:lnTo>
                  <a:pt x="659595" y="1419871"/>
                </a:lnTo>
                <a:lnTo>
                  <a:pt x="659595" y="1826060"/>
                </a:lnTo>
                <a:lnTo>
                  <a:pt x="585590" y="1826060"/>
                </a:lnTo>
                <a:lnTo>
                  <a:pt x="585590" y="1858207"/>
                </a:lnTo>
                <a:lnTo>
                  <a:pt x="881274" y="1858207"/>
                </a:lnTo>
                <a:cubicBezTo>
                  <a:pt x="950702" y="1858207"/>
                  <a:pt x="1007685" y="1837669"/>
                  <a:pt x="1052222" y="1796592"/>
                </a:cubicBezTo>
                <a:cubicBezTo>
                  <a:pt x="1096759" y="1755516"/>
                  <a:pt x="1119027" y="1699035"/>
                  <a:pt x="1119027" y="1627152"/>
                </a:cubicBezTo>
                <a:cubicBezTo>
                  <a:pt x="1119027" y="1553481"/>
                  <a:pt x="1096647" y="1495160"/>
                  <a:pt x="1051887" y="1452185"/>
                </a:cubicBezTo>
                <a:cubicBezTo>
                  <a:pt x="1007127" y="1409211"/>
                  <a:pt x="950032" y="1387724"/>
                  <a:pt x="880604" y="1387724"/>
                </a:cubicBezTo>
                <a:close/>
                <a:moveTo>
                  <a:pt x="9829676" y="1382366"/>
                </a:moveTo>
                <a:lnTo>
                  <a:pt x="9708121" y="1387724"/>
                </a:lnTo>
                <a:lnTo>
                  <a:pt x="9708121" y="1419871"/>
                </a:lnTo>
                <a:cubicBezTo>
                  <a:pt x="9729998" y="1419871"/>
                  <a:pt x="9743337" y="1421155"/>
                  <a:pt x="9748137" y="1423722"/>
                </a:cubicBezTo>
                <a:cubicBezTo>
                  <a:pt x="9752937" y="1426289"/>
                  <a:pt x="9755336" y="1433935"/>
                  <a:pt x="9755336" y="1446660"/>
                </a:cubicBezTo>
                <a:lnTo>
                  <a:pt x="9755336" y="1580606"/>
                </a:lnTo>
                <a:cubicBezTo>
                  <a:pt x="9728994" y="1559844"/>
                  <a:pt x="9698186" y="1549463"/>
                  <a:pt x="9662914" y="1549463"/>
                </a:cubicBezTo>
                <a:cubicBezTo>
                  <a:pt x="9612238" y="1549463"/>
                  <a:pt x="9570883" y="1563751"/>
                  <a:pt x="9538847" y="1592326"/>
                </a:cubicBezTo>
                <a:cubicBezTo>
                  <a:pt x="9506812" y="1620901"/>
                  <a:pt x="9490794" y="1658963"/>
                  <a:pt x="9490794" y="1706514"/>
                </a:cubicBezTo>
                <a:cubicBezTo>
                  <a:pt x="9490794" y="1752279"/>
                  <a:pt x="9505640" y="1789672"/>
                  <a:pt x="9535331" y="1818693"/>
                </a:cubicBezTo>
                <a:cubicBezTo>
                  <a:pt x="9565022" y="1847715"/>
                  <a:pt x="9604983" y="1862225"/>
                  <a:pt x="9655212" y="1862225"/>
                </a:cubicBezTo>
                <a:cubicBezTo>
                  <a:pt x="9691378" y="1862225"/>
                  <a:pt x="9723413" y="1851063"/>
                  <a:pt x="9751318" y="1828739"/>
                </a:cubicBezTo>
                <a:lnTo>
                  <a:pt x="9751318" y="1862225"/>
                </a:lnTo>
                <a:lnTo>
                  <a:pt x="9876892" y="1858207"/>
                </a:lnTo>
                <a:lnTo>
                  <a:pt x="9876892" y="1826060"/>
                </a:lnTo>
                <a:cubicBezTo>
                  <a:pt x="9855014" y="1826060"/>
                  <a:pt x="9841675" y="1824777"/>
                  <a:pt x="9836876" y="1822209"/>
                </a:cubicBezTo>
                <a:cubicBezTo>
                  <a:pt x="9832076" y="1819642"/>
                  <a:pt x="9829676" y="1811996"/>
                  <a:pt x="9829676" y="1799271"/>
                </a:cubicBezTo>
                <a:close/>
                <a:moveTo>
                  <a:pt x="5236878" y="1382366"/>
                </a:moveTo>
                <a:lnTo>
                  <a:pt x="5115322" y="1387724"/>
                </a:lnTo>
                <a:lnTo>
                  <a:pt x="5115322" y="1419871"/>
                </a:lnTo>
                <a:cubicBezTo>
                  <a:pt x="5137423" y="1419871"/>
                  <a:pt x="5150874" y="1421155"/>
                  <a:pt x="5155674" y="1423722"/>
                </a:cubicBezTo>
                <a:cubicBezTo>
                  <a:pt x="5160473" y="1426289"/>
                  <a:pt x="5162873" y="1433935"/>
                  <a:pt x="5162873" y="1446660"/>
                </a:cubicBezTo>
                <a:lnTo>
                  <a:pt x="5162873" y="1826060"/>
                </a:lnTo>
                <a:lnTo>
                  <a:pt x="5115322" y="1826060"/>
                </a:lnTo>
                <a:lnTo>
                  <a:pt x="5115322" y="1858207"/>
                </a:lnTo>
                <a:cubicBezTo>
                  <a:pt x="5159301" y="1856868"/>
                  <a:pt x="5187429" y="1856198"/>
                  <a:pt x="5199708" y="1856198"/>
                </a:cubicBezTo>
                <a:cubicBezTo>
                  <a:pt x="5209307" y="1856198"/>
                  <a:pt x="5237436" y="1856868"/>
                  <a:pt x="5284094" y="1858207"/>
                </a:cubicBezTo>
                <a:lnTo>
                  <a:pt x="5284094" y="1826060"/>
                </a:lnTo>
                <a:lnTo>
                  <a:pt x="5236878" y="1826060"/>
                </a:lnTo>
                <a:close/>
                <a:moveTo>
                  <a:pt x="8266906" y="1381697"/>
                </a:moveTo>
                <a:cubicBezTo>
                  <a:pt x="8252388" y="1381697"/>
                  <a:pt x="8240220" y="1386943"/>
                  <a:pt x="8230401" y="1397435"/>
                </a:cubicBezTo>
                <a:cubicBezTo>
                  <a:pt x="8220582" y="1407928"/>
                  <a:pt x="8215672" y="1420485"/>
                  <a:pt x="8215672" y="1435107"/>
                </a:cubicBezTo>
                <a:cubicBezTo>
                  <a:pt x="8215672" y="1449730"/>
                  <a:pt x="8220582" y="1462287"/>
                  <a:pt x="8230401" y="1472779"/>
                </a:cubicBezTo>
                <a:cubicBezTo>
                  <a:pt x="8240220" y="1483272"/>
                  <a:pt x="8252388" y="1488518"/>
                  <a:pt x="8266906" y="1488518"/>
                </a:cubicBezTo>
                <a:cubicBezTo>
                  <a:pt x="8281417" y="1488518"/>
                  <a:pt x="8293974" y="1483272"/>
                  <a:pt x="8304578" y="1472779"/>
                </a:cubicBezTo>
                <a:cubicBezTo>
                  <a:pt x="8315182" y="1462287"/>
                  <a:pt x="8320484" y="1449730"/>
                  <a:pt x="8320484" y="1435107"/>
                </a:cubicBezTo>
                <a:cubicBezTo>
                  <a:pt x="8320484" y="1420485"/>
                  <a:pt x="8315238" y="1407928"/>
                  <a:pt x="8304746" y="1397435"/>
                </a:cubicBezTo>
                <a:cubicBezTo>
                  <a:pt x="8294254" y="1386943"/>
                  <a:pt x="8281640" y="1381697"/>
                  <a:pt x="8266906" y="1381697"/>
                </a:cubicBezTo>
                <a:close/>
                <a:moveTo>
                  <a:pt x="3875882" y="1381697"/>
                </a:moveTo>
                <a:cubicBezTo>
                  <a:pt x="3861364" y="1381697"/>
                  <a:pt x="3849196" y="1386943"/>
                  <a:pt x="3839376" y="1397435"/>
                </a:cubicBezTo>
                <a:cubicBezTo>
                  <a:pt x="3829557" y="1407928"/>
                  <a:pt x="3824648" y="1420485"/>
                  <a:pt x="3824648" y="1435107"/>
                </a:cubicBezTo>
                <a:cubicBezTo>
                  <a:pt x="3824648" y="1449730"/>
                  <a:pt x="3829557" y="1462287"/>
                  <a:pt x="3839376" y="1472779"/>
                </a:cubicBezTo>
                <a:cubicBezTo>
                  <a:pt x="3849196" y="1483272"/>
                  <a:pt x="3861364" y="1488518"/>
                  <a:pt x="3875882" y="1488518"/>
                </a:cubicBezTo>
                <a:cubicBezTo>
                  <a:pt x="3890392" y="1488518"/>
                  <a:pt x="3902950" y="1483272"/>
                  <a:pt x="3913554" y="1472779"/>
                </a:cubicBezTo>
                <a:cubicBezTo>
                  <a:pt x="3924158" y="1462287"/>
                  <a:pt x="3929460" y="1449730"/>
                  <a:pt x="3929460" y="1435107"/>
                </a:cubicBezTo>
                <a:cubicBezTo>
                  <a:pt x="3929460" y="1420485"/>
                  <a:pt x="3924214" y="1407928"/>
                  <a:pt x="3913721" y="1397435"/>
                </a:cubicBezTo>
                <a:cubicBezTo>
                  <a:pt x="3903229" y="1386943"/>
                  <a:pt x="3890616" y="1381697"/>
                  <a:pt x="3875882" y="1381697"/>
                </a:cubicBezTo>
                <a:close/>
                <a:moveTo>
                  <a:pt x="1266032" y="1381697"/>
                </a:moveTo>
                <a:cubicBezTo>
                  <a:pt x="1251514" y="1381697"/>
                  <a:pt x="1239346" y="1386943"/>
                  <a:pt x="1229526" y="1397435"/>
                </a:cubicBezTo>
                <a:cubicBezTo>
                  <a:pt x="1219707" y="1407928"/>
                  <a:pt x="1214798" y="1420485"/>
                  <a:pt x="1214798" y="1435107"/>
                </a:cubicBezTo>
                <a:cubicBezTo>
                  <a:pt x="1214798" y="1449730"/>
                  <a:pt x="1219707" y="1462287"/>
                  <a:pt x="1229526" y="1472779"/>
                </a:cubicBezTo>
                <a:cubicBezTo>
                  <a:pt x="1239346" y="1483272"/>
                  <a:pt x="1251514" y="1488518"/>
                  <a:pt x="1266032" y="1488518"/>
                </a:cubicBezTo>
                <a:cubicBezTo>
                  <a:pt x="1280543" y="1488518"/>
                  <a:pt x="1293100" y="1483272"/>
                  <a:pt x="1303704" y="1472779"/>
                </a:cubicBezTo>
                <a:cubicBezTo>
                  <a:pt x="1314308" y="1462287"/>
                  <a:pt x="1319610" y="1449730"/>
                  <a:pt x="1319610" y="1435107"/>
                </a:cubicBezTo>
                <a:cubicBezTo>
                  <a:pt x="1319610" y="1420485"/>
                  <a:pt x="1314364" y="1407928"/>
                  <a:pt x="1303872" y="1397435"/>
                </a:cubicBezTo>
                <a:cubicBezTo>
                  <a:pt x="1293379" y="1386943"/>
                  <a:pt x="1280766" y="1381697"/>
                  <a:pt x="1266032" y="1381697"/>
                </a:cubicBezTo>
                <a:close/>
                <a:moveTo>
                  <a:pt x="0" y="0"/>
                </a:moveTo>
                <a:lnTo>
                  <a:pt x="10820400" y="0"/>
                </a:lnTo>
                <a:lnTo>
                  <a:pt x="10820400" y="4876800"/>
                </a:lnTo>
                <a:lnTo>
                  <a:pt x="0" y="48768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6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76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MTPV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51724A27-B80C-A090-637D-97DEA58AF0E2}"/>
              </a:ext>
            </a:extLst>
          </p:cNvPr>
          <p:cNvGrpSpPr/>
          <p:nvPr/>
        </p:nvGrpSpPr>
        <p:grpSpPr>
          <a:xfrm>
            <a:off x="8258175" y="894509"/>
            <a:ext cx="4373826" cy="5068982"/>
            <a:chOff x="9520039" y="2708940"/>
            <a:chExt cx="1980603" cy="229947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97E468-70B3-AF18-0A69-DF6291A40001}"/>
                </a:ext>
              </a:extLst>
            </p:cNvPr>
            <p:cNvSpPr/>
            <p:nvPr/>
          </p:nvSpPr>
          <p:spPr>
            <a:xfrm flipV="1">
              <a:off x="10114210" y="3831843"/>
              <a:ext cx="12700" cy="53724"/>
            </a:xfrm>
            <a:custGeom>
              <a:avLst/>
              <a:gdLst>
                <a:gd name="connsiteX0" fmla="*/ 50 w 12700"/>
                <a:gd name="connsiteY0" fmla="*/ 53 h 53724"/>
                <a:gd name="connsiteX1" fmla="*/ 50 w 12700"/>
                <a:gd name="connsiteY1" fmla="*/ 53777 h 5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53724">
                  <a:moveTo>
                    <a:pt x="50" y="53"/>
                  </a:moveTo>
                  <a:lnTo>
                    <a:pt x="50" y="53777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20CD20D-A2A5-2390-2160-7ABC17AFDCAB}"/>
                </a:ext>
              </a:extLst>
            </p:cNvPr>
            <p:cNvSpPr/>
            <p:nvPr/>
          </p:nvSpPr>
          <p:spPr>
            <a:xfrm flipV="1">
              <a:off x="10681493" y="2900593"/>
              <a:ext cx="53826" cy="1916223"/>
            </a:xfrm>
            <a:custGeom>
              <a:avLst/>
              <a:gdLst>
                <a:gd name="connsiteX0" fmla="*/ 50 w 53826"/>
                <a:gd name="connsiteY0" fmla="*/ 53 h 1916223"/>
                <a:gd name="connsiteX1" fmla="*/ 53876 w 53826"/>
                <a:gd name="connsiteY1" fmla="*/ 53 h 1916223"/>
                <a:gd name="connsiteX2" fmla="*/ 50 w 53826"/>
                <a:gd name="connsiteY2" fmla="*/ 479108 h 1916223"/>
                <a:gd name="connsiteX3" fmla="*/ 53876 w 53826"/>
                <a:gd name="connsiteY3" fmla="*/ 479108 h 1916223"/>
                <a:gd name="connsiteX4" fmla="*/ 50 w 53826"/>
                <a:gd name="connsiteY4" fmla="*/ 1437220 h 1916223"/>
                <a:gd name="connsiteX5" fmla="*/ 53876 w 53826"/>
                <a:gd name="connsiteY5" fmla="*/ 1437220 h 1916223"/>
                <a:gd name="connsiteX6" fmla="*/ 50 w 53826"/>
                <a:gd name="connsiteY6" fmla="*/ 1916276 h 1916223"/>
                <a:gd name="connsiteX7" fmla="*/ 53876 w 53826"/>
                <a:gd name="connsiteY7" fmla="*/ 1916276 h 191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26" h="1916223">
                  <a:moveTo>
                    <a:pt x="50" y="53"/>
                  </a:moveTo>
                  <a:lnTo>
                    <a:pt x="53876" y="53"/>
                  </a:lnTo>
                  <a:moveTo>
                    <a:pt x="50" y="479108"/>
                  </a:moveTo>
                  <a:lnTo>
                    <a:pt x="53876" y="479108"/>
                  </a:lnTo>
                  <a:moveTo>
                    <a:pt x="50" y="1437220"/>
                  </a:moveTo>
                  <a:lnTo>
                    <a:pt x="53876" y="1437220"/>
                  </a:lnTo>
                  <a:moveTo>
                    <a:pt x="50" y="1916276"/>
                  </a:moveTo>
                  <a:lnTo>
                    <a:pt x="53876" y="1916276"/>
                  </a:lnTo>
                </a:path>
              </a:pathLst>
            </a:custGeom>
            <a:noFill/>
            <a:ln w="252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94659E-D32E-30D5-E774-EF535BE055F8}"/>
                </a:ext>
              </a:extLst>
            </p:cNvPr>
            <p:cNvSpPr/>
            <p:nvPr/>
          </p:nvSpPr>
          <p:spPr>
            <a:xfrm flipV="1">
              <a:off x="9545240" y="3846005"/>
              <a:ext cx="1559271" cy="12687"/>
            </a:xfrm>
            <a:custGeom>
              <a:avLst/>
              <a:gdLst>
                <a:gd name="connsiteX0" fmla="*/ 50 w 1559271"/>
                <a:gd name="connsiteY0" fmla="*/ 53 h 12687"/>
                <a:gd name="connsiteX1" fmla="*/ 1559322 w 1559271"/>
                <a:gd name="connsiteY1" fmla="*/ 53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9271" h="12687">
                  <a:moveTo>
                    <a:pt x="50" y="53"/>
                  </a:moveTo>
                  <a:lnTo>
                    <a:pt x="1559322" y="53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254D1D-1D34-F253-2ADB-7FF24865F760}"/>
                </a:ext>
              </a:extLst>
            </p:cNvPr>
            <p:cNvSpPr/>
            <p:nvPr/>
          </p:nvSpPr>
          <p:spPr>
            <a:xfrm>
              <a:off x="9520039" y="3838533"/>
              <a:ext cx="40332" cy="40293"/>
            </a:xfrm>
            <a:custGeom>
              <a:avLst/>
              <a:gdLst>
                <a:gd name="connsiteX0" fmla="*/ 0 w 40332"/>
                <a:gd name="connsiteY0" fmla="*/ 20171 h 40293"/>
                <a:gd name="connsiteX1" fmla="*/ 40332 w 40332"/>
                <a:gd name="connsiteY1" fmla="*/ 40293 h 40293"/>
                <a:gd name="connsiteX2" fmla="*/ 25202 w 40332"/>
                <a:gd name="connsiteY2" fmla="*/ 20171 h 40293"/>
                <a:gd name="connsiteX3" fmla="*/ 40332 w 40332"/>
                <a:gd name="connsiteY3" fmla="*/ 0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0" y="20171"/>
                  </a:moveTo>
                  <a:lnTo>
                    <a:pt x="40332" y="40293"/>
                  </a:lnTo>
                  <a:lnTo>
                    <a:pt x="25202" y="20171"/>
                  </a:lnTo>
                  <a:lnTo>
                    <a:pt x="40332" y="0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C87E8C-7F18-AD85-E3F2-40116AB1BEC0}"/>
                </a:ext>
              </a:extLst>
            </p:cNvPr>
            <p:cNvSpPr/>
            <p:nvPr/>
          </p:nvSpPr>
          <p:spPr>
            <a:xfrm flipV="1">
              <a:off x="10708431" y="2734118"/>
              <a:ext cx="12700" cy="2274300"/>
            </a:xfrm>
            <a:custGeom>
              <a:avLst/>
              <a:gdLst>
                <a:gd name="connsiteX0" fmla="*/ 50 w 12700"/>
                <a:gd name="connsiteY0" fmla="*/ 55 h 2274300"/>
                <a:gd name="connsiteX1" fmla="*/ 50 w 12700"/>
                <a:gd name="connsiteY1" fmla="*/ 2274356 h 227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74300">
                  <a:moveTo>
                    <a:pt x="50" y="55"/>
                  </a:moveTo>
                  <a:lnTo>
                    <a:pt x="50" y="2274356"/>
                  </a:lnTo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4689A5-EF46-BCA6-16DC-4CA6A6FF9F9F}"/>
                </a:ext>
              </a:extLst>
            </p:cNvPr>
            <p:cNvSpPr/>
            <p:nvPr/>
          </p:nvSpPr>
          <p:spPr>
            <a:xfrm>
              <a:off x="10688240" y="2708940"/>
              <a:ext cx="40332" cy="40293"/>
            </a:xfrm>
            <a:custGeom>
              <a:avLst/>
              <a:gdLst>
                <a:gd name="connsiteX0" fmla="*/ 20191 w 40332"/>
                <a:gd name="connsiteY0" fmla="*/ 0 h 40293"/>
                <a:gd name="connsiteX1" fmla="*/ 0 w 40332"/>
                <a:gd name="connsiteY1" fmla="*/ 40293 h 40293"/>
                <a:gd name="connsiteX2" fmla="*/ 20191 w 40332"/>
                <a:gd name="connsiteY2" fmla="*/ 25177 h 40293"/>
                <a:gd name="connsiteX3" fmla="*/ 40332 w 40332"/>
                <a:gd name="connsiteY3" fmla="*/ 40293 h 4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32" h="40293">
                  <a:moveTo>
                    <a:pt x="20191" y="0"/>
                  </a:moveTo>
                  <a:lnTo>
                    <a:pt x="0" y="40293"/>
                  </a:lnTo>
                  <a:lnTo>
                    <a:pt x="20191" y="25177"/>
                  </a:lnTo>
                  <a:lnTo>
                    <a:pt x="40332" y="40293"/>
                  </a:lnTo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CBD343B-6CDF-21EE-510C-C3DC763571EA}"/>
                </a:ext>
              </a:extLst>
            </p:cNvPr>
            <p:cNvSpPr/>
            <p:nvPr/>
          </p:nvSpPr>
          <p:spPr>
            <a:xfrm>
              <a:off x="9988851" y="4009006"/>
              <a:ext cx="76993" cy="4956"/>
            </a:xfrm>
            <a:custGeom>
              <a:avLst/>
              <a:gdLst>
                <a:gd name="connsiteX0" fmla="*/ 72516 w 76993"/>
                <a:gd name="connsiteY0" fmla="*/ 5114 h 4956"/>
                <a:gd name="connsiteX1" fmla="*/ 77080 w 76993"/>
                <a:gd name="connsiteY1" fmla="*/ 2537 h 4956"/>
                <a:gd name="connsiteX2" fmla="*/ 72516 w 76993"/>
                <a:gd name="connsiteY2" fmla="*/ 158 h 4956"/>
                <a:gd name="connsiteX3" fmla="*/ 4452 w 76993"/>
                <a:gd name="connsiteY3" fmla="*/ 158 h 4956"/>
                <a:gd name="connsiteX4" fmla="*/ 87 w 76993"/>
                <a:gd name="connsiteY4" fmla="*/ 2537 h 4956"/>
                <a:gd name="connsiteX5" fmla="*/ 4452 w 76993"/>
                <a:gd name="connsiteY5" fmla="*/ 5114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93" h="4956">
                  <a:moveTo>
                    <a:pt x="72516" y="5114"/>
                  </a:moveTo>
                  <a:cubicBezTo>
                    <a:pt x="74699" y="5114"/>
                    <a:pt x="77080" y="5114"/>
                    <a:pt x="77080" y="2537"/>
                  </a:cubicBezTo>
                  <a:cubicBezTo>
                    <a:pt x="77080" y="158"/>
                    <a:pt x="74699" y="158"/>
                    <a:pt x="72516" y="158"/>
                  </a:cubicBezTo>
                  <a:lnTo>
                    <a:pt x="4452" y="158"/>
                  </a:lnTo>
                  <a:cubicBezTo>
                    <a:pt x="2270" y="158"/>
                    <a:pt x="87" y="158"/>
                    <a:pt x="87" y="2537"/>
                  </a:cubicBezTo>
                  <a:cubicBezTo>
                    <a:pt x="87" y="5114"/>
                    <a:pt x="2270" y="5114"/>
                    <a:pt x="4452" y="511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E01B62-5BFE-4F5A-EFE3-7AAC74D1F316}"/>
                </a:ext>
              </a:extLst>
            </p:cNvPr>
            <p:cNvSpPr/>
            <p:nvPr/>
          </p:nvSpPr>
          <p:spPr>
            <a:xfrm>
              <a:off x="10098044" y="3930020"/>
              <a:ext cx="48617" cy="62248"/>
            </a:xfrm>
            <a:custGeom>
              <a:avLst/>
              <a:gdLst>
                <a:gd name="connsiteX0" fmla="*/ 29266 w 48617"/>
                <a:gd name="connsiteY0" fmla="*/ 36234 h 62248"/>
                <a:gd name="connsiteX1" fmla="*/ 39585 w 48617"/>
                <a:gd name="connsiteY1" fmla="*/ 60222 h 62248"/>
                <a:gd name="connsiteX2" fmla="*/ 44347 w 48617"/>
                <a:gd name="connsiteY2" fmla="*/ 62204 h 62248"/>
                <a:gd name="connsiteX3" fmla="*/ 46133 w 48617"/>
                <a:gd name="connsiteY3" fmla="*/ 62204 h 62248"/>
                <a:gd name="connsiteX4" fmla="*/ 48713 w 48617"/>
                <a:gd name="connsiteY4" fmla="*/ 61213 h 62248"/>
                <a:gd name="connsiteX5" fmla="*/ 48117 w 48617"/>
                <a:gd name="connsiteY5" fmla="*/ 60420 h 62248"/>
                <a:gd name="connsiteX6" fmla="*/ 45935 w 48617"/>
                <a:gd name="connsiteY6" fmla="*/ 56653 h 62248"/>
                <a:gd name="connsiteX7" fmla="*/ 24305 w 48617"/>
                <a:gd name="connsiteY7" fmla="*/ 5705 h 62248"/>
                <a:gd name="connsiteX8" fmla="*/ 12597 w 48617"/>
                <a:gd name="connsiteY8" fmla="*/ 154 h 62248"/>
                <a:gd name="connsiteX9" fmla="*/ 10414 w 48617"/>
                <a:gd name="connsiteY9" fmla="*/ 1343 h 62248"/>
                <a:gd name="connsiteX10" fmla="*/ 11605 w 48617"/>
                <a:gd name="connsiteY10" fmla="*/ 2731 h 62248"/>
                <a:gd name="connsiteX11" fmla="*/ 17360 w 48617"/>
                <a:gd name="connsiteY11" fmla="*/ 8282 h 62248"/>
                <a:gd name="connsiteX12" fmla="*/ 27877 w 48617"/>
                <a:gd name="connsiteY12" fmla="*/ 32864 h 62248"/>
                <a:gd name="connsiteX13" fmla="*/ 1882 w 48617"/>
                <a:gd name="connsiteY13" fmla="*/ 56455 h 62248"/>
                <a:gd name="connsiteX14" fmla="*/ 96 w 48617"/>
                <a:gd name="connsiteY14" fmla="*/ 59429 h 62248"/>
                <a:gd name="connsiteX15" fmla="*/ 3072 w 48617"/>
                <a:gd name="connsiteY15" fmla="*/ 62403 h 62248"/>
                <a:gd name="connsiteX16" fmla="*/ 6049 w 48617"/>
                <a:gd name="connsiteY16" fmla="*/ 61015 h 6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617" h="62248">
                  <a:moveTo>
                    <a:pt x="29266" y="36234"/>
                  </a:moveTo>
                  <a:cubicBezTo>
                    <a:pt x="33632" y="46147"/>
                    <a:pt x="38592" y="59032"/>
                    <a:pt x="39585" y="60222"/>
                  </a:cubicBezTo>
                  <a:cubicBezTo>
                    <a:pt x="41371" y="62204"/>
                    <a:pt x="42958" y="62204"/>
                    <a:pt x="44347" y="62204"/>
                  </a:cubicBezTo>
                  <a:lnTo>
                    <a:pt x="46133" y="62204"/>
                  </a:lnTo>
                  <a:cubicBezTo>
                    <a:pt x="47721" y="62204"/>
                    <a:pt x="48713" y="62204"/>
                    <a:pt x="48713" y="61213"/>
                  </a:cubicBezTo>
                  <a:cubicBezTo>
                    <a:pt x="48713" y="60817"/>
                    <a:pt x="48316" y="60618"/>
                    <a:pt x="48117" y="60420"/>
                  </a:cubicBezTo>
                  <a:cubicBezTo>
                    <a:pt x="47125" y="59429"/>
                    <a:pt x="46332" y="57446"/>
                    <a:pt x="45935" y="56653"/>
                  </a:cubicBezTo>
                  <a:lnTo>
                    <a:pt x="24305" y="5705"/>
                  </a:lnTo>
                  <a:cubicBezTo>
                    <a:pt x="23710" y="4119"/>
                    <a:pt x="21924" y="154"/>
                    <a:pt x="12597" y="154"/>
                  </a:cubicBezTo>
                  <a:cubicBezTo>
                    <a:pt x="11605" y="154"/>
                    <a:pt x="10414" y="154"/>
                    <a:pt x="10414" y="1343"/>
                  </a:cubicBezTo>
                  <a:cubicBezTo>
                    <a:pt x="10414" y="2533"/>
                    <a:pt x="11208" y="2533"/>
                    <a:pt x="11605" y="2731"/>
                  </a:cubicBezTo>
                  <a:cubicBezTo>
                    <a:pt x="13589" y="2929"/>
                    <a:pt x="15177" y="3128"/>
                    <a:pt x="17360" y="8282"/>
                  </a:cubicBezTo>
                  <a:lnTo>
                    <a:pt x="27877" y="32864"/>
                  </a:lnTo>
                  <a:lnTo>
                    <a:pt x="1882" y="56455"/>
                  </a:lnTo>
                  <a:cubicBezTo>
                    <a:pt x="691" y="57248"/>
                    <a:pt x="96" y="58041"/>
                    <a:pt x="96" y="59429"/>
                  </a:cubicBezTo>
                  <a:cubicBezTo>
                    <a:pt x="96" y="61610"/>
                    <a:pt x="1882" y="62403"/>
                    <a:pt x="3072" y="62403"/>
                  </a:cubicBezTo>
                  <a:cubicBezTo>
                    <a:pt x="4858" y="62403"/>
                    <a:pt x="5850" y="61411"/>
                    <a:pt x="6049" y="6101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B54224-C1C0-8603-13F2-15CB05899C2C}"/>
                </a:ext>
              </a:extLst>
            </p:cNvPr>
            <p:cNvSpPr/>
            <p:nvPr/>
          </p:nvSpPr>
          <p:spPr>
            <a:xfrm>
              <a:off x="10157026" y="3975913"/>
              <a:ext cx="66079" cy="28547"/>
            </a:xfrm>
            <a:custGeom>
              <a:avLst/>
              <a:gdLst>
                <a:gd name="connsiteX0" fmla="*/ 28278 w 66079"/>
                <a:gd name="connsiteY0" fmla="*/ 22557 h 28547"/>
                <a:gd name="connsiteX1" fmla="*/ 27485 w 66079"/>
                <a:gd name="connsiteY1" fmla="*/ 26521 h 28547"/>
                <a:gd name="connsiteX2" fmla="*/ 29866 w 66079"/>
                <a:gd name="connsiteY2" fmla="*/ 28702 h 28547"/>
                <a:gd name="connsiteX3" fmla="*/ 32843 w 66079"/>
                <a:gd name="connsiteY3" fmla="*/ 26720 h 28547"/>
                <a:gd name="connsiteX4" fmla="*/ 34033 w 66079"/>
                <a:gd name="connsiteY4" fmla="*/ 21764 h 28547"/>
                <a:gd name="connsiteX5" fmla="*/ 36216 w 66079"/>
                <a:gd name="connsiteY5" fmla="*/ 12843 h 28547"/>
                <a:gd name="connsiteX6" fmla="*/ 49313 w 66079"/>
                <a:gd name="connsiteY6" fmla="*/ 2336 h 28547"/>
                <a:gd name="connsiteX7" fmla="*/ 53877 w 66079"/>
                <a:gd name="connsiteY7" fmla="*/ 6895 h 28547"/>
                <a:gd name="connsiteX8" fmla="*/ 49710 w 66079"/>
                <a:gd name="connsiteY8" fmla="*/ 20574 h 28547"/>
                <a:gd name="connsiteX9" fmla="*/ 49114 w 66079"/>
                <a:gd name="connsiteY9" fmla="*/ 23349 h 28547"/>
                <a:gd name="connsiteX10" fmla="*/ 55861 w 66079"/>
                <a:gd name="connsiteY10" fmla="*/ 28702 h 28547"/>
                <a:gd name="connsiteX11" fmla="*/ 66180 w 66079"/>
                <a:gd name="connsiteY11" fmla="*/ 18988 h 28547"/>
                <a:gd name="connsiteX12" fmla="*/ 64791 w 66079"/>
                <a:gd name="connsiteY12" fmla="*/ 18195 h 28547"/>
                <a:gd name="connsiteX13" fmla="*/ 63402 w 66079"/>
                <a:gd name="connsiteY13" fmla="*/ 19583 h 28547"/>
                <a:gd name="connsiteX14" fmla="*/ 56258 w 66079"/>
                <a:gd name="connsiteY14" fmla="*/ 26720 h 28547"/>
                <a:gd name="connsiteX15" fmla="*/ 54274 w 66079"/>
                <a:gd name="connsiteY15" fmla="*/ 24341 h 28547"/>
                <a:gd name="connsiteX16" fmla="*/ 55068 w 66079"/>
                <a:gd name="connsiteY16" fmla="*/ 20971 h 28547"/>
                <a:gd name="connsiteX17" fmla="*/ 59036 w 66079"/>
                <a:gd name="connsiteY17" fmla="*/ 7688 h 28547"/>
                <a:gd name="connsiteX18" fmla="*/ 49710 w 66079"/>
                <a:gd name="connsiteY18" fmla="*/ 155 h 28547"/>
                <a:gd name="connsiteX19" fmla="*/ 37208 w 66079"/>
                <a:gd name="connsiteY19" fmla="*/ 7094 h 28547"/>
                <a:gd name="connsiteX20" fmla="*/ 27882 w 66079"/>
                <a:gd name="connsiteY20" fmla="*/ 155 h 28547"/>
                <a:gd name="connsiteX21" fmla="*/ 15777 w 66079"/>
                <a:gd name="connsiteY21" fmla="*/ 6499 h 28547"/>
                <a:gd name="connsiteX22" fmla="*/ 8236 w 66079"/>
                <a:gd name="connsiteY22" fmla="*/ 155 h 28547"/>
                <a:gd name="connsiteX23" fmla="*/ 100 w 66079"/>
                <a:gd name="connsiteY23" fmla="*/ 10067 h 28547"/>
                <a:gd name="connsiteX24" fmla="*/ 1489 w 66079"/>
                <a:gd name="connsiteY24" fmla="*/ 10860 h 28547"/>
                <a:gd name="connsiteX25" fmla="*/ 2878 w 66079"/>
                <a:gd name="connsiteY25" fmla="*/ 9671 h 28547"/>
                <a:gd name="connsiteX26" fmla="*/ 7839 w 66079"/>
                <a:gd name="connsiteY26" fmla="*/ 2336 h 28547"/>
                <a:gd name="connsiteX27" fmla="*/ 10419 w 66079"/>
                <a:gd name="connsiteY27" fmla="*/ 5706 h 28547"/>
                <a:gd name="connsiteX28" fmla="*/ 9427 w 66079"/>
                <a:gd name="connsiteY28" fmla="*/ 10662 h 28547"/>
                <a:gd name="connsiteX29" fmla="*/ 8038 w 66079"/>
                <a:gd name="connsiteY29" fmla="*/ 16411 h 28547"/>
                <a:gd name="connsiteX30" fmla="*/ 6649 w 66079"/>
                <a:gd name="connsiteY30" fmla="*/ 21962 h 28547"/>
                <a:gd name="connsiteX31" fmla="*/ 5657 w 66079"/>
                <a:gd name="connsiteY31" fmla="*/ 26521 h 28547"/>
                <a:gd name="connsiteX32" fmla="*/ 7839 w 66079"/>
                <a:gd name="connsiteY32" fmla="*/ 28702 h 28547"/>
                <a:gd name="connsiteX33" fmla="*/ 11014 w 66079"/>
                <a:gd name="connsiteY33" fmla="*/ 26720 h 28547"/>
                <a:gd name="connsiteX34" fmla="*/ 12205 w 66079"/>
                <a:gd name="connsiteY34" fmla="*/ 21764 h 28547"/>
                <a:gd name="connsiteX35" fmla="*/ 13197 w 66079"/>
                <a:gd name="connsiteY35" fmla="*/ 17402 h 28547"/>
                <a:gd name="connsiteX36" fmla="*/ 14189 w 66079"/>
                <a:gd name="connsiteY36" fmla="*/ 13239 h 28547"/>
                <a:gd name="connsiteX37" fmla="*/ 19746 w 66079"/>
                <a:gd name="connsiteY37" fmla="*/ 5706 h 28547"/>
                <a:gd name="connsiteX38" fmla="*/ 27485 w 66079"/>
                <a:gd name="connsiteY38" fmla="*/ 2336 h 28547"/>
                <a:gd name="connsiteX39" fmla="*/ 32049 w 66079"/>
                <a:gd name="connsiteY39" fmla="*/ 6895 h 28547"/>
                <a:gd name="connsiteX40" fmla="*/ 30858 w 66079"/>
                <a:gd name="connsiteY40" fmla="*/ 12843 h 2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6079" h="28547">
                  <a:moveTo>
                    <a:pt x="28278" y="22557"/>
                  </a:moveTo>
                  <a:cubicBezTo>
                    <a:pt x="28080" y="23944"/>
                    <a:pt x="27485" y="26125"/>
                    <a:pt x="27485" y="26521"/>
                  </a:cubicBezTo>
                  <a:cubicBezTo>
                    <a:pt x="27485" y="27909"/>
                    <a:pt x="28675" y="28702"/>
                    <a:pt x="29866" y="28702"/>
                  </a:cubicBezTo>
                  <a:cubicBezTo>
                    <a:pt x="30660" y="28702"/>
                    <a:pt x="32049" y="28306"/>
                    <a:pt x="32843" y="26720"/>
                  </a:cubicBezTo>
                  <a:cubicBezTo>
                    <a:pt x="32843" y="26323"/>
                    <a:pt x="33636" y="23349"/>
                    <a:pt x="34033" y="21764"/>
                  </a:cubicBezTo>
                  <a:cubicBezTo>
                    <a:pt x="36216" y="13239"/>
                    <a:pt x="36216" y="13239"/>
                    <a:pt x="36216" y="12843"/>
                  </a:cubicBezTo>
                  <a:cubicBezTo>
                    <a:pt x="37208" y="11257"/>
                    <a:pt x="41574" y="2336"/>
                    <a:pt x="49313" y="2336"/>
                  </a:cubicBezTo>
                  <a:cubicBezTo>
                    <a:pt x="52488" y="2336"/>
                    <a:pt x="53877" y="4120"/>
                    <a:pt x="53877" y="6895"/>
                  </a:cubicBezTo>
                  <a:cubicBezTo>
                    <a:pt x="53877" y="10464"/>
                    <a:pt x="51099" y="17006"/>
                    <a:pt x="49710" y="20574"/>
                  </a:cubicBezTo>
                  <a:cubicBezTo>
                    <a:pt x="49313" y="21367"/>
                    <a:pt x="49114" y="22160"/>
                    <a:pt x="49114" y="23349"/>
                  </a:cubicBezTo>
                  <a:cubicBezTo>
                    <a:pt x="49114" y="26521"/>
                    <a:pt x="52289" y="28702"/>
                    <a:pt x="55861" y="28702"/>
                  </a:cubicBezTo>
                  <a:cubicBezTo>
                    <a:pt x="62608" y="28702"/>
                    <a:pt x="66180" y="20574"/>
                    <a:pt x="66180" y="18988"/>
                  </a:cubicBezTo>
                  <a:cubicBezTo>
                    <a:pt x="66180" y="18195"/>
                    <a:pt x="64989" y="18195"/>
                    <a:pt x="64791" y="18195"/>
                  </a:cubicBezTo>
                  <a:cubicBezTo>
                    <a:pt x="63799" y="18195"/>
                    <a:pt x="63600" y="18393"/>
                    <a:pt x="63402" y="19583"/>
                  </a:cubicBezTo>
                  <a:cubicBezTo>
                    <a:pt x="62211" y="23349"/>
                    <a:pt x="59235" y="26720"/>
                    <a:pt x="56258" y="26720"/>
                  </a:cubicBezTo>
                  <a:cubicBezTo>
                    <a:pt x="54671" y="26720"/>
                    <a:pt x="54274" y="25728"/>
                    <a:pt x="54274" y="24341"/>
                  </a:cubicBezTo>
                  <a:cubicBezTo>
                    <a:pt x="54274" y="22953"/>
                    <a:pt x="54472" y="22358"/>
                    <a:pt x="55068" y="20971"/>
                  </a:cubicBezTo>
                  <a:cubicBezTo>
                    <a:pt x="56258" y="18393"/>
                    <a:pt x="59036" y="11257"/>
                    <a:pt x="59036" y="7688"/>
                  </a:cubicBezTo>
                  <a:cubicBezTo>
                    <a:pt x="59036" y="3129"/>
                    <a:pt x="55663" y="155"/>
                    <a:pt x="49710" y="155"/>
                  </a:cubicBezTo>
                  <a:cubicBezTo>
                    <a:pt x="43955" y="155"/>
                    <a:pt x="39788" y="3922"/>
                    <a:pt x="37208" y="7094"/>
                  </a:cubicBezTo>
                  <a:cubicBezTo>
                    <a:pt x="36613" y="750"/>
                    <a:pt x="30461" y="155"/>
                    <a:pt x="27882" y="155"/>
                  </a:cubicBezTo>
                  <a:cubicBezTo>
                    <a:pt x="21730" y="155"/>
                    <a:pt x="18158" y="4120"/>
                    <a:pt x="15777" y="6499"/>
                  </a:cubicBezTo>
                  <a:cubicBezTo>
                    <a:pt x="15578" y="948"/>
                    <a:pt x="9824" y="155"/>
                    <a:pt x="8236" y="155"/>
                  </a:cubicBezTo>
                  <a:cubicBezTo>
                    <a:pt x="1886" y="155"/>
                    <a:pt x="100" y="9869"/>
                    <a:pt x="100" y="10067"/>
                  </a:cubicBezTo>
                  <a:cubicBezTo>
                    <a:pt x="100" y="10860"/>
                    <a:pt x="1093" y="10860"/>
                    <a:pt x="1489" y="10860"/>
                  </a:cubicBezTo>
                  <a:cubicBezTo>
                    <a:pt x="2482" y="10860"/>
                    <a:pt x="2680" y="10464"/>
                    <a:pt x="2878" y="9671"/>
                  </a:cubicBezTo>
                  <a:cubicBezTo>
                    <a:pt x="3871" y="6102"/>
                    <a:pt x="5260" y="2336"/>
                    <a:pt x="7839" y="2336"/>
                  </a:cubicBezTo>
                  <a:cubicBezTo>
                    <a:pt x="10022" y="2336"/>
                    <a:pt x="10419" y="4318"/>
                    <a:pt x="10419" y="5706"/>
                  </a:cubicBezTo>
                  <a:cubicBezTo>
                    <a:pt x="10419" y="6697"/>
                    <a:pt x="9824" y="9076"/>
                    <a:pt x="9427" y="10662"/>
                  </a:cubicBezTo>
                  <a:cubicBezTo>
                    <a:pt x="9030" y="12446"/>
                    <a:pt x="8435" y="15023"/>
                    <a:pt x="8038" y="16411"/>
                  </a:cubicBezTo>
                  <a:lnTo>
                    <a:pt x="6649" y="21962"/>
                  </a:lnTo>
                  <a:cubicBezTo>
                    <a:pt x="6252" y="23548"/>
                    <a:pt x="5657" y="26323"/>
                    <a:pt x="5657" y="26521"/>
                  </a:cubicBezTo>
                  <a:cubicBezTo>
                    <a:pt x="5657" y="27909"/>
                    <a:pt x="6649" y="28702"/>
                    <a:pt x="7839" y="28702"/>
                  </a:cubicBezTo>
                  <a:cubicBezTo>
                    <a:pt x="8832" y="28702"/>
                    <a:pt x="10221" y="28306"/>
                    <a:pt x="11014" y="26720"/>
                  </a:cubicBezTo>
                  <a:cubicBezTo>
                    <a:pt x="11014" y="26323"/>
                    <a:pt x="11808" y="23349"/>
                    <a:pt x="12205" y="21764"/>
                  </a:cubicBezTo>
                  <a:cubicBezTo>
                    <a:pt x="12403" y="20772"/>
                    <a:pt x="12999" y="17997"/>
                    <a:pt x="13197" y="17402"/>
                  </a:cubicBezTo>
                  <a:cubicBezTo>
                    <a:pt x="13594" y="16014"/>
                    <a:pt x="13991" y="14627"/>
                    <a:pt x="14189" y="13239"/>
                  </a:cubicBezTo>
                  <a:cubicBezTo>
                    <a:pt x="14388" y="13041"/>
                    <a:pt x="16769" y="8283"/>
                    <a:pt x="19746" y="5706"/>
                  </a:cubicBezTo>
                  <a:cubicBezTo>
                    <a:pt x="20738" y="4715"/>
                    <a:pt x="23516" y="2336"/>
                    <a:pt x="27485" y="2336"/>
                  </a:cubicBezTo>
                  <a:cubicBezTo>
                    <a:pt x="30660" y="2336"/>
                    <a:pt x="32049" y="4120"/>
                    <a:pt x="32049" y="6895"/>
                  </a:cubicBezTo>
                  <a:cubicBezTo>
                    <a:pt x="32049" y="8283"/>
                    <a:pt x="31255" y="10860"/>
                    <a:pt x="30858" y="1284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9373B6-14B7-939F-C94F-031335A734CB}"/>
                </a:ext>
              </a:extLst>
            </p:cNvPr>
            <p:cNvSpPr/>
            <p:nvPr/>
          </p:nvSpPr>
          <p:spPr>
            <a:xfrm flipV="1">
              <a:off x="10091489" y="4001878"/>
              <a:ext cx="143470" cy="12687"/>
            </a:xfrm>
            <a:custGeom>
              <a:avLst/>
              <a:gdLst>
                <a:gd name="connsiteX0" fmla="*/ 96 w 143470"/>
                <a:gd name="connsiteY0" fmla="*/ 156 h 12687"/>
                <a:gd name="connsiteX1" fmla="*/ 143566 w 143470"/>
                <a:gd name="connsiteY1" fmla="*/ 156 h 12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470" h="12687">
                  <a:moveTo>
                    <a:pt x="96" y="156"/>
                  </a:moveTo>
                  <a:lnTo>
                    <a:pt x="143566" y="156"/>
                  </a:lnTo>
                </a:path>
              </a:pathLst>
            </a:custGeom>
            <a:noFill/>
            <a:ln w="503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872A09-DF72-A9A5-3028-3B685894883B}"/>
                </a:ext>
              </a:extLst>
            </p:cNvPr>
            <p:cNvSpPr/>
            <p:nvPr/>
          </p:nvSpPr>
          <p:spPr>
            <a:xfrm>
              <a:off x="10108350" y="4026053"/>
              <a:ext cx="57546" cy="60266"/>
            </a:xfrm>
            <a:custGeom>
              <a:avLst/>
              <a:gdLst>
                <a:gd name="connsiteX0" fmla="*/ 30259 w 57546"/>
                <a:gd name="connsiteY0" fmla="*/ 7496 h 60266"/>
                <a:gd name="connsiteX1" fmla="*/ 39586 w 57546"/>
                <a:gd name="connsiteY1" fmla="*/ 3333 h 60266"/>
                <a:gd name="connsiteX2" fmla="*/ 43157 w 57546"/>
                <a:gd name="connsiteY2" fmla="*/ 1351 h 60266"/>
                <a:gd name="connsiteX3" fmla="*/ 41570 w 57546"/>
                <a:gd name="connsiteY3" fmla="*/ 161 h 60266"/>
                <a:gd name="connsiteX4" fmla="*/ 35021 w 57546"/>
                <a:gd name="connsiteY4" fmla="*/ 360 h 60266"/>
                <a:gd name="connsiteX5" fmla="*/ 28076 w 57546"/>
                <a:gd name="connsiteY5" fmla="*/ 558 h 60266"/>
                <a:gd name="connsiteX6" fmla="*/ 21925 w 57546"/>
                <a:gd name="connsiteY6" fmla="*/ 360 h 60266"/>
                <a:gd name="connsiteX7" fmla="*/ 16170 w 57546"/>
                <a:gd name="connsiteY7" fmla="*/ 161 h 60266"/>
                <a:gd name="connsiteX8" fmla="*/ 14384 w 57546"/>
                <a:gd name="connsiteY8" fmla="*/ 2144 h 60266"/>
                <a:gd name="connsiteX9" fmla="*/ 17162 w 57546"/>
                <a:gd name="connsiteY9" fmla="*/ 3333 h 60266"/>
                <a:gd name="connsiteX10" fmla="*/ 20536 w 57546"/>
                <a:gd name="connsiteY10" fmla="*/ 3532 h 60266"/>
                <a:gd name="connsiteX11" fmla="*/ 22520 w 57546"/>
                <a:gd name="connsiteY11" fmla="*/ 4721 h 60266"/>
                <a:gd name="connsiteX12" fmla="*/ 22123 w 57546"/>
                <a:gd name="connsiteY12" fmla="*/ 6704 h 60266"/>
                <a:gd name="connsiteX13" fmla="*/ 10415 w 57546"/>
                <a:gd name="connsiteY13" fmla="*/ 53489 h 60266"/>
                <a:gd name="connsiteX14" fmla="*/ 2676 w 57546"/>
                <a:gd name="connsiteY14" fmla="*/ 57256 h 60266"/>
                <a:gd name="connsiteX15" fmla="*/ 96 w 57546"/>
                <a:gd name="connsiteY15" fmla="*/ 59040 h 60266"/>
                <a:gd name="connsiteX16" fmla="*/ 2676 w 57546"/>
                <a:gd name="connsiteY16" fmla="*/ 60428 h 60266"/>
                <a:gd name="connsiteX17" fmla="*/ 47126 w 57546"/>
                <a:gd name="connsiteY17" fmla="*/ 60428 h 60266"/>
                <a:gd name="connsiteX18" fmla="*/ 50103 w 57546"/>
                <a:gd name="connsiteY18" fmla="*/ 58643 h 60266"/>
                <a:gd name="connsiteX19" fmla="*/ 57643 w 57546"/>
                <a:gd name="connsiteY19" fmla="*/ 38423 h 60266"/>
                <a:gd name="connsiteX20" fmla="*/ 56056 w 57546"/>
                <a:gd name="connsiteY20" fmla="*/ 37233 h 60266"/>
                <a:gd name="connsiteX21" fmla="*/ 54270 w 57546"/>
                <a:gd name="connsiteY21" fmla="*/ 39017 h 60266"/>
                <a:gd name="connsiteX22" fmla="*/ 30854 w 57546"/>
                <a:gd name="connsiteY22" fmla="*/ 57256 h 60266"/>
                <a:gd name="connsiteX23" fmla="*/ 20932 w 57546"/>
                <a:gd name="connsiteY23" fmla="*/ 57256 h 60266"/>
                <a:gd name="connsiteX24" fmla="*/ 18154 w 57546"/>
                <a:gd name="connsiteY24" fmla="*/ 56463 h 60266"/>
                <a:gd name="connsiteX25" fmla="*/ 18551 w 57546"/>
                <a:gd name="connsiteY25" fmla="*/ 54480 h 6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546" h="60266">
                  <a:moveTo>
                    <a:pt x="30259" y="7496"/>
                  </a:moveTo>
                  <a:cubicBezTo>
                    <a:pt x="31053" y="4325"/>
                    <a:pt x="31450" y="3333"/>
                    <a:pt x="39586" y="3333"/>
                  </a:cubicBezTo>
                  <a:cubicBezTo>
                    <a:pt x="42165" y="3333"/>
                    <a:pt x="43157" y="3333"/>
                    <a:pt x="43157" y="1351"/>
                  </a:cubicBezTo>
                  <a:cubicBezTo>
                    <a:pt x="43157" y="1351"/>
                    <a:pt x="42959" y="161"/>
                    <a:pt x="41570" y="161"/>
                  </a:cubicBezTo>
                  <a:cubicBezTo>
                    <a:pt x="39586" y="161"/>
                    <a:pt x="37204" y="360"/>
                    <a:pt x="35021" y="360"/>
                  </a:cubicBezTo>
                  <a:cubicBezTo>
                    <a:pt x="32839" y="558"/>
                    <a:pt x="30259" y="558"/>
                    <a:pt x="28076" y="558"/>
                  </a:cubicBezTo>
                  <a:cubicBezTo>
                    <a:pt x="26092" y="558"/>
                    <a:pt x="23711" y="360"/>
                    <a:pt x="21925" y="360"/>
                  </a:cubicBezTo>
                  <a:cubicBezTo>
                    <a:pt x="20139" y="360"/>
                    <a:pt x="17956" y="161"/>
                    <a:pt x="16170" y="161"/>
                  </a:cubicBezTo>
                  <a:cubicBezTo>
                    <a:pt x="15575" y="161"/>
                    <a:pt x="14384" y="161"/>
                    <a:pt x="14384" y="2144"/>
                  </a:cubicBezTo>
                  <a:cubicBezTo>
                    <a:pt x="14384" y="3333"/>
                    <a:pt x="15376" y="3333"/>
                    <a:pt x="17162" y="3333"/>
                  </a:cubicBezTo>
                  <a:cubicBezTo>
                    <a:pt x="17162" y="3333"/>
                    <a:pt x="18948" y="3333"/>
                    <a:pt x="20536" y="3532"/>
                  </a:cubicBezTo>
                  <a:cubicBezTo>
                    <a:pt x="22321" y="3730"/>
                    <a:pt x="22520" y="3928"/>
                    <a:pt x="22520" y="4721"/>
                  </a:cubicBezTo>
                  <a:cubicBezTo>
                    <a:pt x="22520" y="4919"/>
                    <a:pt x="22520" y="5316"/>
                    <a:pt x="22123" y="6704"/>
                  </a:cubicBezTo>
                  <a:lnTo>
                    <a:pt x="10415" y="53489"/>
                  </a:lnTo>
                  <a:cubicBezTo>
                    <a:pt x="9621" y="56463"/>
                    <a:pt x="9423" y="57256"/>
                    <a:pt x="2676" y="57256"/>
                  </a:cubicBezTo>
                  <a:cubicBezTo>
                    <a:pt x="1089" y="57256"/>
                    <a:pt x="96" y="57256"/>
                    <a:pt x="96" y="59040"/>
                  </a:cubicBezTo>
                  <a:cubicBezTo>
                    <a:pt x="96" y="60428"/>
                    <a:pt x="1089" y="60428"/>
                    <a:pt x="2676" y="60428"/>
                  </a:cubicBezTo>
                  <a:lnTo>
                    <a:pt x="47126" y="60428"/>
                  </a:lnTo>
                  <a:cubicBezTo>
                    <a:pt x="49309" y="60428"/>
                    <a:pt x="49309" y="60428"/>
                    <a:pt x="50103" y="58643"/>
                  </a:cubicBezTo>
                  <a:cubicBezTo>
                    <a:pt x="50896" y="56264"/>
                    <a:pt x="57643" y="39215"/>
                    <a:pt x="57643" y="38423"/>
                  </a:cubicBezTo>
                  <a:cubicBezTo>
                    <a:pt x="57643" y="38224"/>
                    <a:pt x="57445" y="37233"/>
                    <a:pt x="56056" y="37233"/>
                  </a:cubicBezTo>
                  <a:cubicBezTo>
                    <a:pt x="55064" y="37233"/>
                    <a:pt x="54865" y="37630"/>
                    <a:pt x="54270" y="39017"/>
                  </a:cubicBezTo>
                  <a:cubicBezTo>
                    <a:pt x="50896" y="47542"/>
                    <a:pt x="47126" y="57256"/>
                    <a:pt x="30854" y="57256"/>
                  </a:cubicBezTo>
                  <a:lnTo>
                    <a:pt x="20932" y="57256"/>
                  </a:lnTo>
                  <a:cubicBezTo>
                    <a:pt x="18154" y="57256"/>
                    <a:pt x="18154" y="57256"/>
                    <a:pt x="18154" y="56463"/>
                  </a:cubicBezTo>
                  <a:cubicBezTo>
                    <a:pt x="18154" y="56264"/>
                    <a:pt x="18154" y="55868"/>
                    <a:pt x="18551" y="54480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9B3C158-EBD8-560B-49D7-35089F4CFB96}"/>
                </a:ext>
              </a:extLst>
            </p:cNvPr>
            <p:cNvSpPr/>
            <p:nvPr/>
          </p:nvSpPr>
          <p:spPr>
            <a:xfrm>
              <a:off x="10177884" y="4055966"/>
              <a:ext cx="36710" cy="44306"/>
            </a:xfrm>
            <a:custGeom>
              <a:avLst/>
              <a:gdLst>
                <a:gd name="connsiteX0" fmla="*/ 35424 w 36710"/>
                <a:gd name="connsiteY0" fmla="*/ 2441 h 44306"/>
                <a:gd name="connsiteX1" fmla="*/ 35622 w 36710"/>
                <a:gd name="connsiteY1" fmla="*/ 1252 h 44306"/>
                <a:gd name="connsiteX2" fmla="*/ 33638 w 36710"/>
                <a:gd name="connsiteY2" fmla="*/ 261 h 44306"/>
                <a:gd name="connsiteX3" fmla="*/ 25899 w 36710"/>
                <a:gd name="connsiteY3" fmla="*/ 657 h 44306"/>
                <a:gd name="connsiteX4" fmla="*/ 24311 w 36710"/>
                <a:gd name="connsiteY4" fmla="*/ 1054 h 44306"/>
                <a:gd name="connsiteX5" fmla="*/ 23914 w 36710"/>
                <a:gd name="connsiteY5" fmla="*/ 2640 h 44306"/>
                <a:gd name="connsiteX6" fmla="*/ 25700 w 36710"/>
                <a:gd name="connsiteY6" fmla="*/ 3631 h 44306"/>
                <a:gd name="connsiteX7" fmla="*/ 27883 w 36710"/>
                <a:gd name="connsiteY7" fmla="*/ 3829 h 44306"/>
                <a:gd name="connsiteX8" fmla="*/ 29272 w 36710"/>
                <a:gd name="connsiteY8" fmla="*/ 4622 h 44306"/>
                <a:gd name="connsiteX9" fmla="*/ 28478 w 36710"/>
                <a:gd name="connsiteY9" fmla="*/ 7992 h 44306"/>
                <a:gd name="connsiteX10" fmla="*/ 25502 w 36710"/>
                <a:gd name="connsiteY10" fmla="*/ 19887 h 44306"/>
                <a:gd name="connsiteX11" fmla="*/ 17961 w 36710"/>
                <a:gd name="connsiteY11" fmla="*/ 15922 h 44306"/>
                <a:gd name="connsiteX12" fmla="*/ 102 w 36710"/>
                <a:gd name="connsiteY12" fmla="*/ 33566 h 44306"/>
                <a:gd name="connsiteX13" fmla="*/ 11214 w 36710"/>
                <a:gd name="connsiteY13" fmla="*/ 44469 h 44306"/>
                <a:gd name="connsiteX14" fmla="*/ 21136 w 36710"/>
                <a:gd name="connsiteY14" fmla="*/ 40108 h 44306"/>
                <a:gd name="connsiteX15" fmla="*/ 28677 w 36710"/>
                <a:gd name="connsiteY15" fmla="*/ 44469 h 44306"/>
                <a:gd name="connsiteX16" fmla="*/ 34233 w 36710"/>
                <a:gd name="connsiteY16" fmla="*/ 41099 h 44306"/>
                <a:gd name="connsiteX17" fmla="*/ 36813 w 36710"/>
                <a:gd name="connsiteY17" fmla="*/ 34755 h 44306"/>
                <a:gd name="connsiteX18" fmla="*/ 35424 w 36710"/>
                <a:gd name="connsiteY18" fmla="*/ 33962 h 44306"/>
                <a:gd name="connsiteX19" fmla="*/ 33836 w 36710"/>
                <a:gd name="connsiteY19" fmla="*/ 35350 h 44306"/>
                <a:gd name="connsiteX20" fmla="*/ 28875 w 36710"/>
                <a:gd name="connsiteY20" fmla="*/ 42487 h 44306"/>
                <a:gd name="connsiteX21" fmla="*/ 26296 w 36710"/>
                <a:gd name="connsiteY21" fmla="*/ 39117 h 44306"/>
                <a:gd name="connsiteX22" fmla="*/ 26693 w 36710"/>
                <a:gd name="connsiteY22" fmla="*/ 37134 h 44306"/>
                <a:gd name="connsiteX23" fmla="*/ 21533 w 36710"/>
                <a:gd name="connsiteY23" fmla="*/ 35548 h 44306"/>
                <a:gd name="connsiteX24" fmla="*/ 20144 w 36710"/>
                <a:gd name="connsiteY24" fmla="*/ 37729 h 44306"/>
                <a:gd name="connsiteX25" fmla="*/ 11413 w 36710"/>
                <a:gd name="connsiteY25" fmla="*/ 42487 h 44306"/>
                <a:gd name="connsiteX26" fmla="*/ 5857 w 36710"/>
                <a:gd name="connsiteY26" fmla="*/ 35945 h 44306"/>
                <a:gd name="connsiteX27" fmla="*/ 9627 w 36710"/>
                <a:gd name="connsiteY27" fmla="*/ 23257 h 44306"/>
                <a:gd name="connsiteX28" fmla="*/ 17961 w 36710"/>
                <a:gd name="connsiteY28" fmla="*/ 18103 h 44306"/>
                <a:gd name="connsiteX29" fmla="*/ 24510 w 36710"/>
                <a:gd name="connsiteY29" fmla="*/ 23654 h 4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710" h="44306">
                  <a:moveTo>
                    <a:pt x="35424" y="2441"/>
                  </a:moveTo>
                  <a:cubicBezTo>
                    <a:pt x="35622" y="1649"/>
                    <a:pt x="35622" y="1450"/>
                    <a:pt x="35622" y="1252"/>
                  </a:cubicBezTo>
                  <a:cubicBezTo>
                    <a:pt x="35622" y="63"/>
                    <a:pt x="34630" y="63"/>
                    <a:pt x="33638" y="261"/>
                  </a:cubicBezTo>
                  <a:lnTo>
                    <a:pt x="25899" y="657"/>
                  </a:lnTo>
                  <a:cubicBezTo>
                    <a:pt x="24708" y="856"/>
                    <a:pt x="24708" y="856"/>
                    <a:pt x="24311" y="1054"/>
                  </a:cubicBezTo>
                  <a:cubicBezTo>
                    <a:pt x="24113" y="1450"/>
                    <a:pt x="23914" y="2243"/>
                    <a:pt x="23914" y="2640"/>
                  </a:cubicBezTo>
                  <a:cubicBezTo>
                    <a:pt x="23914" y="3631"/>
                    <a:pt x="24907" y="3631"/>
                    <a:pt x="25700" y="3631"/>
                  </a:cubicBezTo>
                  <a:cubicBezTo>
                    <a:pt x="25899" y="3631"/>
                    <a:pt x="27089" y="3631"/>
                    <a:pt x="27883" y="3829"/>
                  </a:cubicBezTo>
                  <a:cubicBezTo>
                    <a:pt x="29074" y="3829"/>
                    <a:pt x="29272" y="4027"/>
                    <a:pt x="29272" y="4622"/>
                  </a:cubicBezTo>
                  <a:cubicBezTo>
                    <a:pt x="29272" y="4820"/>
                    <a:pt x="28677" y="6803"/>
                    <a:pt x="28478" y="7992"/>
                  </a:cubicBezTo>
                  <a:lnTo>
                    <a:pt x="25502" y="19887"/>
                  </a:lnTo>
                  <a:cubicBezTo>
                    <a:pt x="24311" y="18103"/>
                    <a:pt x="21930" y="15922"/>
                    <a:pt x="17961" y="15922"/>
                  </a:cubicBezTo>
                  <a:cubicBezTo>
                    <a:pt x="9032" y="15922"/>
                    <a:pt x="102" y="24645"/>
                    <a:pt x="102" y="33566"/>
                  </a:cubicBezTo>
                  <a:cubicBezTo>
                    <a:pt x="102" y="40108"/>
                    <a:pt x="4864" y="44469"/>
                    <a:pt x="11214" y="44469"/>
                  </a:cubicBezTo>
                  <a:cubicBezTo>
                    <a:pt x="16374" y="44469"/>
                    <a:pt x="20343" y="40901"/>
                    <a:pt x="21136" y="40108"/>
                  </a:cubicBezTo>
                  <a:cubicBezTo>
                    <a:pt x="22327" y="43280"/>
                    <a:pt x="25700" y="44469"/>
                    <a:pt x="28677" y="44469"/>
                  </a:cubicBezTo>
                  <a:cubicBezTo>
                    <a:pt x="31257" y="44469"/>
                    <a:pt x="32844" y="43081"/>
                    <a:pt x="34233" y="41099"/>
                  </a:cubicBezTo>
                  <a:cubicBezTo>
                    <a:pt x="35821" y="38522"/>
                    <a:pt x="36813" y="35152"/>
                    <a:pt x="36813" y="34755"/>
                  </a:cubicBezTo>
                  <a:cubicBezTo>
                    <a:pt x="36813" y="33962"/>
                    <a:pt x="35622" y="33962"/>
                    <a:pt x="35424" y="33962"/>
                  </a:cubicBezTo>
                  <a:cubicBezTo>
                    <a:pt x="34233" y="33962"/>
                    <a:pt x="34233" y="34359"/>
                    <a:pt x="33836" y="35350"/>
                  </a:cubicBezTo>
                  <a:cubicBezTo>
                    <a:pt x="32646" y="39910"/>
                    <a:pt x="31058" y="42487"/>
                    <a:pt x="28875" y="42487"/>
                  </a:cubicBezTo>
                  <a:cubicBezTo>
                    <a:pt x="27089" y="42487"/>
                    <a:pt x="26296" y="41099"/>
                    <a:pt x="26296" y="39117"/>
                  </a:cubicBezTo>
                  <a:cubicBezTo>
                    <a:pt x="26296" y="38324"/>
                    <a:pt x="26494" y="37729"/>
                    <a:pt x="26693" y="37134"/>
                  </a:cubicBezTo>
                  <a:close/>
                  <a:moveTo>
                    <a:pt x="21533" y="35548"/>
                  </a:moveTo>
                  <a:cubicBezTo>
                    <a:pt x="21335" y="36341"/>
                    <a:pt x="21335" y="36539"/>
                    <a:pt x="20144" y="37729"/>
                  </a:cubicBezTo>
                  <a:cubicBezTo>
                    <a:pt x="17763" y="40504"/>
                    <a:pt x="14588" y="42487"/>
                    <a:pt x="11413" y="42487"/>
                  </a:cubicBezTo>
                  <a:cubicBezTo>
                    <a:pt x="9230" y="42487"/>
                    <a:pt x="5857" y="41297"/>
                    <a:pt x="5857" y="35945"/>
                  </a:cubicBezTo>
                  <a:cubicBezTo>
                    <a:pt x="5857" y="33169"/>
                    <a:pt x="7444" y="26429"/>
                    <a:pt x="9627" y="23257"/>
                  </a:cubicBezTo>
                  <a:cubicBezTo>
                    <a:pt x="12008" y="19689"/>
                    <a:pt x="15183" y="18103"/>
                    <a:pt x="17961" y="18103"/>
                  </a:cubicBezTo>
                  <a:cubicBezTo>
                    <a:pt x="20739" y="18103"/>
                    <a:pt x="23518" y="19887"/>
                    <a:pt x="24510" y="23654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F6BEAC0-1B13-8C40-D9D1-88B833940233}"/>
                </a:ext>
              </a:extLst>
            </p:cNvPr>
            <p:cNvSpPr/>
            <p:nvPr/>
          </p:nvSpPr>
          <p:spPr>
            <a:xfrm flipV="1">
              <a:off x="9916169" y="3092196"/>
              <a:ext cx="1584473" cy="1533018"/>
            </a:xfrm>
            <a:custGeom>
              <a:avLst/>
              <a:gdLst>
                <a:gd name="connsiteX0" fmla="*/ 1584524 w 1584473"/>
                <a:gd name="connsiteY0" fmla="*/ 766562 h 1533018"/>
                <a:gd name="connsiteX1" fmla="*/ 792312 w 1584473"/>
                <a:gd name="connsiteY1" fmla="*/ 1533071 h 1533018"/>
                <a:gd name="connsiteX2" fmla="*/ 50 w 1584473"/>
                <a:gd name="connsiteY2" fmla="*/ 766562 h 1533018"/>
                <a:gd name="connsiteX3" fmla="*/ 792312 w 1584473"/>
                <a:gd name="connsiteY3" fmla="*/ 53 h 1533018"/>
                <a:gd name="connsiteX4" fmla="*/ 1584524 w 1584473"/>
                <a:gd name="connsiteY4" fmla="*/ 766562 h 153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4473" h="1533018">
                  <a:moveTo>
                    <a:pt x="1584524" y="766562"/>
                  </a:moveTo>
                  <a:cubicBezTo>
                    <a:pt x="1584524" y="1189911"/>
                    <a:pt x="1229817" y="1533071"/>
                    <a:pt x="792312" y="1533071"/>
                  </a:cubicBezTo>
                  <a:cubicBezTo>
                    <a:pt x="354757" y="1533071"/>
                    <a:pt x="50" y="1189911"/>
                    <a:pt x="50" y="766562"/>
                  </a:cubicBezTo>
                  <a:cubicBezTo>
                    <a:pt x="50" y="343262"/>
                    <a:pt x="354757" y="53"/>
                    <a:pt x="792312" y="53"/>
                  </a:cubicBezTo>
                  <a:cubicBezTo>
                    <a:pt x="1229817" y="53"/>
                    <a:pt x="1584524" y="343262"/>
                    <a:pt x="1584524" y="766562"/>
                  </a:cubicBezTo>
                  <a:close/>
                </a:path>
              </a:pathLst>
            </a:custGeom>
            <a:noFill/>
            <a:ln w="504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EB21F4-16EF-F0B3-9CB1-FFC3655883B7}"/>
                </a:ext>
              </a:extLst>
            </p:cNvPr>
            <p:cNvSpPr/>
            <p:nvPr/>
          </p:nvSpPr>
          <p:spPr>
            <a:xfrm flipV="1">
              <a:off x="9945885" y="3627503"/>
              <a:ext cx="168324" cy="230755"/>
            </a:xfrm>
            <a:custGeom>
              <a:avLst/>
              <a:gdLst>
                <a:gd name="connsiteX0" fmla="*/ 50 w 168324"/>
                <a:gd name="connsiteY0" fmla="*/ 230790 h 230755"/>
                <a:gd name="connsiteX1" fmla="*/ 7045 w 168324"/>
                <a:gd name="connsiteY1" fmla="*/ 225338 h 230755"/>
                <a:gd name="connsiteX2" fmla="*/ 14090 w 168324"/>
                <a:gd name="connsiteY2" fmla="*/ 219787 h 230755"/>
                <a:gd name="connsiteX3" fmla="*/ 21085 w 168324"/>
                <a:gd name="connsiteY3" fmla="*/ 214187 h 230755"/>
                <a:gd name="connsiteX4" fmla="*/ 28080 w 168324"/>
                <a:gd name="connsiteY4" fmla="*/ 208438 h 230755"/>
                <a:gd name="connsiteX5" fmla="*/ 35124 w 168324"/>
                <a:gd name="connsiteY5" fmla="*/ 202639 h 230755"/>
                <a:gd name="connsiteX6" fmla="*/ 42119 w 168324"/>
                <a:gd name="connsiteY6" fmla="*/ 196692 h 230755"/>
                <a:gd name="connsiteX7" fmla="*/ 49164 w 168324"/>
                <a:gd name="connsiteY7" fmla="*/ 190596 h 230755"/>
                <a:gd name="connsiteX8" fmla="*/ 56159 w 168324"/>
                <a:gd name="connsiteY8" fmla="*/ 184401 h 230755"/>
                <a:gd name="connsiteX9" fmla="*/ 63154 w 168324"/>
                <a:gd name="connsiteY9" fmla="*/ 178057 h 230755"/>
                <a:gd name="connsiteX10" fmla="*/ 70198 w 168324"/>
                <a:gd name="connsiteY10" fmla="*/ 171565 h 230755"/>
                <a:gd name="connsiteX11" fmla="*/ 77193 w 168324"/>
                <a:gd name="connsiteY11" fmla="*/ 164824 h 230755"/>
                <a:gd name="connsiteX12" fmla="*/ 84238 w 168324"/>
                <a:gd name="connsiteY12" fmla="*/ 157935 h 230755"/>
                <a:gd name="connsiteX13" fmla="*/ 91232 w 168324"/>
                <a:gd name="connsiteY13" fmla="*/ 150749 h 230755"/>
                <a:gd name="connsiteX14" fmla="*/ 98227 w 168324"/>
                <a:gd name="connsiteY14" fmla="*/ 143315 h 230755"/>
                <a:gd name="connsiteX15" fmla="*/ 105272 w 168324"/>
                <a:gd name="connsiteY15" fmla="*/ 135583 h 230755"/>
                <a:gd name="connsiteX16" fmla="*/ 112267 w 168324"/>
                <a:gd name="connsiteY16" fmla="*/ 127455 h 230755"/>
                <a:gd name="connsiteX17" fmla="*/ 119311 w 168324"/>
                <a:gd name="connsiteY17" fmla="*/ 118832 h 230755"/>
                <a:gd name="connsiteX18" fmla="*/ 126306 w 168324"/>
                <a:gd name="connsiteY18" fmla="*/ 109663 h 230755"/>
                <a:gd name="connsiteX19" fmla="*/ 133301 w 168324"/>
                <a:gd name="connsiteY19" fmla="*/ 99800 h 230755"/>
                <a:gd name="connsiteX20" fmla="*/ 140346 w 168324"/>
                <a:gd name="connsiteY20" fmla="*/ 88947 h 230755"/>
                <a:gd name="connsiteX21" fmla="*/ 147341 w 168324"/>
                <a:gd name="connsiteY21" fmla="*/ 76755 h 230755"/>
                <a:gd name="connsiteX22" fmla="*/ 154385 w 168324"/>
                <a:gd name="connsiteY22" fmla="*/ 62431 h 230755"/>
                <a:gd name="connsiteX23" fmla="*/ 161380 w 168324"/>
                <a:gd name="connsiteY23" fmla="*/ 43896 h 230755"/>
                <a:gd name="connsiteX24" fmla="*/ 168375 w 168324"/>
                <a:gd name="connsiteY24" fmla="*/ 34 h 23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8324" h="230755">
                  <a:moveTo>
                    <a:pt x="50" y="230790"/>
                  </a:moveTo>
                  <a:lnTo>
                    <a:pt x="7045" y="225338"/>
                  </a:lnTo>
                  <a:lnTo>
                    <a:pt x="14090" y="219787"/>
                  </a:lnTo>
                  <a:lnTo>
                    <a:pt x="21085" y="214187"/>
                  </a:lnTo>
                  <a:lnTo>
                    <a:pt x="28080" y="208438"/>
                  </a:lnTo>
                  <a:lnTo>
                    <a:pt x="35124" y="202639"/>
                  </a:lnTo>
                  <a:lnTo>
                    <a:pt x="42119" y="196692"/>
                  </a:lnTo>
                  <a:lnTo>
                    <a:pt x="49164" y="190596"/>
                  </a:lnTo>
                  <a:lnTo>
                    <a:pt x="56159" y="184401"/>
                  </a:lnTo>
                  <a:lnTo>
                    <a:pt x="63154" y="178057"/>
                  </a:lnTo>
                  <a:lnTo>
                    <a:pt x="70198" y="171565"/>
                  </a:lnTo>
                  <a:lnTo>
                    <a:pt x="77193" y="164824"/>
                  </a:lnTo>
                  <a:lnTo>
                    <a:pt x="84238" y="157935"/>
                  </a:lnTo>
                  <a:lnTo>
                    <a:pt x="91232" y="150749"/>
                  </a:lnTo>
                  <a:lnTo>
                    <a:pt x="98227" y="143315"/>
                  </a:lnTo>
                  <a:lnTo>
                    <a:pt x="105272" y="135583"/>
                  </a:lnTo>
                  <a:lnTo>
                    <a:pt x="112267" y="127455"/>
                  </a:lnTo>
                  <a:lnTo>
                    <a:pt x="119311" y="118832"/>
                  </a:lnTo>
                  <a:lnTo>
                    <a:pt x="126306" y="109663"/>
                  </a:lnTo>
                  <a:lnTo>
                    <a:pt x="133301" y="99800"/>
                  </a:lnTo>
                  <a:lnTo>
                    <a:pt x="140346" y="88947"/>
                  </a:lnTo>
                  <a:lnTo>
                    <a:pt x="147341" y="76755"/>
                  </a:lnTo>
                  <a:lnTo>
                    <a:pt x="154385" y="62431"/>
                  </a:lnTo>
                  <a:lnTo>
                    <a:pt x="161380" y="43896"/>
                  </a:lnTo>
                  <a:lnTo>
                    <a:pt x="168375" y="34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E663FF6-299E-0820-9FE0-0E7F30988802}"/>
                </a:ext>
              </a:extLst>
            </p:cNvPr>
            <p:cNvSpPr/>
            <p:nvPr/>
          </p:nvSpPr>
          <p:spPr>
            <a:xfrm>
              <a:off x="9551738" y="3673027"/>
              <a:ext cx="33337" cy="84650"/>
            </a:xfrm>
            <a:custGeom>
              <a:avLst/>
              <a:gdLst>
                <a:gd name="connsiteX0" fmla="*/ 32200 w 33337"/>
                <a:gd name="connsiteY0" fmla="*/ 4695 h 84650"/>
                <a:gd name="connsiteX1" fmla="*/ 27636 w 33337"/>
                <a:gd name="connsiteY1" fmla="*/ 135 h 84650"/>
                <a:gd name="connsiteX2" fmla="*/ 20889 w 33337"/>
                <a:gd name="connsiteY2" fmla="*/ 6876 h 84650"/>
                <a:gd name="connsiteX3" fmla="*/ 25651 w 33337"/>
                <a:gd name="connsiteY3" fmla="*/ 11435 h 84650"/>
                <a:gd name="connsiteX4" fmla="*/ 32200 w 33337"/>
                <a:gd name="connsiteY4" fmla="*/ 4695 h 84650"/>
                <a:gd name="connsiteX5" fmla="*/ 22675 w 33337"/>
                <a:gd name="connsiteY5" fmla="*/ 52075 h 84650"/>
                <a:gd name="connsiteX6" fmla="*/ 25453 w 33337"/>
                <a:gd name="connsiteY6" fmla="*/ 44740 h 84650"/>
                <a:gd name="connsiteX7" fmla="*/ 27040 w 33337"/>
                <a:gd name="connsiteY7" fmla="*/ 38000 h 84650"/>
                <a:gd name="connsiteX8" fmla="*/ 16722 w 33337"/>
                <a:gd name="connsiteY8" fmla="*/ 27691 h 84650"/>
                <a:gd name="connsiteX9" fmla="*/ 53 w 33337"/>
                <a:gd name="connsiteY9" fmla="*/ 47119 h 84650"/>
                <a:gd name="connsiteX10" fmla="*/ 1640 w 33337"/>
                <a:gd name="connsiteY10" fmla="*/ 48309 h 84650"/>
                <a:gd name="connsiteX11" fmla="*/ 3625 w 33337"/>
                <a:gd name="connsiteY11" fmla="*/ 46128 h 84650"/>
                <a:gd name="connsiteX12" fmla="*/ 16325 w 33337"/>
                <a:gd name="connsiteY12" fmla="*/ 30467 h 84650"/>
                <a:gd name="connsiteX13" fmla="*/ 19500 w 33337"/>
                <a:gd name="connsiteY13" fmla="*/ 34630 h 84650"/>
                <a:gd name="connsiteX14" fmla="*/ 18111 w 33337"/>
                <a:gd name="connsiteY14" fmla="*/ 41172 h 84650"/>
                <a:gd name="connsiteX15" fmla="*/ 9379 w 33337"/>
                <a:gd name="connsiteY15" fmla="*/ 64366 h 84650"/>
                <a:gd name="connsiteX16" fmla="*/ 6601 w 33337"/>
                <a:gd name="connsiteY16" fmla="*/ 74477 h 84650"/>
                <a:gd name="connsiteX17" fmla="*/ 16920 w 33337"/>
                <a:gd name="connsiteY17" fmla="*/ 84786 h 84650"/>
                <a:gd name="connsiteX18" fmla="*/ 33390 w 33337"/>
                <a:gd name="connsiteY18" fmla="*/ 65358 h 84650"/>
                <a:gd name="connsiteX19" fmla="*/ 31803 w 33337"/>
                <a:gd name="connsiteY19" fmla="*/ 64168 h 84650"/>
                <a:gd name="connsiteX20" fmla="*/ 30017 w 33337"/>
                <a:gd name="connsiteY20" fmla="*/ 66349 h 84650"/>
                <a:gd name="connsiteX21" fmla="*/ 17118 w 33337"/>
                <a:gd name="connsiteY21" fmla="*/ 82010 h 84650"/>
                <a:gd name="connsiteX22" fmla="*/ 14142 w 33337"/>
                <a:gd name="connsiteY22" fmla="*/ 77847 h 84650"/>
                <a:gd name="connsiteX23" fmla="*/ 17714 w 33337"/>
                <a:gd name="connsiteY23" fmla="*/ 65358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00" y="4695"/>
                  </a:moveTo>
                  <a:cubicBezTo>
                    <a:pt x="32200" y="2118"/>
                    <a:pt x="30414" y="135"/>
                    <a:pt x="27636" y="135"/>
                  </a:cubicBezTo>
                  <a:cubicBezTo>
                    <a:pt x="24262" y="135"/>
                    <a:pt x="20889" y="3506"/>
                    <a:pt x="20889" y="6876"/>
                  </a:cubicBezTo>
                  <a:cubicBezTo>
                    <a:pt x="20889" y="9255"/>
                    <a:pt x="22476" y="11435"/>
                    <a:pt x="25651" y="11435"/>
                  </a:cubicBezTo>
                  <a:cubicBezTo>
                    <a:pt x="28429" y="11435"/>
                    <a:pt x="32200" y="8462"/>
                    <a:pt x="32200" y="4695"/>
                  </a:cubicBezTo>
                  <a:close/>
                  <a:moveTo>
                    <a:pt x="22675" y="52075"/>
                  </a:moveTo>
                  <a:cubicBezTo>
                    <a:pt x="24262" y="48309"/>
                    <a:pt x="24262" y="48110"/>
                    <a:pt x="25453" y="44740"/>
                  </a:cubicBezTo>
                  <a:cubicBezTo>
                    <a:pt x="26445" y="42163"/>
                    <a:pt x="27040" y="40379"/>
                    <a:pt x="27040" y="38000"/>
                  </a:cubicBezTo>
                  <a:cubicBezTo>
                    <a:pt x="27040" y="32449"/>
                    <a:pt x="23072" y="27691"/>
                    <a:pt x="16722" y="27691"/>
                  </a:cubicBezTo>
                  <a:cubicBezTo>
                    <a:pt x="5014" y="27691"/>
                    <a:pt x="53" y="45930"/>
                    <a:pt x="53" y="47119"/>
                  </a:cubicBezTo>
                  <a:cubicBezTo>
                    <a:pt x="53" y="48309"/>
                    <a:pt x="1442" y="48309"/>
                    <a:pt x="1640" y="48309"/>
                  </a:cubicBezTo>
                  <a:cubicBezTo>
                    <a:pt x="2831" y="48309"/>
                    <a:pt x="3029" y="48110"/>
                    <a:pt x="3625" y="46128"/>
                  </a:cubicBezTo>
                  <a:cubicBezTo>
                    <a:pt x="6998" y="34233"/>
                    <a:pt x="12158" y="30467"/>
                    <a:pt x="16325" y="30467"/>
                  </a:cubicBezTo>
                  <a:cubicBezTo>
                    <a:pt x="17317" y="30467"/>
                    <a:pt x="19500" y="30467"/>
                    <a:pt x="19500" y="34630"/>
                  </a:cubicBezTo>
                  <a:cubicBezTo>
                    <a:pt x="19500" y="37207"/>
                    <a:pt x="18706" y="39784"/>
                    <a:pt x="18111" y="41172"/>
                  </a:cubicBezTo>
                  <a:cubicBezTo>
                    <a:pt x="17118" y="44344"/>
                    <a:pt x="11562" y="59014"/>
                    <a:pt x="9379" y="64366"/>
                  </a:cubicBezTo>
                  <a:cubicBezTo>
                    <a:pt x="8189" y="67737"/>
                    <a:pt x="6601" y="71900"/>
                    <a:pt x="6601" y="74477"/>
                  </a:cubicBezTo>
                  <a:cubicBezTo>
                    <a:pt x="6601" y="80424"/>
                    <a:pt x="10768" y="84786"/>
                    <a:pt x="16920" y="84786"/>
                  </a:cubicBezTo>
                  <a:cubicBezTo>
                    <a:pt x="28826" y="84786"/>
                    <a:pt x="33390" y="66547"/>
                    <a:pt x="33390" y="65358"/>
                  </a:cubicBezTo>
                  <a:cubicBezTo>
                    <a:pt x="33390" y="64168"/>
                    <a:pt x="32200" y="64168"/>
                    <a:pt x="31803" y="64168"/>
                  </a:cubicBezTo>
                  <a:cubicBezTo>
                    <a:pt x="30612" y="64168"/>
                    <a:pt x="30612" y="64565"/>
                    <a:pt x="30017" y="66349"/>
                  </a:cubicBezTo>
                  <a:cubicBezTo>
                    <a:pt x="27636" y="74279"/>
                    <a:pt x="23667" y="82010"/>
                    <a:pt x="17118" y="82010"/>
                  </a:cubicBezTo>
                  <a:cubicBezTo>
                    <a:pt x="14936" y="82010"/>
                    <a:pt x="14142" y="80821"/>
                    <a:pt x="14142" y="77847"/>
                  </a:cubicBezTo>
                  <a:cubicBezTo>
                    <a:pt x="14142" y="74675"/>
                    <a:pt x="14936" y="72891"/>
                    <a:pt x="17714" y="6535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829008-06E6-B0B5-F1F5-57EDD29C8596}"/>
                </a:ext>
              </a:extLst>
            </p:cNvPr>
            <p:cNvSpPr/>
            <p:nvPr/>
          </p:nvSpPr>
          <p:spPr>
            <a:xfrm>
              <a:off x="9596954" y="3713914"/>
              <a:ext cx="45442" cy="62050"/>
            </a:xfrm>
            <a:custGeom>
              <a:avLst/>
              <a:gdLst>
                <a:gd name="connsiteX0" fmla="*/ 45102 w 45442"/>
                <a:gd name="connsiteY0" fmla="*/ 2912 h 62050"/>
                <a:gd name="connsiteX1" fmla="*/ 45498 w 45442"/>
                <a:gd name="connsiteY1" fmla="*/ 1326 h 62050"/>
                <a:gd name="connsiteX2" fmla="*/ 44109 w 45442"/>
                <a:gd name="connsiteY2" fmla="*/ 137 h 62050"/>
                <a:gd name="connsiteX3" fmla="*/ 32798 w 45442"/>
                <a:gd name="connsiteY3" fmla="*/ 1128 h 62050"/>
                <a:gd name="connsiteX4" fmla="*/ 30814 w 45442"/>
                <a:gd name="connsiteY4" fmla="*/ 3111 h 62050"/>
                <a:gd name="connsiteX5" fmla="*/ 33195 w 45442"/>
                <a:gd name="connsiteY5" fmla="*/ 4300 h 62050"/>
                <a:gd name="connsiteX6" fmla="*/ 37362 w 45442"/>
                <a:gd name="connsiteY6" fmla="*/ 5688 h 62050"/>
                <a:gd name="connsiteX7" fmla="*/ 36966 w 45442"/>
                <a:gd name="connsiteY7" fmla="*/ 7670 h 62050"/>
                <a:gd name="connsiteX8" fmla="*/ 32005 w 45442"/>
                <a:gd name="connsiteY8" fmla="*/ 27693 h 62050"/>
                <a:gd name="connsiteX9" fmla="*/ 22877 w 45442"/>
                <a:gd name="connsiteY9" fmla="*/ 22538 h 62050"/>
                <a:gd name="connsiteX10" fmla="*/ 56 w 45442"/>
                <a:gd name="connsiteY10" fmla="*/ 47715 h 62050"/>
                <a:gd name="connsiteX11" fmla="*/ 13352 w 45442"/>
                <a:gd name="connsiteY11" fmla="*/ 62187 h 62050"/>
                <a:gd name="connsiteX12" fmla="*/ 26052 w 45442"/>
                <a:gd name="connsiteY12" fmla="*/ 56042 h 62050"/>
                <a:gd name="connsiteX13" fmla="*/ 34981 w 45442"/>
                <a:gd name="connsiteY13" fmla="*/ 62187 h 62050"/>
                <a:gd name="connsiteX14" fmla="*/ 42125 w 45442"/>
                <a:gd name="connsiteY14" fmla="*/ 57628 h 62050"/>
                <a:gd name="connsiteX15" fmla="*/ 45102 w 45442"/>
                <a:gd name="connsiteY15" fmla="*/ 48707 h 62050"/>
                <a:gd name="connsiteX16" fmla="*/ 43712 w 45442"/>
                <a:gd name="connsiteY16" fmla="*/ 47715 h 62050"/>
                <a:gd name="connsiteX17" fmla="*/ 41728 w 45442"/>
                <a:gd name="connsiteY17" fmla="*/ 50293 h 62050"/>
                <a:gd name="connsiteX18" fmla="*/ 35378 w 45442"/>
                <a:gd name="connsiteY18" fmla="*/ 59808 h 62050"/>
                <a:gd name="connsiteX19" fmla="*/ 32402 w 45442"/>
                <a:gd name="connsiteY19" fmla="*/ 55447 h 62050"/>
                <a:gd name="connsiteX20" fmla="*/ 32798 w 45442"/>
                <a:gd name="connsiteY20" fmla="*/ 51879 h 62050"/>
                <a:gd name="connsiteX21" fmla="*/ 26250 w 45442"/>
                <a:gd name="connsiteY21" fmla="*/ 50293 h 62050"/>
                <a:gd name="connsiteX22" fmla="*/ 21884 w 45442"/>
                <a:gd name="connsiteY22" fmla="*/ 56240 h 62050"/>
                <a:gd name="connsiteX23" fmla="*/ 13748 w 45442"/>
                <a:gd name="connsiteY23" fmla="*/ 59808 h 62050"/>
                <a:gd name="connsiteX24" fmla="*/ 7200 w 45442"/>
                <a:gd name="connsiteY24" fmla="*/ 51284 h 62050"/>
                <a:gd name="connsiteX25" fmla="*/ 11764 w 45442"/>
                <a:gd name="connsiteY25" fmla="*/ 33244 h 62050"/>
                <a:gd name="connsiteX26" fmla="*/ 22877 w 45442"/>
                <a:gd name="connsiteY26" fmla="*/ 24917 h 62050"/>
                <a:gd name="connsiteX27" fmla="*/ 30814 w 45442"/>
                <a:gd name="connsiteY27" fmla="*/ 32649 h 62050"/>
                <a:gd name="connsiteX28" fmla="*/ 30417 w 45442"/>
                <a:gd name="connsiteY28" fmla="*/ 33838 h 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442" h="62050">
                  <a:moveTo>
                    <a:pt x="45102" y="2912"/>
                  </a:moveTo>
                  <a:cubicBezTo>
                    <a:pt x="45300" y="2714"/>
                    <a:pt x="45498" y="1525"/>
                    <a:pt x="45498" y="1326"/>
                  </a:cubicBezTo>
                  <a:cubicBezTo>
                    <a:pt x="45498" y="930"/>
                    <a:pt x="45102" y="137"/>
                    <a:pt x="44109" y="137"/>
                  </a:cubicBezTo>
                  <a:cubicBezTo>
                    <a:pt x="42323" y="137"/>
                    <a:pt x="34981" y="930"/>
                    <a:pt x="32798" y="1128"/>
                  </a:cubicBezTo>
                  <a:cubicBezTo>
                    <a:pt x="32005" y="1128"/>
                    <a:pt x="30814" y="1326"/>
                    <a:pt x="30814" y="3111"/>
                  </a:cubicBezTo>
                  <a:cubicBezTo>
                    <a:pt x="30814" y="4300"/>
                    <a:pt x="32005" y="4300"/>
                    <a:pt x="33195" y="4300"/>
                  </a:cubicBezTo>
                  <a:cubicBezTo>
                    <a:pt x="37362" y="4300"/>
                    <a:pt x="37362" y="4895"/>
                    <a:pt x="37362" y="5688"/>
                  </a:cubicBezTo>
                  <a:cubicBezTo>
                    <a:pt x="37362" y="6283"/>
                    <a:pt x="37164" y="6877"/>
                    <a:pt x="36966" y="7670"/>
                  </a:cubicBezTo>
                  <a:lnTo>
                    <a:pt x="32005" y="27693"/>
                  </a:lnTo>
                  <a:cubicBezTo>
                    <a:pt x="30020" y="24719"/>
                    <a:pt x="27044" y="22538"/>
                    <a:pt x="22877" y="22538"/>
                  </a:cubicBezTo>
                  <a:cubicBezTo>
                    <a:pt x="11566" y="22538"/>
                    <a:pt x="56" y="34830"/>
                    <a:pt x="56" y="47715"/>
                  </a:cubicBezTo>
                  <a:cubicBezTo>
                    <a:pt x="56" y="56240"/>
                    <a:pt x="5811" y="62187"/>
                    <a:pt x="13352" y="62187"/>
                  </a:cubicBezTo>
                  <a:cubicBezTo>
                    <a:pt x="18114" y="62187"/>
                    <a:pt x="22480" y="59610"/>
                    <a:pt x="26052" y="56042"/>
                  </a:cubicBezTo>
                  <a:cubicBezTo>
                    <a:pt x="27639" y="61394"/>
                    <a:pt x="32798" y="62187"/>
                    <a:pt x="34981" y="62187"/>
                  </a:cubicBezTo>
                  <a:cubicBezTo>
                    <a:pt x="38156" y="62187"/>
                    <a:pt x="40537" y="60403"/>
                    <a:pt x="42125" y="57628"/>
                  </a:cubicBezTo>
                  <a:cubicBezTo>
                    <a:pt x="43911" y="54257"/>
                    <a:pt x="45102" y="49103"/>
                    <a:pt x="45102" y="48707"/>
                  </a:cubicBezTo>
                  <a:cubicBezTo>
                    <a:pt x="45102" y="47715"/>
                    <a:pt x="43911" y="47715"/>
                    <a:pt x="43712" y="47715"/>
                  </a:cubicBezTo>
                  <a:cubicBezTo>
                    <a:pt x="42522" y="47715"/>
                    <a:pt x="42323" y="47914"/>
                    <a:pt x="41728" y="50293"/>
                  </a:cubicBezTo>
                  <a:cubicBezTo>
                    <a:pt x="40736" y="54654"/>
                    <a:pt x="38950" y="59808"/>
                    <a:pt x="35378" y="59808"/>
                  </a:cubicBezTo>
                  <a:cubicBezTo>
                    <a:pt x="32997" y="59808"/>
                    <a:pt x="32402" y="57826"/>
                    <a:pt x="32402" y="55447"/>
                  </a:cubicBezTo>
                  <a:cubicBezTo>
                    <a:pt x="32402" y="53861"/>
                    <a:pt x="32600" y="53068"/>
                    <a:pt x="32798" y="51879"/>
                  </a:cubicBezTo>
                  <a:close/>
                  <a:moveTo>
                    <a:pt x="26250" y="50293"/>
                  </a:moveTo>
                  <a:cubicBezTo>
                    <a:pt x="25655" y="52870"/>
                    <a:pt x="23670" y="54654"/>
                    <a:pt x="21884" y="56240"/>
                  </a:cubicBezTo>
                  <a:cubicBezTo>
                    <a:pt x="21091" y="57033"/>
                    <a:pt x="17519" y="59808"/>
                    <a:pt x="13748" y="59808"/>
                  </a:cubicBezTo>
                  <a:cubicBezTo>
                    <a:pt x="10375" y="59808"/>
                    <a:pt x="7200" y="57429"/>
                    <a:pt x="7200" y="51284"/>
                  </a:cubicBezTo>
                  <a:cubicBezTo>
                    <a:pt x="7200" y="46526"/>
                    <a:pt x="9780" y="36812"/>
                    <a:pt x="11764" y="33244"/>
                  </a:cubicBezTo>
                  <a:cubicBezTo>
                    <a:pt x="15931" y="26305"/>
                    <a:pt x="20297" y="24917"/>
                    <a:pt x="22877" y="24917"/>
                  </a:cubicBezTo>
                  <a:cubicBezTo>
                    <a:pt x="29028" y="24917"/>
                    <a:pt x="30814" y="31658"/>
                    <a:pt x="30814" y="32649"/>
                  </a:cubicBezTo>
                  <a:cubicBezTo>
                    <a:pt x="30814" y="33045"/>
                    <a:pt x="30616" y="33640"/>
                    <a:pt x="30417" y="33838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87F486-4B5E-A347-462E-C921F991DA49}"/>
                </a:ext>
              </a:extLst>
            </p:cNvPr>
            <p:cNvSpPr/>
            <p:nvPr/>
          </p:nvSpPr>
          <p:spPr>
            <a:xfrm>
              <a:off x="10756494" y="2753258"/>
              <a:ext cx="33337" cy="84650"/>
            </a:xfrm>
            <a:custGeom>
              <a:avLst/>
              <a:gdLst>
                <a:gd name="connsiteX0" fmla="*/ 32295 w 33337"/>
                <a:gd name="connsiteY0" fmla="*/ 4623 h 84650"/>
                <a:gd name="connsiteX1" fmla="*/ 27731 w 33337"/>
                <a:gd name="connsiteY1" fmla="*/ 63 h 84650"/>
                <a:gd name="connsiteX2" fmla="*/ 20984 w 33337"/>
                <a:gd name="connsiteY2" fmla="*/ 6803 h 84650"/>
                <a:gd name="connsiteX3" fmla="*/ 25746 w 33337"/>
                <a:gd name="connsiteY3" fmla="*/ 11363 h 84650"/>
                <a:gd name="connsiteX4" fmla="*/ 32295 w 33337"/>
                <a:gd name="connsiteY4" fmla="*/ 4623 h 84650"/>
                <a:gd name="connsiteX5" fmla="*/ 22770 w 33337"/>
                <a:gd name="connsiteY5" fmla="*/ 52003 h 84650"/>
                <a:gd name="connsiteX6" fmla="*/ 25548 w 33337"/>
                <a:gd name="connsiteY6" fmla="*/ 44668 h 84650"/>
                <a:gd name="connsiteX7" fmla="*/ 27135 w 33337"/>
                <a:gd name="connsiteY7" fmla="*/ 37928 h 84650"/>
                <a:gd name="connsiteX8" fmla="*/ 16816 w 33337"/>
                <a:gd name="connsiteY8" fmla="*/ 27619 h 84650"/>
                <a:gd name="connsiteX9" fmla="*/ 148 w 33337"/>
                <a:gd name="connsiteY9" fmla="*/ 47047 h 84650"/>
                <a:gd name="connsiteX10" fmla="*/ 1735 w 33337"/>
                <a:gd name="connsiteY10" fmla="*/ 48236 h 84650"/>
                <a:gd name="connsiteX11" fmla="*/ 3720 w 33337"/>
                <a:gd name="connsiteY11" fmla="*/ 46056 h 84650"/>
                <a:gd name="connsiteX12" fmla="*/ 16420 w 33337"/>
                <a:gd name="connsiteY12" fmla="*/ 30394 h 84650"/>
                <a:gd name="connsiteX13" fmla="*/ 19595 w 33337"/>
                <a:gd name="connsiteY13" fmla="*/ 34557 h 84650"/>
                <a:gd name="connsiteX14" fmla="*/ 18206 w 33337"/>
                <a:gd name="connsiteY14" fmla="*/ 41099 h 84650"/>
                <a:gd name="connsiteX15" fmla="*/ 9474 w 33337"/>
                <a:gd name="connsiteY15" fmla="*/ 64294 h 84650"/>
                <a:gd name="connsiteX16" fmla="*/ 6696 w 33337"/>
                <a:gd name="connsiteY16" fmla="*/ 74404 h 84650"/>
                <a:gd name="connsiteX17" fmla="*/ 17015 w 33337"/>
                <a:gd name="connsiteY17" fmla="*/ 84713 h 84650"/>
                <a:gd name="connsiteX18" fmla="*/ 33485 w 33337"/>
                <a:gd name="connsiteY18" fmla="*/ 65285 h 84650"/>
                <a:gd name="connsiteX19" fmla="*/ 31898 w 33337"/>
                <a:gd name="connsiteY19" fmla="*/ 64096 h 84650"/>
                <a:gd name="connsiteX20" fmla="*/ 30112 w 33337"/>
                <a:gd name="connsiteY20" fmla="*/ 66276 h 84650"/>
                <a:gd name="connsiteX21" fmla="*/ 17213 w 33337"/>
                <a:gd name="connsiteY21" fmla="*/ 81938 h 84650"/>
                <a:gd name="connsiteX22" fmla="*/ 14237 w 33337"/>
                <a:gd name="connsiteY22" fmla="*/ 77775 h 84650"/>
                <a:gd name="connsiteX23" fmla="*/ 17809 w 33337"/>
                <a:gd name="connsiteY23" fmla="*/ 65285 h 8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337" h="84650">
                  <a:moveTo>
                    <a:pt x="32295" y="4623"/>
                  </a:moveTo>
                  <a:cubicBezTo>
                    <a:pt x="32295" y="2045"/>
                    <a:pt x="30509" y="63"/>
                    <a:pt x="27731" y="63"/>
                  </a:cubicBezTo>
                  <a:cubicBezTo>
                    <a:pt x="24357" y="63"/>
                    <a:pt x="20984" y="3433"/>
                    <a:pt x="20984" y="6803"/>
                  </a:cubicBezTo>
                  <a:cubicBezTo>
                    <a:pt x="20984" y="9182"/>
                    <a:pt x="22571" y="11363"/>
                    <a:pt x="25746" y="11363"/>
                  </a:cubicBezTo>
                  <a:cubicBezTo>
                    <a:pt x="28524" y="11363"/>
                    <a:pt x="32295" y="8389"/>
                    <a:pt x="32295" y="4623"/>
                  </a:cubicBezTo>
                  <a:close/>
                  <a:moveTo>
                    <a:pt x="22770" y="52003"/>
                  </a:moveTo>
                  <a:cubicBezTo>
                    <a:pt x="24357" y="48236"/>
                    <a:pt x="24357" y="48038"/>
                    <a:pt x="25548" y="44668"/>
                  </a:cubicBezTo>
                  <a:cubicBezTo>
                    <a:pt x="26540" y="42091"/>
                    <a:pt x="27135" y="40306"/>
                    <a:pt x="27135" y="37928"/>
                  </a:cubicBezTo>
                  <a:cubicBezTo>
                    <a:pt x="27135" y="32377"/>
                    <a:pt x="23166" y="27619"/>
                    <a:pt x="16816" y="27619"/>
                  </a:cubicBezTo>
                  <a:cubicBezTo>
                    <a:pt x="5109" y="27619"/>
                    <a:pt x="148" y="45857"/>
                    <a:pt x="148" y="47047"/>
                  </a:cubicBezTo>
                  <a:cubicBezTo>
                    <a:pt x="148" y="48236"/>
                    <a:pt x="1537" y="48236"/>
                    <a:pt x="1735" y="48236"/>
                  </a:cubicBezTo>
                  <a:cubicBezTo>
                    <a:pt x="2926" y="48236"/>
                    <a:pt x="3124" y="48038"/>
                    <a:pt x="3720" y="46056"/>
                  </a:cubicBezTo>
                  <a:cubicBezTo>
                    <a:pt x="7093" y="34161"/>
                    <a:pt x="12252" y="30394"/>
                    <a:pt x="16420" y="30394"/>
                  </a:cubicBezTo>
                  <a:cubicBezTo>
                    <a:pt x="17412" y="30394"/>
                    <a:pt x="19595" y="30394"/>
                    <a:pt x="19595" y="34557"/>
                  </a:cubicBezTo>
                  <a:cubicBezTo>
                    <a:pt x="19595" y="37135"/>
                    <a:pt x="18801" y="39712"/>
                    <a:pt x="18206" y="41099"/>
                  </a:cubicBezTo>
                  <a:cubicBezTo>
                    <a:pt x="17213" y="44271"/>
                    <a:pt x="11657" y="58941"/>
                    <a:pt x="9474" y="64294"/>
                  </a:cubicBezTo>
                  <a:cubicBezTo>
                    <a:pt x="8284" y="67664"/>
                    <a:pt x="6696" y="71827"/>
                    <a:pt x="6696" y="74404"/>
                  </a:cubicBezTo>
                  <a:cubicBezTo>
                    <a:pt x="6696" y="80352"/>
                    <a:pt x="10863" y="84713"/>
                    <a:pt x="17015" y="84713"/>
                  </a:cubicBezTo>
                  <a:cubicBezTo>
                    <a:pt x="28921" y="84713"/>
                    <a:pt x="33485" y="66475"/>
                    <a:pt x="33485" y="65285"/>
                  </a:cubicBezTo>
                  <a:cubicBezTo>
                    <a:pt x="33485" y="64096"/>
                    <a:pt x="32295" y="64096"/>
                    <a:pt x="31898" y="64096"/>
                  </a:cubicBezTo>
                  <a:cubicBezTo>
                    <a:pt x="30707" y="64096"/>
                    <a:pt x="30707" y="64492"/>
                    <a:pt x="30112" y="66276"/>
                  </a:cubicBezTo>
                  <a:cubicBezTo>
                    <a:pt x="27731" y="74206"/>
                    <a:pt x="23762" y="81938"/>
                    <a:pt x="17213" y="81938"/>
                  </a:cubicBezTo>
                  <a:cubicBezTo>
                    <a:pt x="15030" y="81938"/>
                    <a:pt x="14237" y="80748"/>
                    <a:pt x="14237" y="77775"/>
                  </a:cubicBezTo>
                  <a:cubicBezTo>
                    <a:pt x="14237" y="74603"/>
                    <a:pt x="15030" y="72818"/>
                    <a:pt x="17809" y="65285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7661F7C-68A9-6090-249C-CE96912655F5}"/>
                </a:ext>
              </a:extLst>
            </p:cNvPr>
            <p:cNvSpPr/>
            <p:nvPr/>
          </p:nvSpPr>
          <p:spPr>
            <a:xfrm>
              <a:off x="10801697" y="2816547"/>
              <a:ext cx="39687" cy="55904"/>
            </a:xfrm>
            <a:custGeom>
              <a:avLst/>
              <a:gdLst>
                <a:gd name="connsiteX0" fmla="*/ 39839 w 39687"/>
                <a:gd name="connsiteY0" fmla="*/ 2642 h 55904"/>
                <a:gd name="connsiteX1" fmla="*/ 39839 w 39687"/>
                <a:gd name="connsiteY1" fmla="*/ 1254 h 55904"/>
                <a:gd name="connsiteX2" fmla="*/ 38846 w 39687"/>
                <a:gd name="connsiteY2" fmla="*/ 64 h 55904"/>
                <a:gd name="connsiteX3" fmla="*/ 32496 w 39687"/>
                <a:gd name="connsiteY3" fmla="*/ 5814 h 55904"/>
                <a:gd name="connsiteX4" fmla="*/ 22971 w 39687"/>
                <a:gd name="connsiteY4" fmla="*/ 64 h 55904"/>
                <a:gd name="connsiteX5" fmla="*/ 151 w 39687"/>
                <a:gd name="connsiteY5" fmla="*/ 25241 h 55904"/>
                <a:gd name="connsiteX6" fmla="*/ 13446 w 39687"/>
                <a:gd name="connsiteY6" fmla="*/ 39713 h 55904"/>
                <a:gd name="connsiteX7" fmla="*/ 24559 w 39687"/>
                <a:gd name="connsiteY7" fmla="*/ 34955 h 55904"/>
                <a:gd name="connsiteX8" fmla="*/ 21384 w 39687"/>
                <a:gd name="connsiteY8" fmla="*/ 47841 h 55904"/>
                <a:gd name="connsiteX9" fmla="*/ 14637 w 39687"/>
                <a:gd name="connsiteY9" fmla="*/ 52797 h 55904"/>
                <a:gd name="connsiteX10" fmla="*/ 12454 w 39687"/>
                <a:gd name="connsiteY10" fmla="*/ 54780 h 55904"/>
                <a:gd name="connsiteX11" fmla="*/ 13645 w 39687"/>
                <a:gd name="connsiteY11" fmla="*/ 55969 h 55904"/>
                <a:gd name="connsiteX12" fmla="*/ 22971 w 39687"/>
                <a:gd name="connsiteY12" fmla="*/ 55771 h 55904"/>
                <a:gd name="connsiteX13" fmla="*/ 32298 w 39687"/>
                <a:gd name="connsiteY13" fmla="*/ 55969 h 55904"/>
                <a:gd name="connsiteX14" fmla="*/ 34084 w 39687"/>
                <a:gd name="connsiteY14" fmla="*/ 54185 h 55904"/>
                <a:gd name="connsiteX15" fmla="*/ 31703 w 39687"/>
                <a:gd name="connsiteY15" fmla="*/ 52797 h 55904"/>
                <a:gd name="connsiteX16" fmla="*/ 27535 w 39687"/>
                <a:gd name="connsiteY16" fmla="*/ 51806 h 55904"/>
                <a:gd name="connsiteX17" fmla="*/ 27932 w 39687"/>
                <a:gd name="connsiteY17" fmla="*/ 49824 h 55904"/>
                <a:gd name="connsiteX18" fmla="*/ 26345 w 39687"/>
                <a:gd name="connsiteY18" fmla="*/ 27819 h 55904"/>
                <a:gd name="connsiteX19" fmla="*/ 24757 w 39687"/>
                <a:gd name="connsiteY19" fmla="*/ 30990 h 55904"/>
                <a:gd name="connsiteX20" fmla="*/ 13843 w 39687"/>
                <a:gd name="connsiteY20" fmla="*/ 37334 h 55904"/>
                <a:gd name="connsiteX21" fmla="*/ 7295 w 39687"/>
                <a:gd name="connsiteY21" fmla="*/ 28810 h 55904"/>
                <a:gd name="connsiteX22" fmla="*/ 11859 w 39687"/>
                <a:gd name="connsiteY22" fmla="*/ 10770 h 55904"/>
                <a:gd name="connsiteX23" fmla="*/ 22971 w 39687"/>
                <a:gd name="connsiteY23" fmla="*/ 2443 h 55904"/>
                <a:gd name="connsiteX24" fmla="*/ 30909 w 39687"/>
                <a:gd name="connsiteY24" fmla="*/ 10175 h 55904"/>
                <a:gd name="connsiteX25" fmla="*/ 30512 w 39687"/>
                <a:gd name="connsiteY25" fmla="*/ 11563 h 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87" h="55904">
                  <a:moveTo>
                    <a:pt x="39839" y="2642"/>
                  </a:moveTo>
                  <a:cubicBezTo>
                    <a:pt x="39839" y="2245"/>
                    <a:pt x="39839" y="1650"/>
                    <a:pt x="39839" y="1254"/>
                  </a:cubicBezTo>
                  <a:cubicBezTo>
                    <a:pt x="39839" y="659"/>
                    <a:pt x="39640" y="64"/>
                    <a:pt x="38846" y="64"/>
                  </a:cubicBezTo>
                  <a:cubicBezTo>
                    <a:pt x="37854" y="64"/>
                    <a:pt x="34084" y="3038"/>
                    <a:pt x="32496" y="5814"/>
                  </a:cubicBezTo>
                  <a:cubicBezTo>
                    <a:pt x="31504" y="4029"/>
                    <a:pt x="28528" y="64"/>
                    <a:pt x="22971" y="64"/>
                  </a:cubicBezTo>
                  <a:cubicBezTo>
                    <a:pt x="11660" y="64"/>
                    <a:pt x="151" y="12356"/>
                    <a:pt x="151" y="25241"/>
                  </a:cubicBezTo>
                  <a:cubicBezTo>
                    <a:pt x="151" y="33766"/>
                    <a:pt x="5906" y="39713"/>
                    <a:pt x="13446" y="39713"/>
                  </a:cubicBezTo>
                  <a:cubicBezTo>
                    <a:pt x="18606" y="39713"/>
                    <a:pt x="22773" y="36541"/>
                    <a:pt x="24559" y="34955"/>
                  </a:cubicBezTo>
                  <a:cubicBezTo>
                    <a:pt x="24559" y="35154"/>
                    <a:pt x="21781" y="46255"/>
                    <a:pt x="21384" y="47841"/>
                  </a:cubicBezTo>
                  <a:cubicBezTo>
                    <a:pt x="20193" y="52599"/>
                    <a:pt x="20193" y="52797"/>
                    <a:pt x="14637" y="52797"/>
                  </a:cubicBezTo>
                  <a:cubicBezTo>
                    <a:pt x="13645" y="52797"/>
                    <a:pt x="12454" y="52797"/>
                    <a:pt x="12454" y="54780"/>
                  </a:cubicBezTo>
                  <a:cubicBezTo>
                    <a:pt x="12454" y="55374"/>
                    <a:pt x="12851" y="55969"/>
                    <a:pt x="13645" y="55969"/>
                  </a:cubicBezTo>
                  <a:cubicBezTo>
                    <a:pt x="16621" y="55969"/>
                    <a:pt x="19796" y="55771"/>
                    <a:pt x="22971" y="55771"/>
                  </a:cubicBezTo>
                  <a:cubicBezTo>
                    <a:pt x="25948" y="55771"/>
                    <a:pt x="29520" y="55969"/>
                    <a:pt x="32298" y="55969"/>
                  </a:cubicBezTo>
                  <a:cubicBezTo>
                    <a:pt x="33092" y="55969"/>
                    <a:pt x="34084" y="55771"/>
                    <a:pt x="34084" y="54185"/>
                  </a:cubicBezTo>
                  <a:cubicBezTo>
                    <a:pt x="34084" y="52797"/>
                    <a:pt x="32893" y="52797"/>
                    <a:pt x="31703" y="52797"/>
                  </a:cubicBezTo>
                  <a:cubicBezTo>
                    <a:pt x="29917" y="52797"/>
                    <a:pt x="27535" y="52797"/>
                    <a:pt x="27535" y="51806"/>
                  </a:cubicBezTo>
                  <a:cubicBezTo>
                    <a:pt x="27535" y="51608"/>
                    <a:pt x="27535" y="51410"/>
                    <a:pt x="27932" y="49824"/>
                  </a:cubicBezTo>
                  <a:close/>
                  <a:moveTo>
                    <a:pt x="26345" y="27819"/>
                  </a:moveTo>
                  <a:cubicBezTo>
                    <a:pt x="25948" y="29206"/>
                    <a:pt x="25948" y="29405"/>
                    <a:pt x="24757" y="30990"/>
                  </a:cubicBezTo>
                  <a:cubicBezTo>
                    <a:pt x="21384" y="34955"/>
                    <a:pt x="17217" y="37334"/>
                    <a:pt x="13843" y="37334"/>
                  </a:cubicBezTo>
                  <a:cubicBezTo>
                    <a:pt x="10470" y="37334"/>
                    <a:pt x="7295" y="34955"/>
                    <a:pt x="7295" y="28810"/>
                  </a:cubicBezTo>
                  <a:cubicBezTo>
                    <a:pt x="7295" y="24052"/>
                    <a:pt x="9875" y="14338"/>
                    <a:pt x="11859" y="10770"/>
                  </a:cubicBezTo>
                  <a:cubicBezTo>
                    <a:pt x="16026" y="3831"/>
                    <a:pt x="20392" y="2443"/>
                    <a:pt x="22971" y="2443"/>
                  </a:cubicBezTo>
                  <a:cubicBezTo>
                    <a:pt x="29123" y="2443"/>
                    <a:pt x="30909" y="9184"/>
                    <a:pt x="30909" y="10175"/>
                  </a:cubicBezTo>
                  <a:cubicBezTo>
                    <a:pt x="30909" y="10571"/>
                    <a:pt x="30710" y="11166"/>
                    <a:pt x="30512" y="11563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11788531" y="894509"/>
            <a:ext cx="403471" cy="51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838200" y="3822144"/>
                <a:ext cx="6573916" cy="1478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MTPV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end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−(2−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e>
                          <m:d>
                            <m:dPr>
                              <m:begChr m:val="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(2−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1+(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−4(1−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1+(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−2(1−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eqAr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2144"/>
                <a:ext cx="6573916" cy="1478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/>
              <p:nvPr/>
            </p:nvSpPr>
            <p:spPr>
              <a:xfrm>
                <a:off x="956508" y="5448860"/>
                <a:ext cx="63373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B38EF42-6D24-E0D2-D4A4-9112C9425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08" y="5448860"/>
                <a:ext cx="633730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8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b="1" dirty="0"/>
              <a:t>Trayectorias de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64" name="TextBox 263">
            <a:extLst>
              <a:ext uri="{FF2B5EF4-FFF2-40B4-BE49-F238E27FC236}">
                <a16:creationId xmlns:a16="http://schemas.microsoft.com/office/drawing/2014/main" id="{5EA2B2D3-BAA1-155F-176D-ABD1A2229CF1}"/>
              </a:ext>
            </a:extLst>
          </p:cNvPr>
          <p:cNvSpPr txBox="1"/>
          <p:nvPr/>
        </p:nvSpPr>
        <p:spPr>
          <a:xfrm>
            <a:off x="830623" y="3167390"/>
            <a:ext cx="3572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" sz="2800" dirty="0"/>
              <a:t>Límites eléctricos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58EF4D5-F680-EDA6-5D24-65A1DC3BA7AA}"/>
              </a:ext>
            </a:extLst>
          </p:cNvPr>
          <p:cNvSpPr/>
          <p:nvPr/>
        </p:nvSpPr>
        <p:spPr>
          <a:xfrm>
            <a:off x="11774017" y="909023"/>
            <a:ext cx="403471" cy="511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7E0A6B-DAFB-3C01-B57B-EB7F7D90D978}"/>
              </a:ext>
            </a:extLst>
          </p:cNvPr>
          <p:cNvSpPr/>
          <p:nvPr/>
        </p:nvSpPr>
        <p:spPr>
          <a:xfrm flipV="1">
            <a:off x="9107599" y="1761563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46D392-00F6-5359-FBDF-E1B67C01CDE7}"/>
              </a:ext>
            </a:extLst>
          </p:cNvPr>
          <p:cNvSpPr/>
          <p:nvPr/>
        </p:nvSpPr>
        <p:spPr>
          <a:xfrm flipV="1">
            <a:off x="7586744" y="2917890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38100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7201CC-6BAF-EDBB-93A3-A116DFE4AC8C}"/>
              </a:ext>
            </a:extLst>
          </p:cNvPr>
          <p:cNvSpPr/>
          <p:nvPr/>
        </p:nvSpPr>
        <p:spPr>
          <a:xfrm rot="16200000">
            <a:off x="7690241" y="2563862"/>
            <a:ext cx="1213999" cy="173592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/>
              <p:nvPr/>
            </p:nvSpPr>
            <p:spPr>
              <a:xfrm>
                <a:off x="8804901" y="2914969"/>
                <a:ext cx="262938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2697D2-4319-3B56-8D22-A69E8FA83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901" y="2914969"/>
                <a:ext cx="2629388" cy="38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/>
              <p:nvPr/>
            </p:nvSpPr>
            <p:spPr>
              <a:xfrm>
                <a:off x="0" y="3767066"/>
                <a:ext cx="9728229" cy="2363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CLC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s-E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á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VLE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𝑠𝑐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)±</m:t>
                              </m:r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den>
                              </m:f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𝑉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sub>
                                                  </m:sSub>
                                                </m:num>
                                                <m:den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⋅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smtClean="0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s-ES" i="1">
                                                          <a:solidFill>
                                                            <a:srgbClr val="FF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𝑒</m:t>
                                                      </m:r>
                                                    </m:sub>
                                                  </m:sSub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smtClean="0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𝜔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solidFill>
                                                        <a:schemeClr val="accent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rad>
                            </m:num>
                            <m:den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F8E84458-CDCE-2CA2-0793-0D097E10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67066"/>
                <a:ext cx="9728229" cy="2363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9B8C72E2-8275-4021-1BAE-DAEEC19C5A43}"/>
              </a:ext>
            </a:extLst>
          </p:cNvPr>
          <p:cNvSpPr/>
          <p:nvPr/>
        </p:nvSpPr>
        <p:spPr>
          <a:xfrm rot="16200000">
            <a:off x="7883292" y="2574916"/>
            <a:ext cx="887092" cy="173592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F97EC29-AF89-01C8-EB69-D8B99DBE825E}"/>
              </a:ext>
            </a:extLst>
          </p:cNvPr>
          <p:cNvSpPr/>
          <p:nvPr/>
        </p:nvSpPr>
        <p:spPr>
          <a:xfrm flipV="1">
            <a:off x="7573488" y="2917890"/>
            <a:ext cx="2172632" cy="1051159"/>
          </a:xfrm>
          <a:custGeom>
            <a:avLst/>
            <a:gdLst>
              <a:gd name="connsiteX0" fmla="*/ 990562 w 990483"/>
              <a:gd name="connsiteY0" fmla="*/ 239663 h 479214"/>
              <a:gd name="connsiteX1" fmla="*/ 495344 w 990483"/>
              <a:gd name="connsiteY1" fmla="*/ 479267 h 479214"/>
              <a:gd name="connsiteX2" fmla="*/ 79 w 990483"/>
              <a:gd name="connsiteY2" fmla="*/ 239663 h 479214"/>
              <a:gd name="connsiteX3" fmla="*/ 495344 w 990483"/>
              <a:gd name="connsiteY3" fmla="*/ 53 h 479214"/>
              <a:gd name="connsiteX4" fmla="*/ 990562 w 990483"/>
              <a:gd name="connsiteY4" fmla="*/ 239663 h 47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483" h="479214">
                <a:moveTo>
                  <a:pt x="990562" y="239663"/>
                </a:moveTo>
                <a:cubicBezTo>
                  <a:pt x="990562" y="371979"/>
                  <a:pt x="768870" y="479267"/>
                  <a:pt x="495344" y="479267"/>
                </a:cubicBezTo>
                <a:cubicBezTo>
                  <a:pt x="221819" y="479267"/>
                  <a:pt x="79" y="371979"/>
                  <a:pt x="79" y="239663"/>
                </a:cubicBezTo>
                <a:cubicBezTo>
                  <a:pt x="79" y="107343"/>
                  <a:pt x="221819" y="53"/>
                  <a:pt x="495344" y="53"/>
                </a:cubicBezTo>
                <a:cubicBezTo>
                  <a:pt x="768870" y="53"/>
                  <a:pt x="990562" y="107343"/>
                  <a:pt x="990562" y="239663"/>
                </a:cubicBezTo>
                <a:close/>
              </a:path>
            </a:pathLst>
          </a:custGeom>
          <a:noFill/>
          <a:ln w="12700" cap="flat">
            <a:solidFill>
              <a:srgbClr val="FF0000"/>
            </a:solidFill>
            <a:prstDash val="dash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F6E1549-AB7F-2C5C-7281-F1B7A4236627}"/>
              </a:ext>
            </a:extLst>
          </p:cNvPr>
          <p:cNvGrpSpPr/>
          <p:nvPr/>
        </p:nvGrpSpPr>
        <p:grpSpPr>
          <a:xfrm>
            <a:off x="8967971" y="1900681"/>
            <a:ext cx="672016" cy="261676"/>
            <a:chOff x="7583169" y="2133944"/>
            <a:chExt cx="672016" cy="26167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3FA120-1E9B-9939-DDB5-9CB772BAE4CE}"/>
                </a:ext>
              </a:extLst>
            </p:cNvPr>
            <p:cNvSpPr/>
            <p:nvPr/>
          </p:nvSpPr>
          <p:spPr>
            <a:xfrm>
              <a:off x="7583169" y="2133944"/>
              <a:ext cx="125300" cy="184528"/>
            </a:xfrm>
            <a:custGeom>
              <a:avLst/>
              <a:gdLst>
                <a:gd name="connsiteX0" fmla="*/ 43101 w 58370"/>
                <a:gd name="connsiteY0" fmla="*/ 9808 h 85961"/>
                <a:gd name="connsiteX1" fmla="*/ 54616 w 58370"/>
                <a:gd name="connsiteY1" fmla="*/ 3866 h 85961"/>
                <a:gd name="connsiteX2" fmla="*/ 58587 w 58370"/>
                <a:gd name="connsiteY2" fmla="*/ 1489 h 85961"/>
                <a:gd name="connsiteX3" fmla="*/ 56800 w 58370"/>
                <a:gd name="connsiteY3" fmla="*/ 103 h 85961"/>
                <a:gd name="connsiteX4" fmla="*/ 40123 w 58370"/>
                <a:gd name="connsiteY4" fmla="*/ 499 h 85961"/>
                <a:gd name="connsiteX5" fmla="*/ 23247 w 58370"/>
                <a:gd name="connsiteY5" fmla="*/ 103 h 85961"/>
                <a:gd name="connsiteX6" fmla="*/ 20666 w 58370"/>
                <a:gd name="connsiteY6" fmla="*/ 2480 h 85961"/>
                <a:gd name="connsiteX7" fmla="*/ 24240 w 58370"/>
                <a:gd name="connsiteY7" fmla="*/ 3866 h 85961"/>
                <a:gd name="connsiteX8" fmla="*/ 32975 w 58370"/>
                <a:gd name="connsiteY8" fmla="*/ 6243 h 85961"/>
                <a:gd name="connsiteX9" fmla="*/ 32777 w 58370"/>
                <a:gd name="connsiteY9" fmla="*/ 8422 h 85961"/>
                <a:gd name="connsiteX10" fmla="*/ 15702 w 58370"/>
                <a:gd name="connsiteY10" fmla="*/ 76161 h 85961"/>
                <a:gd name="connsiteX11" fmla="*/ 4187 w 58370"/>
                <a:gd name="connsiteY11" fmla="*/ 82103 h 85961"/>
                <a:gd name="connsiteX12" fmla="*/ 216 w 58370"/>
                <a:gd name="connsiteY12" fmla="*/ 84678 h 85961"/>
                <a:gd name="connsiteX13" fmla="*/ 2003 w 58370"/>
                <a:gd name="connsiteY13" fmla="*/ 86065 h 85961"/>
                <a:gd name="connsiteX14" fmla="*/ 18482 w 58370"/>
                <a:gd name="connsiteY14" fmla="*/ 85669 h 85961"/>
                <a:gd name="connsiteX15" fmla="*/ 35556 w 58370"/>
                <a:gd name="connsiteY15" fmla="*/ 86065 h 85961"/>
                <a:gd name="connsiteX16" fmla="*/ 37939 w 58370"/>
                <a:gd name="connsiteY16" fmla="*/ 83688 h 85961"/>
                <a:gd name="connsiteX17" fmla="*/ 34167 w 58370"/>
                <a:gd name="connsiteY17" fmla="*/ 82103 h 85961"/>
                <a:gd name="connsiteX18" fmla="*/ 28806 w 58370"/>
                <a:gd name="connsiteY18" fmla="*/ 81905 h 85961"/>
                <a:gd name="connsiteX19" fmla="*/ 25629 w 58370"/>
                <a:gd name="connsiteY19" fmla="*/ 79727 h 85961"/>
                <a:gd name="connsiteX20" fmla="*/ 26225 w 58370"/>
                <a:gd name="connsiteY20" fmla="*/ 76954 h 8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370" h="85961">
                  <a:moveTo>
                    <a:pt x="43101" y="9808"/>
                  </a:moveTo>
                  <a:cubicBezTo>
                    <a:pt x="44292" y="5253"/>
                    <a:pt x="44491" y="3866"/>
                    <a:pt x="54616" y="3866"/>
                  </a:cubicBezTo>
                  <a:cubicBezTo>
                    <a:pt x="57594" y="3866"/>
                    <a:pt x="58587" y="3866"/>
                    <a:pt x="58587" y="1489"/>
                  </a:cubicBezTo>
                  <a:cubicBezTo>
                    <a:pt x="58587" y="103"/>
                    <a:pt x="57197" y="103"/>
                    <a:pt x="56800" y="103"/>
                  </a:cubicBezTo>
                  <a:cubicBezTo>
                    <a:pt x="53028" y="103"/>
                    <a:pt x="43696" y="499"/>
                    <a:pt x="40123" y="499"/>
                  </a:cubicBezTo>
                  <a:cubicBezTo>
                    <a:pt x="36350" y="499"/>
                    <a:pt x="27019" y="103"/>
                    <a:pt x="23247" y="103"/>
                  </a:cubicBezTo>
                  <a:cubicBezTo>
                    <a:pt x="22453" y="103"/>
                    <a:pt x="20666" y="103"/>
                    <a:pt x="20666" y="2480"/>
                  </a:cubicBezTo>
                  <a:cubicBezTo>
                    <a:pt x="20666" y="3866"/>
                    <a:pt x="21857" y="3866"/>
                    <a:pt x="24240" y="3866"/>
                  </a:cubicBezTo>
                  <a:cubicBezTo>
                    <a:pt x="29600" y="3866"/>
                    <a:pt x="32975" y="3866"/>
                    <a:pt x="32975" y="6243"/>
                  </a:cubicBezTo>
                  <a:cubicBezTo>
                    <a:pt x="32975" y="7035"/>
                    <a:pt x="32975" y="7233"/>
                    <a:pt x="32777" y="8422"/>
                  </a:cubicBezTo>
                  <a:lnTo>
                    <a:pt x="15702" y="76161"/>
                  </a:lnTo>
                  <a:cubicBezTo>
                    <a:pt x="14511" y="80915"/>
                    <a:pt x="14114" y="82103"/>
                    <a:pt x="4187" y="82103"/>
                  </a:cubicBezTo>
                  <a:cubicBezTo>
                    <a:pt x="1209" y="82103"/>
                    <a:pt x="216" y="82103"/>
                    <a:pt x="216" y="84678"/>
                  </a:cubicBezTo>
                  <a:cubicBezTo>
                    <a:pt x="216" y="86065"/>
                    <a:pt x="1606" y="86065"/>
                    <a:pt x="2003" y="86065"/>
                  </a:cubicBezTo>
                  <a:cubicBezTo>
                    <a:pt x="5775" y="86065"/>
                    <a:pt x="14908" y="85669"/>
                    <a:pt x="18482" y="85669"/>
                  </a:cubicBezTo>
                  <a:cubicBezTo>
                    <a:pt x="22453" y="85669"/>
                    <a:pt x="31784" y="86065"/>
                    <a:pt x="35556" y="86065"/>
                  </a:cubicBezTo>
                  <a:cubicBezTo>
                    <a:pt x="36549" y="86065"/>
                    <a:pt x="37939" y="86065"/>
                    <a:pt x="37939" y="83688"/>
                  </a:cubicBezTo>
                  <a:cubicBezTo>
                    <a:pt x="37939" y="82103"/>
                    <a:pt x="36946" y="82103"/>
                    <a:pt x="34167" y="82103"/>
                  </a:cubicBezTo>
                  <a:cubicBezTo>
                    <a:pt x="31983" y="82103"/>
                    <a:pt x="31387" y="82103"/>
                    <a:pt x="28806" y="81905"/>
                  </a:cubicBezTo>
                  <a:cubicBezTo>
                    <a:pt x="26225" y="81707"/>
                    <a:pt x="25629" y="81113"/>
                    <a:pt x="25629" y="79727"/>
                  </a:cubicBezTo>
                  <a:cubicBezTo>
                    <a:pt x="25629" y="78736"/>
                    <a:pt x="25828" y="77746"/>
                    <a:pt x="26225" y="76954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EA7EBE0-BD0C-935E-9500-AB3A38A6561D}"/>
                </a:ext>
              </a:extLst>
            </p:cNvPr>
            <p:cNvSpPr/>
            <p:nvPr/>
          </p:nvSpPr>
          <p:spPr>
            <a:xfrm>
              <a:off x="7706687" y="2275294"/>
              <a:ext cx="75860" cy="85460"/>
            </a:xfrm>
            <a:custGeom>
              <a:avLst/>
              <a:gdLst>
                <a:gd name="connsiteX0" fmla="*/ 31987 w 35339"/>
                <a:gd name="connsiteY0" fmla="*/ 5848 h 39811"/>
                <a:gd name="connsiteX1" fmla="*/ 28215 w 35339"/>
                <a:gd name="connsiteY1" fmla="*/ 10008 h 39811"/>
                <a:gd name="connsiteX2" fmla="*/ 31193 w 35339"/>
                <a:gd name="connsiteY2" fmla="*/ 12979 h 39811"/>
                <a:gd name="connsiteX3" fmla="*/ 35561 w 35339"/>
                <a:gd name="connsiteY3" fmla="*/ 7829 h 39811"/>
                <a:gd name="connsiteX4" fmla="*/ 23648 w 35339"/>
                <a:gd name="connsiteY4" fmla="*/ 104 h 39811"/>
                <a:gd name="connsiteX5" fmla="*/ 7368 w 35339"/>
                <a:gd name="connsiteY5" fmla="*/ 12979 h 39811"/>
                <a:gd name="connsiteX6" fmla="*/ 10545 w 35339"/>
                <a:gd name="connsiteY6" fmla="*/ 19515 h 39811"/>
                <a:gd name="connsiteX7" fmla="*/ 20472 w 35339"/>
                <a:gd name="connsiteY7" fmla="*/ 22684 h 39811"/>
                <a:gd name="connsiteX8" fmla="*/ 28016 w 35339"/>
                <a:gd name="connsiteY8" fmla="*/ 28428 h 39811"/>
                <a:gd name="connsiteX9" fmla="*/ 23450 w 35339"/>
                <a:gd name="connsiteY9" fmla="*/ 35559 h 39811"/>
                <a:gd name="connsiteX10" fmla="*/ 14516 w 35339"/>
                <a:gd name="connsiteY10" fmla="*/ 37539 h 39811"/>
                <a:gd name="connsiteX11" fmla="*/ 3794 w 35339"/>
                <a:gd name="connsiteY11" fmla="*/ 33776 h 39811"/>
                <a:gd name="connsiteX12" fmla="*/ 8758 w 35339"/>
                <a:gd name="connsiteY12" fmla="*/ 28824 h 39811"/>
                <a:gd name="connsiteX13" fmla="*/ 5383 w 35339"/>
                <a:gd name="connsiteY13" fmla="*/ 25457 h 39811"/>
                <a:gd name="connsiteX14" fmla="*/ 221 w 35339"/>
                <a:gd name="connsiteY14" fmla="*/ 31399 h 39811"/>
                <a:gd name="connsiteX15" fmla="*/ 14317 w 35339"/>
                <a:gd name="connsiteY15" fmla="*/ 39916 h 39811"/>
                <a:gd name="connsiteX16" fmla="*/ 33774 w 35339"/>
                <a:gd name="connsiteY16" fmla="*/ 25457 h 39811"/>
                <a:gd name="connsiteX17" fmla="*/ 21464 w 35339"/>
                <a:gd name="connsiteY17" fmla="*/ 15158 h 39811"/>
                <a:gd name="connsiteX18" fmla="*/ 17891 w 35339"/>
                <a:gd name="connsiteY18" fmla="*/ 14365 h 39811"/>
                <a:gd name="connsiteX19" fmla="*/ 13126 w 35339"/>
                <a:gd name="connsiteY19" fmla="*/ 10008 h 39811"/>
                <a:gd name="connsiteX20" fmla="*/ 16699 w 35339"/>
                <a:gd name="connsiteY20" fmla="*/ 4264 h 39811"/>
                <a:gd name="connsiteX21" fmla="*/ 23648 w 35339"/>
                <a:gd name="connsiteY21" fmla="*/ 2679 h 39811"/>
                <a:gd name="connsiteX22" fmla="*/ 31987 w 35339"/>
                <a:gd name="connsiteY22" fmla="*/ 5848 h 3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339" h="39811">
                  <a:moveTo>
                    <a:pt x="31987" y="5848"/>
                  </a:moveTo>
                  <a:cubicBezTo>
                    <a:pt x="29803" y="6443"/>
                    <a:pt x="28215" y="8225"/>
                    <a:pt x="28215" y="10008"/>
                  </a:cubicBezTo>
                  <a:cubicBezTo>
                    <a:pt x="28215" y="12187"/>
                    <a:pt x="30002" y="12979"/>
                    <a:pt x="31193" y="12979"/>
                  </a:cubicBezTo>
                  <a:cubicBezTo>
                    <a:pt x="32186" y="12979"/>
                    <a:pt x="35561" y="12385"/>
                    <a:pt x="35561" y="7829"/>
                  </a:cubicBezTo>
                  <a:cubicBezTo>
                    <a:pt x="35561" y="2085"/>
                    <a:pt x="29207" y="104"/>
                    <a:pt x="23648" y="104"/>
                  </a:cubicBezTo>
                  <a:cubicBezTo>
                    <a:pt x="9949" y="104"/>
                    <a:pt x="7368" y="10404"/>
                    <a:pt x="7368" y="12979"/>
                  </a:cubicBezTo>
                  <a:cubicBezTo>
                    <a:pt x="7368" y="16346"/>
                    <a:pt x="9354" y="18525"/>
                    <a:pt x="10545" y="19515"/>
                  </a:cubicBezTo>
                  <a:cubicBezTo>
                    <a:pt x="12729" y="21298"/>
                    <a:pt x="14317" y="21694"/>
                    <a:pt x="20472" y="22684"/>
                  </a:cubicBezTo>
                  <a:cubicBezTo>
                    <a:pt x="22457" y="23080"/>
                    <a:pt x="28016" y="24071"/>
                    <a:pt x="28016" y="28428"/>
                  </a:cubicBezTo>
                  <a:cubicBezTo>
                    <a:pt x="28016" y="30013"/>
                    <a:pt x="27023" y="33380"/>
                    <a:pt x="23450" y="35559"/>
                  </a:cubicBezTo>
                  <a:cubicBezTo>
                    <a:pt x="19876" y="37539"/>
                    <a:pt x="15508" y="37539"/>
                    <a:pt x="14516" y="37539"/>
                  </a:cubicBezTo>
                  <a:cubicBezTo>
                    <a:pt x="10942" y="37539"/>
                    <a:pt x="5978" y="36747"/>
                    <a:pt x="3794" y="33776"/>
                  </a:cubicBezTo>
                  <a:cubicBezTo>
                    <a:pt x="6773" y="33380"/>
                    <a:pt x="8758" y="31201"/>
                    <a:pt x="8758" y="28824"/>
                  </a:cubicBezTo>
                  <a:cubicBezTo>
                    <a:pt x="8758" y="26646"/>
                    <a:pt x="7170" y="25457"/>
                    <a:pt x="5383" y="25457"/>
                  </a:cubicBezTo>
                  <a:cubicBezTo>
                    <a:pt x="2802" y="25457"/>
                    <a:pt x="221" y="27636"/>
                    <a:pt x="221" y="31399"/>
                  </a:cubicBezTo>
                  <a:cubicBezTo>
                    <a:pt x="221" y="36747"/>
                    <a:pt x="5780" y="39916"/>
                    <a:pt x="14317" y="39916"/>
                  </a:cubicBezTo>
                  <a:cubicBezTo>
                    <a:pt x="30796" y="39916"/>
                    <a:pt x="33774" y="28824"/>
                    <a:pt x="33774" y="25457"/>
                  </a:cubicBezTo>
                  <a:cubicBezTo>
                    <a:pt x="33774" y="17336"/>
                    <a:pt x="24840" y="15752"/>
                    <a:pt x="21464" y="15158"/>
                  </a:cubicBezTo>
                  <a:cubicBezTo>
                    <a:pt x="20670" y="14960"/>
                    <a:pt x="18486" y="14564"/>
                    <a:pt x="17891" y="14365"/>
                  </a:cubicBezTo>
                  <a:cubicBezTo>
                    <a:pt x="14714" y="13771"/>
                    <a:pt x="13126" y="11989"/>
                    <a:pt x="13126" y="10008"/>
                  </a:cubicBezTo>
                  <a:cubicBezTo>
                    <a:pt x="13126" y="8027"/>
                    <a:pt x="14714" y="5650"/>
                    <a:pt x="16699" y="4264"/>
                  </a:cubicBezTo>
                  <a:cubicBezTo>
                    <a:pt x="19082" y="2877"/>
                    <a:pt x="22060" y="2679"/>
                    <a:pt x="23648" y="2679"/>
                  </a:cubicBezTo>
                  <a:cubicBezTo>
                    <a:pt x="25435" y="2679"/>
                    <a:pt x="30002" y="2877"/>
                    <a:pt x="31987" y="5848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2B31A14-438B-0C35-DB9C-58663CDD701F}"/>
                </a:ext>
              </a:extLst>
            </p:cNvPr>
            <p:cNvSpPr/>
            <p:nvPr/>
          </p:nvSpPr>
          <p:spPr>
            <a:xfrm>
              <a:off x="7816739" y="2337371"/>
              <a:ext cx="24292" cy="58249"/>
            </a:xfrm>
            <a:custGeom>
              <a:avLst/>
              <a:gdLst>
                <a:gd name="connsiteX0" fmla="*/ 8960 w 11316"/>
                <a:gd name="connsiteY0" fmla="*/ 8820 h 27135"/>
                <a:gd name="connsiteX1" fmla="*/ 2011 w 11316"/>
                <a:gd name="connsiteY1" fmla="*/ 24863 h 27135"/>
                <a:gd name="connsiteX2" fmla="*/ 1416 w 11316"/>
                <a:gd name="connsiteY2" fmla="*/ 26051 h 27135"/>
                <a:gd name="connsiteX3" fmla="*/ 2607 w 11316"/>
                <a:gd name="connsiteY3" fmla="*/ 27240 h 27135"/>
                <a:gd name="connsiteX4" fmla="*/ 11541 w 11316"/>
                <a:gd name="connsiteY4" fmla="*/ 9612 h 27135"/>
                <a:gd name="connsiteX5" fmla="*/ 5188 w 11316"/>
                <a:gd name="connsiteY5" fmla="*/ 104 h 27135"/>
                <a:gd name="connsiteX6" fmla="*/ 224 w 11316"/>
                <a:gd name="connsiteY6" fmla="*/ 5056 h 27135"/>
                <a:gd name="connsiteX7" fmla="*/ 5386 w 11316"/>
                <a:gd name="connsiteY7" fmla="*/ 10206 h 27135"/>
                <a:gd name="connsiteX8" fmla="*/ 8960 w 11316"/>
                <a:gd name="connsiteY8" fmla="*/ 8820 h 2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16" h="27135">
                  <a:moveTo>
                    <a:pt x="8960" y="8820"/>
                  </a:moveTo>
                  <a:cubicBezTo>
                    <a:pt x="8960" y="13573"/>
                    <a:pt x="8166" y="19317"/>
                    <a:pt x="2011" y="24863"/>
                  </a:cubicBezTo>
                  <a:cubicBezTo>
                    <a:pt x="1813" y="25259"/>
                    <a:pt x="1416" y="25655"/>
                    <a:pt x="1416" y="26051"/>
                  </a:cubicBezTo>
                  <a:cubicBezTo>
                    <a:pt x="1416" y="26646"/>
                    <a:pt x="2210" y="27240"/>
                    <a:pt x="2607" y="27240"/>
                  </a:cubicBezTo>
                  <a:cubicBezTo>
                    <a:pt x="3997" y="27240"/>
                    <a:pt x="11541" y="20109"/>
                    <a:pt x="11541" y="9612"/>
                  </a:cubicBezTo>
                  <a:cubicBezTo>
                    <a:pt x="11541" y="4264"/>
                    <a:pt x="9357" y="104"/>
                    <a:pt x="5188" y="104"/>
                  </a:cubicBezTo>
                  <a:cubicBezTo>
                    <a:pt x="2408" y="104"/>
                    <a:pt x="224" y="2283"/>
                    <a:pt x="224" y="5056"/>
                  </a:cubicBezTo>
                  <a:cubicBezTo>
                    <a:pt x="224" y="7829"/>
                    <a:pt x="2210" y="10206"/>
                    <a:pt x="5386" y="10206"/>
                  </a:cubicBezTo>
                  <a:cubicBezTo>
                    <a:pt x="7570" y="10206"/>
                    <a:pt x="8960" y="8820"/>
                    <a:pt x="8960" y="8820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7BBB7B-F4CD-EF0A-B0C4-313E4542077D}"/>
                </a:ext>
              </a:extLst>
            </p:cNvPr>
            <p:cNvSpPr/>
            <p:nvPr/>
          </p:nvSpPr>
          <p:spPr>
            <a:xfrm>
              <a:off x="7870070" y="2275294"/>
              <a:ext cx="160247" cy="83760"/>
            </a:xfrm>
            <a:custGeom>
              <a:avLst/>
              <a:gdLst>
                <a:gd name="connsiteX0" fmla="*/ 68326 w 74650"/>
                <a:gd name="connsiteY0" fmla="*/ 12385 h 39019"/>
                <a:gd name="connsiteX1" fmla="*/ 55024 w 74650"/>
                <a:gd name="connsiteY1" fmla="*/ 104 h 39019"/>
                <a:gd name="connsiteX2" fmla="*/ 40729 w 74650"/>
                <a:gd name="connsiteY2" fmla="*/ 8423 h 39019"/>
                <a:gd name="connsiteX3" fmla="*/ 27824 w 74650"/>
                <a:gd name="connsiteY3" fmla="*/ 104 h 39019"/>
                <a:gd name="connsiteX4" fmla="*/ 13330 w 74650"/>
                <a:gd name="connsiteY4" fmla="*/ 8820 h 39019"/>
                <a:gd name="connsiteX5" fmla="*/ 13330 w 74650"/>
                <a:gd name="connsiteY5" fmla="*/ 104 h 39019"/>
                <a:gd name="connsiteX6" fmla="*/ 227 w 74650"/>
                <a:gd name="connsiteY6" fmla="*/ 1095 h 39019"/>
                <a:gd name="connsiteX7" fmla="*/ 227 w 74650"/>
                <a:gd name="connsiteY7" fmla="*/ 4264 h 39019"/>
                <a:gd name="connsiteX8" fmla="*/ 6977 w 74650"/>
                <a:gd name="connsiteY8" fmla="*/ 9216 h 39019"/>
                <a:gd name="connsiteX9" fmla="*/ 6977 w 74650"/>
                <a:gd name="connsiteY9" fmla="*/ 32192 h 39019"/>
                <a:gd name="connsiteX10" fmla="*/ 227 w 74650"/>
                <a:gd name="connsiteY10" fmla="*/ 35955 h 39019"/>
                <a:gd name="connsiteX11" fmla="*/ 227 w 74650"/>
                <a:gd name="connsiteY11" fmla="*/ 39124 h 39019"/>
                <a:gd name="connsiteX12" fmla="*/ 10352 w 74650"/>
                <a:gd name="connsiteY12" fmla="*/ 38728 h 39019"/>
                <a:gd name="connsiteX13" fmla="*/ 20478 w 74650"/>
                <a:gd name="connsiteY13" fmla="*/ 39124 h 39019"/>
                <a:gd name="connsiteX14" fmla="*/ 20478 w 74650"/>
                <a:gd name="connsiteY14" fmla="*/ 35955 h 39019"/>
                <a:gd name="connsiteX15" fmla="*/ 13926 w 74650"/>
                <a:gd name="connsiteY15" fmla="*/ 32192 h 39019"/>
                <a:gd name="connsiteX16" fmla="*/ 13926 w 74650"/>
                <a:gd name="connsiteY16" fmla="*/ 16148 h 39019"/>
                <a:gd name="connsiteX17" fmla="*/ 27030 w 74650"/>
                <a:gd name="connsiteY17" fmla="*/ 2679 h 39019"/>
                <a:gd name="connsiteX18" fmla="*/ 33978 w 74650"/>
                <a:gd name="connsiteY18" fmla="*/ 11989 h 39019"/>
                <a:gd name="connsiteX19" fmla="*/ 33978 w 74650"/>
                <a:gd name="connsiteY19" fmla="*/ 32192 h 39019"/>
                <a:gd name="connsiteX20" fmla="*/ 27427 w 74650"/>
                <a:gd name="connsiteY20" fmla="*/ 35955 h 39019"/>
                <a:gd name="connsiteX21" fmla="*/ 27427 w 74650"/>
                <a:gd name="connsiteY21" fmla="*/ 39124 h 39019"/>
                <a:gd name="connsiteX22" fmla="*/ 37552 w 74650"/>
                <a:gd name="connsiteY22" fmla="*/ 38728 h 39019"/>
                <a:gd name="connsiteX23" fmla="*/ 47678 w 74650"/>
                <a:gd name="connsiteY23" fmla="*/ 39124 h 39019"/>
                <a:gd name="connsiteX24" fmla="*/ 47678 w 74650"/>
                <a:gd name="connsiteY24" fmla="*/ 35955 h 39019"/>
                <a:gd name="connsiteX25" fmla="*/ 41126 w 74650"/>
                <a:gd name="connsiteY25" fmla="*/ 32192 h 39019"/>
                <a:gd name="connsiteX26" fmla="*/ 41126 w 74650"/>
                <a:gd name="connsiteY26" fmla="*/ 16148 h 39019"/>
                <a:gd name="connsiteX27" fmla="*/ 54229 w 74650"/>
                <a:gd name="connsiteY27" fmla="*/ 2679 h 39019"/>
                <a:gd name="connsiteX28" fmla="*/ 61178 w 74650"/>
                <a:gd name="connsiteY28" fmla="*/ 11989 h 39019"/>
                <a:gd name="connsiteX29" fmla="*/ 61178 w 74650"/>
                <a:gd name="connsiteY29" fmla="*/ 32192 h 39019"/>
                <a:gd name="connsiteX30" fmla="*/ 54627 w 74650"/>
                <a:gd name="connsiteY30" fmla="*/ 35955 h 39019"/>
                <a:gd name="connsiteX31" fmla="*/ 54627 w 74650"/>
                <a:gd name="connsiteY31" fmla="*/ 39124 h 39019"/>
                <a:gd name="connsiteX32" fmla="*/ 64752 w 74650"/>
                <a:gd name="connsiteY32" fmla="*/ 38728 h 39019"/>
                <a:gd name="connsiteX33" fmla="*/ 74878 w 74650"/>
                <a:gd name="connsiteY33" fmla="*/ 39124 h 39019"/>
                <a:gd name="connsiteX34" fmla="*/ 74878 w 74650"/>
                <a:gd name="connsiteY34" fmla="*/ 35955 h 39019"/>
                <a:gd name="connsiteX35" fmla="*/ 68326 w 74650"/>
                <a:gd name="connsiteY35" fmla="*/ 32192 h 3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4650" h="39019">
                  <a:moveTo>
                    <a:pt x="68326" y="12385"/>
                  </a:moveTo>
                  <a:cubicBezTo>
                    <a:pt x="68326" y="4660"/>
                    <a:pt x="64355" y="104"/>
                    <a:pt x="55024" y="104"/>
                  </a:cubicBezTo>
                  <a:cubicBezTo>
                    <a:pt x="47876" y="104"/>
                    <a:pt x="43111" y="3868"/>
                    <a:pt x="40729" y="8423"/>
                  </a:cubicBezTo>
                  <a:cubicBezTo>
                    <a:pt x="38942" y="2085"/>
                    <a:pt x="34177" y="104"/>
                    <a:pt x="27824" y="104"/>
                  </a:cubicBezTo>
                  <a:cubicBezTo>
                    <a:pt x="20478" y="104"/>
                    <a:pt x="15911" y="4066"/>
                    <a:pt x="13330" y="8820"/>
                  </a:cubicBezTo>
                  <a:lnTo>
                    <a:pt x="13330" y="104"/>
                  </a:lnTo>
                  <a:lnTo>
                    <a:pt x="227" y="1095"/>
                  </a:lnTo>
                  <a:lnTo>
                    <a:pt x="227" y="4264"/>
                  </a:lnTo>
                  <a:cubicBezTo>
                    <a:pt x="6183" y="4264"/>
                    <a:pt x="6977" y="4858"/>
                    <a:pt x="6977" y="9216"/>
                  </a:cubicBezTo>
                  <a:lnTo>
                    <a:pt x="6977" y="32192"/>
                  </a:lnTo>
                  <a:cubicBezTo>
                    <a:pt x="6977" y="35955"/>
                    <a:pt x="5984" y="35955"/>
                    <a:pt x="227" y="35955"/>
                  </a:cubicBezTo>
                  <a:lnTo>
                    <a:pt x="227" y="39124"/>
                  </a:lnTo>
                  <a:cubicBezTo>
                    <a:pt x="425" y="39124"/>
                    <a:pt x="6580" y="38728"/>
                    <a:pt x="10352" y="38728"/>
                  </a:cubicBezTo>
                  <a:cubicBezTo>
                    <a:pt x="13529" y="38728"/>
                    <a:pt x="19684" y="39124"/>
                    <a:pt x="20478" y="39124"/>
                  </a:cubicBezTo>
                  <a:lnTo>
                    <a:pt x="20478" y="35955"/>
                  </a:lnTo>
                  <a:cubicBezTo>
                    <a:pt x="14720" y="35955"/>
                    <a:pt x="13926" y="35955"/>
                    <a:pt x="13926" y="32192"/>
                  </a:cubicBezTo>
                  <a:lnTo>
                    <a:pt x="13926" y="16148"/>
                  </a:lnTo>
                  <a:cubicBezTo>
                    <a:pt x="13926" y="7037"/>
                    <a:pt x="21272" y="2679"/>
                    <a:pt x="27030" y="2679"/>
                  </a:cubicBezTo>
                  <a:cubicBezTo>
                    <a:pt x="33184" y="2679"/>
                    <a:pt x="33978" y="7433"/>
                    <a:pt x="33978" y="11989"/>
                  </a:cubicBezTo>
                  <a:lnTo>
                    <a:pt x="33978" y="32192"/>
                  </a:lnTo>
                  <a:cubicBezTo>
                    <a:pt x="33978" y="35955"/>
                    <a:pt x="33184" y="35955"/>
                    <a:pt x="27427" y="35955"/>
                  </a:cubicBezTo>
                  <a:lnTo>
                    <a:pt x="27427" y="39124"/>
                  </a:lnTo>
                  <a:cubicBezTo>
                    <a:pt x="27625" y="39124"/>
                    <a:pt x="33780" y="38728"/>
                    <a:pt x="37552" y="38728"/>
                  </a:cubicBezTo>
                  <a:cubicBezTo>
                    <a:pt x="40729" y="38728"/>
                    <a:pt x="46884" y="39124"/>
                    <a:pt x="47678" y="39124"/>
                  </a:cubicBezTo>
                  <a:lnTo>
                    <a:pt x="47678" y="35955"/>
                  </a:lnTo>
                  <a:cubicBezTo>
                    <a:pt x="41920" y="35955"/>
                    <a:pt x="41126" y="35955"/>
                    <a:pt x="41126" y="32192"/>
                  </a:cubicBezTo>
                  <a:lnTo>
                    <a:pt x="41126" y="16148"/>
                  </a:lnTo>
                  <a:cubicBezTo>
                    <a:pt x="41126" y="7037"/>
                    <a:pt x="48472" y="2679"/>
                    <a:pt x="54229" y="2679"/>
                  </a:cubicBezTo>
                  <a:cubicBezTo>
                    <a:pt x="60384" y="2679"/>
                    <a:pt x="61178" y="7433"/>
                    <a:pt x="61178" y="11989"/>
                  </a:cubicBezTo>
                  <a:lnTo>
                    <a:pt x="61178" y="32192"/>
                  </a:lnTo>
                  <a:cubicBezTo>
                    <a:pt x="61178" y="35955"/>
                    <a:pt x="60384" y="35955"/>
                    <a:pt x="54627" y="35955"/>
                  </a:cubicBezTo>
                  <a:lnTo>
                    <a:pt x="54627" y="39124"/>
                  </a:lnTo>
                  <a:cubicBezTo>
                    <a:pt x="54825" y="39124"/>
                    <a:pt x="60980" y="38728"/>
                    <a:pt x="64752" y="38728"/>
                  </a:cubicBezTo>
                  <a:cubicBezTo>
                    <a:pt x="67929" y="38728"/>
                    <a:pt x="74083" y="39124"/>
                    <a:pt x="74878" y="39124"/>
                  </a:cubicBezTo>
                  <a:lnTo>
                    <a:pt x="74878" y="35955"/>
                  </a:lnTo>
                  <a:cubicBezTo>
                    <a:pt x="69120" y="35955"/>
                    <a:pt x="68326" y="35955"/>
                    <a:pt x="68326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59D368F-8701-1558-6801-68250CEA4B09}"/>
                </a:ext>
              </a:extLst>
            </p:cNvPr>
            <p:cNvSpPr/>
            <p:nvPr/>
          </p:nvSpPr>
          <p:spPr>
            <a:xfrm>
              <a:off x="8082792" y="2226823"/>
              <a:ext cx="39208" cy="36139"/>
            </a:xfrm>
            <a:custGeom>
              <a:avLst/>
              <a:gdLst>
                <a:gd name="connsiteX0" fmla="*/ 2219 w 18265"/>
                <a:gd name="connsiteY0" fmla="*/ 16940 h 16835"/>
                <a:gd name="connsiteX1" fmla="*/ 16315 w 18265"/>
                <a:gd name="connsiteY1" fmla="*/ 6839 h 16835"/>
                <a:gd name="connsiteX2" fmla="*/ 18499 w 18265"/>
                <a:gd name="connsiteY2" fmla="*/ 3670 h 16835"/>
                <a:gd name="connsiteX3" fmla="*/ 14727 w 18265"/>
                <a:gd name="connsiteY3" fmla="*/ 104 h 16835"/>
                <a:gd name="connsiteX4" fmla="*/ 11749 w 18265"/>
                <a:gd name="connsiteY4" fmla="*/ 1887 h 16835"/>
                <a:gd name="connsiteX5" fmla="*/ 233 w 18265"/>
                <a:gd name="connsiteY5" fmla="*/ 14762 h 1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65" h="16835">
                  <a:moveTo>
                    <a:pt x="2219" y="16940"/>
                  </a:moveTo>
                  <a:cubicBezTo>
                    <a:pt x="9168" y="11989"/>
                    <a:pt x="14528" y="8225"/>
                    <a:pt x="16315" y="6839"/>
                  </a:cubicBezTo>
                  <a:cubicBezTo>
                    <a:pt x="17705" y="6047"/>
                    <a:pt x="18499" y="5254"/>
                    <a:pt x="18499" y="3670"/>
                  </a:cubicBezTo>
                  <a:cubicBezTo>
                    <a:pt x="18499" y="2085"/>
                    <a:pt x="16911" y="104"/>
                    <a:pt x="14727" y="104"/>
                  </a:cubicBezTo>
                  <a:cubicBezTo>
                    <a:pt x="13337" y="104"/>
                    <a:pt x="12741" y="897"/>
                    <a:pt x="11749" y="1887"/>
                  </a:cubicBezTo>
                  <a:lnTo>
                    <a:pt x="233" y="14762"/>
                  </a:ln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B8E6460-3D9B-1CCC-DDE7-2607EFED4E5C}"/>
                </a:ext>
              </a:extLst>
            </p:cNvPr>
            <p:cNvSpPr/>
            <p:nvPr/>
          </p:nvSpPr>
          <p:spPr>
            <a:xfrm>
              <a:off x="8048791" y="2274444"/>
              <a:ext cx="94613" cy="86310"/>
            </a:xfrm>
            <a:custGeom>
              <a:avLst/>
              <a:gdLst>
                <a:gd name="connsiteX0" fmla="*/ 34779 w 44075"/>
                <a:gd name="connsiteY0" fmla="*/ 15752 h 40207"/>
                <a:gd name="connsiteX1" fmla="*/ 30610 w 44075"/>
                <a:gd name="connsiteY1" fmla="*/ 4462 h 40207"/>
                <a:gd name="connsiteX2" fmla="*/ 17506 w 44075"/>
                <a:gd name="connsiteY2" fmla="*/ 104 h 40207"/>
                <a:gd name="connsiteX3" fmla="*/ 3211 w 44075"/>
                <a:gd name="connsiteY3" fmla="*/ 8621 h 40207"/>
                <a:gd name="connsiteX4" fmla="*/ 7579 w 44075"/>
                <a:gd name="connsiteY4" fmla="*/ 12979 h 40207"/>
                <a:gd name="connsiteX5" fmla="*/ 11749 w 44075"/>
                <a:gd name="connsiteY5" fmla="*/ 8820 h 40207"/>
                <a:gd name="connsiteX6" fmla="*/ 8572 w 44075"/>
                <a:gd name="connsiteY6" fmla="*/ 4858 h 40207"/>
                <a:gd name="connsiteX7" fmla="*/ 17308 w 44075"/>
                <a:gd name="connsiteY7" fmla="*/ 2679 h 40207"/>
                <a:gd name="connsiteX8" fmla="*/ 27830 w 44075"/>
                <a:gd name="connsiteY8" fmla="*/ 13375 h 40207"/>
                <a:gd name="connsiteX9" fmla="*/ 27830 w 44075"/>
                <a:gd name="connsiteY9" fmla="*/ 15950 h 40207"/>
                <a:gd name="connsiteX10" fmla="*/ 10557 w 44075"/>
                <a:gd name="connsiteY10" fmla="*/ 18921 h 40207"/>
                <a:gd name="connsiteX11" fmla="*/ 233 w 44075"/>
                <a:gd name="connsiteY11" fmla="*/ 30607 h 40207"/>
                <a:gd name="connsiteX12" fmla="*/ 15719 w 44075"/>
                <a:gd name="connsiteY12" fmla="*/ 40312 h 40207"/>
                <a:gd name="connsiteX13" fmla="*/ 28823 w 44075"/>
                <a:gd name="connsiteY13" fmla="*/ 32984 h 40207"/>
                <a:gd name="connsiteX14" fmla="*/ 35573 w 44075"/>
                <a:gd name="connsiteY14" fmla="*/ 39916 h 40207"/>
                <a:gd name="connsiteX15" fmla="*/ 44309 w 44075"/>
                <a:gd name="connsiteY15" fmla="*/ 31597 h 40207"/>
                <a:gd name="connsiteX16" fmla="*/ 44309 w 44075"/>
                <a:gd name="connsiteY16" fmla="*/ 26646 h 40207"/>
                <a:gd name="connsiteX17" fmla="*/ 41331 w 44075"/>
                <a:gd name="connsiteY17" fmla="*/ 26646 h 40207"/>
                <a:gd name="connsiteX18" fmla="*/ 41331 w 44075"/>
                <a:gd name="connsiteY18" fmla="*/ 31399 h 40207"/>
                <a:gd name="connsiteX19" fmla="*/ 37956 w 44075"/>
                <a:gd name="connsiteY19" fmla="*/ 36549 h 40207"/>
                <a:gd name="connsiteX20" fmla="*/ 34779 w 44075"/>
                <a:gd name="connsiteY20" fmla="*/ 31399 h 40207"/>
                <a:gd name="connsiteX21" fmla="*/ 27830 w 44075"/>
                <a:gd name="connsiteY21" fmla="*/ 27042 h 40207"/>
                <a:gd name="connsiteX22" fmla="*/ 16315 w 44075"/>
                <a:gd name="connsiteY22" fmla="*/ 37936 h 40207"/>
                <a:gd name="connsiteX23" fmla="*/ 7579 w 44075"/>
                <a:gd name="connsiteY23" fmla="*/ 30607 h 40207"/>
                <a:gd name="connsiteX24" fmla="*/ 27830 w 44075"/>
                <a:gd name="connsiteY24" fmla="*/ 18327 h 4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075" h="40207">
                  <a:moveTo>
                    <a:pt x="34779" y="15752"/>
                  </a:moveTo>
                  <a:cubicBezTo>
                    <a:pt x="34779" y="11196"/>
                    <a:pt x="34779" y="7829"/>
                    <a:pt x="30610" y="4462"/>
                  </a:cubicBezTo>
                  <a:cubicBezTo>
                    <a:pt x="27036" y="1491"/>
                    <a:pt x="22867" y="104"/>
                    <a:pt x="17506" y="104"/>
                  </a:cubicBezTo>
                  <a:cubicBezTo>
                    <a:pt x="9168" y="104"/>
                    <a:pt x="3211" y="3274"/>
                    <a:pt x="3211" y="8621"/>
                  </a:cubicBezTo>
                  <a:cubicBezTo>
                    <a:pt x="3211" y="11592"/>
                    <a:pt x="5197" y="12979"/>
                    <a:pt x="7579" y="12979"/>
                  </a:cubicBezTo>
                  <a:cubicBezTo>
                    <a:pt x="9962" y="12979"/>
                    <a:pt x="11749" y="11196"/>
                    <a:pt x="11749" y="8820"/>
                  </a:cubicBezTo>
                  <a:cubicBezTo>
                    <a:pt x="11749" y="7433"/>
                    <a:pt x="10954" y="5452"/>
                    <a:pt x="8572" y="4858"/>
                  </a:cubicBezTo>
                  <a:cubicBezTo>
                    <a:pt x="11749" y="2679"/>
                    <a:pt x="16911" y="2679"/>
                    <a:pt x="17308" y="2679"/>
                  </a:cubicBezTo>
                  <a:cubicBezTo>
                    <a:pt x="22271" y="2679"/>
                    <a:pt x="27830" y="5848"/>
                    <a:pt x="27830" y="13375"/>
                  </a:cubicBezTo>
                  <a:lnTo>
                    <a:pt x="27830" y="15950"/>
                  </a:lnTo>
                  <a:cubicBezTo>
                    <a:pt x="22867" y="16148"/>
                    <a:pt x="17109" y="16544"/>
                    <a:pt x="10557" y="18921"/>
                  </a:cubicBezTo>
                  <a:cubicBezTo>
                    <a:pt x="2616" y="21694"/>
                    <a:pt x="233" y="26646"/>
                    <a:pt x="233" y="30607"/>
                  </a:cubicBezTo>
                  <a:cubicBezTo>
                    <a:pt x="233" y="38134"/>
                    <a:pt x="9366" y="40312"/>
                    <a:pt x="15719" y="40312"/>
                  </a:cubicBezTo>
                  <a:cubicBezTo>
                    <a:pt x="22668" y="40312"/>
                    <a:pt x="26838" y="36351"/>
                    <a:pt x="28823" y="32984"/>
                  </a:cubicBezTo>
                  <a:cubicBezTo>
                    <a:pt x="29022" y="36549"/>
                    <a:pt x="31404" y="39916"/>
                    <a:pt x="35573" y="39916"/>
                  </a:cubicBezTo>
                  <a:cubicBezTo>
                    <a:pt x="35772" y="39916"/>
                    <a:pt x="44309" y="39916"/>
                    <a:pt x="44309" y="31597"/>
                  </a:cubicBezTo>
                  <a:lnTo>
                    <a:pt x="44309" y="26646"/>
                  </a:lnTo>
                  <a:lnTo>
                    <a:pt x="41331" y="26646"/>
                  </a:lnTo>
                  <a:lnTo>
                    <a:pt x="41331" y="31399"/>
                  </a:lnTo>
                  <a:cubicBezTo>
                    <a:pt x="41331" y="32390"/>
                    <a:pt x="41331" y="36549"/>
                    <a:pt x="37956" y="36549"/>
                  </a:cubicBezTo>
                  <a:cubicBezTo>
                    <a:pt x="34779" y="36549"/>
                    <a:pt x="34779" y="32390"/>
                    <a:pt x="34779" y="31399"/>
                  </a:cubicBezTo>
                  <a:close/>
                  <a:moveTo>
                    <a:pt x="27830" y="27042"/>
                  </a:moveTo>
                  <a:cubicBezTo>
                    <a:pt x="27830" y="35559"/>
                    <a:pt x="20286" y="37936"/>
                    <a:pt x="16315" y="37936"/>
                  </a:cubicBezTo>
                  <a:cubicBezTo>
                    <a:pt x="11749" y="37936"/>
                    <a:pt x="7579" y="34965"/>
                    <a:pt x="7579" y="30607"/>
                  </a:cubicBezTo>
                  <a:cubicBezTo>
                    <a:pt x="7579" y="25655"/>
                    <a:pt x="11749" y="18921"/>
                    <a:pt x="27830" y="18327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A934FF-8CE5-668B-28D1-90690FF98E82}"/>
                </a:ext>
              </a:extLst>
            </p:cNvPr>
            <p:cNvSpPr/>
            <p:nvPr/>
          </p:nvSpPr>
          <p:spPr>
            <a:xfrm>
              <a:off x="8151195" y="2277420"/>
              <a:ext cx="103990" cy="81635"/>
            </a:xfrm>
            <a:custGeom>
              <a:avLst/>
              <a:gdLst>
                <a:gd name="connsiteX0" fmla="*/ 27834 w 48443"/>
                <a:gd name="connsiteY0" fmla="*/ 18327 h 38029"/>
                <a:gd name="connsiteX1" fmla="*/ 27239 w 48443"/>
                <a:gd name="connsiteY1" fmla="*/ 17535 h 38029"/>
                <a:gd name="connsiteX2" fmla="*/ 33790 w 48443"/>
                <a:gd name="connsiteY2" fmla="*/ 10206 h 38029"/>
                <a:gd name="connsiteX3" fmla="*/ 47093 w 48443"/>
                <a:gd name="connsiteY3" fmla="*/ 3274 h 38029"/>
                <a:gd name="connsiteX4" fmla="*/ 47093 w 48443"/>
                <a:gd name="connsiteY4" fmla="*/ 104 h 38029"/>
                <a:gd name="connsiteX5" fmla="*/ 39548 w 48443"/>
                <a:gd name="connsiteY5" fmla="*/ 501 h 38029"/>
                <a:gd name="connsiteX6" fmla="*/ 30812 w 48443"/>
                <a:gd name="connsiteY6" fmla="*/ 104 h 38029"/>
                <a:gd name="connsiteX7" fmla="*/ 30812 w 48443"/>
                <a:gd name="connsiteY7" fmla="*/ 3274 h 38029"/>
                <a:gd name="connsiteX8" fmla="*/ 32599 w 48443"/>
                <a:gd name="connsiteY8" fmla="*/ 5254 h 38029"/>
                <a:gd name="connsiteX9" fmla="*/ 31209 w 48443"/>
                <a:gd name="connsiteY9" fmla="*/ 8225 h 38029"/>
                <a:gd name="connsiteX10" fmla="*/ 25055 w 48443"/>
                <a:gd name="connsiteY10" fmla="*/ 15158 h 38029"/>
                <a:gd name="connsiteX11" fmla="*/ 17709 w 48443"/>
                <a:gd name="connsiteY11" fmla="*/ 6839 h 38029"/>
                <a:gd name="connsiteX12" fmla="*/ 16716 w 48443"/>
                <a:gd name="connsiteY12" fmla="*/ 5056 h 38029"/>
                <a:gd name="connsiteX13" fmla="*/ 19099 w 48443"/>
                <a:gd name="connsiteY13" fmla="*/ 3274 h 38029"/>
                <a:gd name="connsiteX14" fmla="*/ 19099 w 48443"/>
                <a:gd name="connsiteY14" fmla="*/ 104 h 38029"/>
                <a:gd name="connsiteX15" fmla="*/ 9172 w 48443"/>
                <a:gd name="connsiteY15" fmla="*/ 501 h 38029"/>
                <a:gd name="connsiteX16" fmla="*/ 634 w 48443"/>
                <a:gd name="connsiteY16" fmla="*/ 104 h 38029"/>
                <a:gd name="connsiteX17" fmla="*/ 634 w 48443"/>
                <a:gd name="connsiteY17" fmla="*/ 3274 h 38029"/>
                <a:gd name="connsiteX18" fmla="*/ 9370 w 48443"/>
                <a:gd name="connsiteY18" fmla="*/ 5848 h 38029"/>
                <a:gd name="connsiteX19" fmla="*/ 20290 w 48443"/>
                <a:gd name="connsiteY19" fmla="*/ 18525 h 38029"/>
                <a:gd name="connsiteX20" fmla="*/ 21084 w 48443"/>
                <a:gd name="connsiteY20" fmla="*/ 19515 h 38029"/>
                <a:gd name="connsiteX21" fmla="*/ 13539 w 48443"/>
                <a:gd name="connsiteY21" fmla="*/ 28032 h 38029"/>
                <a:gd name="connsiteX22" fmla="*/ 237 w 48443"/>
                <a:gd name="connsiteY22" fmla="*/ 34965 h 38029"/>
                <a:gd name="connsiteX23" fmla="*/ 237 w 48443"/>
                <a:gd name="connsiteY23" fmla="*/ 38134 h 38029"/>
                <a:gd name="connsiteX24" fmla="*/ 7583 w 48443"/>
                <a:gd name="connsiteY24" fmla="*/ 37738 h 38029"/>
                <a:gd name="connsiteX25" fmla="*/ 16319 w 48443"/>
                <a:gd name="connsiteY25" fmla="*/ 38134 h 38029"/>
                <a:gd name="connsiteX26" fmla="*/ 16319 w 48443"/>
                <a:gd name="connsiteY26" fmla="*/ 34965 h 38029"/>
                <a:gd name="connsiteX27" fmla="*/ 14532 w 48443"/>
                <a:gd name="connsiteY27" fmla="*/ 32984 h 38029"/>
                <a:gd name="connsiteX28" fmla="*/ 16915 w 48443"/>
                <a:gd name="connsiteY28" fmla="*/ 28626 h 38029"/>
                <a:gd name="connsiteX29" fmla="*/ 23268 w 48443"/>
                <a:gd name="connsiteY29" fmla="*/ 21694 h 38029"/>
                <a:gd name="connsiteX30" fmla="*/ 30812 w 48443"/>
                <a:gd name="connsiteY30" fmla="*/ 30607 h 38029"/>
                <a:gd name="connsiteX31" fmla="*/ 32599 w 48443"/>
                <a:gd name="connsiteY31" fmla="*/ 33182 h 38029"/>
                <a:gd name="connsiteX32" fmla="*/ 30217 w 48443"/>
                <a:gd name="connsiteY32" fmla="*/ 34965 h 38029"/>
                <a:gd name="connsiteX33" fmla="*/ 30217 w 48443"/>
                <a:gd name="connsiteY33" fmla="*/ 38134 h 38029"/>
                <a:gd name="connsiteX34" fmla="*/ 40144 w 48443"/>
                <a:gd name="connsiteY34" fmla="*/ 37738 h 38029"/>
                <a:gd name="connsiteX35" fmla="*/ 48681 w 48443"/>
                <a:gd name="connsiteY35" fmla="*/ 38134 h 38029"/>
                <a:gd name="connsiteX36" fmla="*/ 48681 w 48443"/>
                <a:gd name="connsiteY36" fmla="*/ 34965 h 38029"/>
                <a:gd name="connsiteX37" fmla="*/ 39945 w 48443"/>
                <a:gd name="connsiteY37" fmla="*/ 32192 h 3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443" h="38029">
                  <a:moveTo>
                    <a:pt x="27834" y="18327"/>
                  </a:moveTo>
                  <a:cubicBezTo>
                    <a:pt x="27834" y="18327"/>
                    <a:pt x="27239" y="17535"/>
                    <a:pt x="27239" y="17535"/>
                  </a:cubicBezTo>
                  <a:cubicBezTo>
                    <a:pt x="27239" y="17138"/>
                    <a:pt x="32996" y="10998"/>
                    <a:pt x="33790" y="10206"/>
                  </a:cubicBezTo>
                  <a:cubicBezTo>
                    <a:pt x="36967" y="6641"/>
                    <a:pt x="39945" y="3274"/>
                    <a:pt x="47093" y="3274"/>
                  </a:cubicBezTo>
                  <a:lnTo>
                    <a:pt x="47093" y="104"/>
                  </a:lnTo>
                  <a:cubicBezTo>
                    <a:pt x="44512" y="303"/>
                    <a:pt x="41931" y="501"/>
                    <a:pt x="39548" y="501"/>
                  </a:cubicBezTo>
                  <a:cubicBezTo>
                    <a:pt x="36967" y="501"/>
                    <a:pt x="33393" y="303"/>
                    <a:pt x="30812" y="104"/>
                  </a:cubicBezTo>
                  <a:lnTo>
                    <a:pt x="30812" y="3274"/>
                  </a:lnTo>
                  <a:cubicBezTo>
                    <a:pt x="32202" y="3472"/>
                    <a:pt x="32599" y="4462"/>
                    <a:pt x="32599" y="5254"/>
                  </a:cubicBezTo>
                  <a:cubicBezTo>
                    <a:pt x="32599" y="5452"/>
                    <a:pt x="32599" y="6839"/>
                    <a:pt x="31209" y="8225"/>
                  </a:cubicBezTo>
                  <a:lnTo>
                    <a:pt x="25055" y="15158"/>
                  </a:lnTo>
                  <a:lnTo>
                    <a:pt x="17709" y="6839"/>
                  </a:lnTo>
                  <a:cubicBezTo>
                    <a:pt x="16716" y="5848"/>
                    <a:pt x="16716" y="5452"/>
                    <a:pt x="16716" y="5056"/>
                  </a:cubicBezTo>
                  <a:cubicBezTo>
                    <a:pt x="16716" y="3868"/>
                    <a:pt x="17907" y="3274"/>
                    <a:pt x="19099" y="3274"/>
                  </a:cubicBezTo>
                  <a:lnTo>
                    <a:pt x="19099" y="104"/>
                  </a:lnTo>
                  <a:cubicBezTo>
                    <a:pt x="15922" y="303"/>
                    <a:pt x="12547" y="501"/>
                    <a:pt x="9172" y="501"/>
                  </a:cubicBezTo>
                  <a:cubicBezTo>
                    <a:pt x="6591" y="501"/>
                    <a:pt x="3215" y="303"/>
                    <a:pt x="634" y="104"/>
                  </a:cubicBezTo>
                  <a:lnTo>
                    <a:pt x="634" y="3274"/>
                  </a:lnTo>
                  <a:cubicBezTo>
                    <a:pt x="4605" y="3274"/>
                    <a:pt x="6988" y="3274"/>
                    <a:pt x="9370" y="5848"/>
                  </a:cubicBezTo>
                  <a:lnTo>
                    <a:pt x="20290" y="18525"/>
                  </a:lnTo>
                  <a:cubicBezTo>
                    <a:pt x="20488" y="18723"/>
                    <a:pt x="21084" y="19317"/>
                    <a:pt x="21084" y="19515"/>
                  </a:cubicBezTo>
                  <a:cubicBezTo>
                    <a:pt x="21084" y="19713"/>
                    <a:pt x="14334" y="27042"/>
                    <a:pt x="13539" y="28032"/>
                  </a:cubicBezTo>
                  <a:cubicBezTo>
                    <a:pt x="10164" y="31597"/>
                    <a:pt x="7186" y="34767"/>
                    <a:pt x="237" y="34965"/>
                  </a:cubicBezTo>
                  <a:lnTo>
                    <a:pt x="237" y="38134"/>
                  </a:lnTo>
                  <a:cubicBezTo>
                    <a:pt x="2818" y="37936"/>
                    <a:pt x="4804" y="37738"/>
                    <a:pt x="7583" y="37738"/>
                  </a:cubicBezTo>
                  <a:cubicBezTo>
                    <a:pt x="10164" y="37738"/>
                    <a:pt x="13738" y="37936"/>
                    <a:pt x="16319" y="38134"/>
                  </a:cubicBezTo>
                  <a:lnTo>
                    <a:pt x="16319" y="34965"/>
                  </a:lnTo>
                  <a:cubicBezTo>
                    <a:pt x="15326" y="34767"/>
                    <a:pt x="14532" y="34172"/>
                    <a:pt x="14532" y="32984"/>
                  </a:cubicBezTo>
                  <a:cubicBezTo>
                    <a:pt x="14532" y="31201"/>
                    <a:pt x="15525" y="30013"/>
                    <a:pt x="16915" y="28626"/>
                  </a:cubicBezTo>
                  <a:lnTo>
                    <a:pt x="23268" y="21694"/>
                  </a:lnTo>
                  <a:lnTo>
                    <a:pt x="30812" y="30607"/>
                  </a:lnTo>
                  <a:cubicBezTo>
                    <a:pt x="32599" y="32390"/>
                    <a:pt x="32599" y="32588"/>
                    <a:pt x="32599" y="33182"/>
                  </a:cubicBezTo>
                  <a:cubicBezTo>
                    <a:pt x="32599" y="34767"/>
                    <a:pt x="30614" y="34965"/>
                    <a:pt x="30217" y="34965"/>
                  </a:cubicBezTo>
                  <a:lnTo>
                    <a:pt x="30217" y="38134"/>
                  </a:lnTo>
                  <a:cubicBezTo>
                    <a:pt x="31011" y="38134"/>
                    <a:pt x="37364" y="37738"/>
                    <a:pt x="40144" y="37738"/>
                  </a:cubicBezTo>
                  <a:cubicBezTo>
                    <a:pt x="42923" y="37738"/>
                    <a:pt x="45901" y="37936"/>
                    <a:pt x="48681" y="38134"/>
                  </a:cubicBezTo>
                  <a:lnTo>
                    <a:pt x="48681" y="34965"/>
                  </a:lnTo>
                  <a:cubicBezTo>
                    <a:pt x="42725" y="34965"/>
                    <a:pt x="42129" y="34370"/>
                    <a:pt x="39945" y="32192"/>
                  </a:cubicBezTo>
                  <a:close/>
                </a:path>
              </a:pathLst>
            </a:custGeom>
            <a:solidFill>
              <a:schemeClr val="accent2"/>
            </a:solidFill>
            <a:ln w="12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CE800EE-60C1-5FB9-D1A4-963C4D78E3F9}"/>
              </a:ext>
            </a:extLst>
          </p:cNvPr>
          <p:cNvSpPr/>
          <p:nvPr/>
        </p:nvSpPr>
        <p:spPr>
          <a:xfrm rot="16200000">
            <a:off x="9566575" y="2435632"/>
            <a:ext cx="4389343" cy="183099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5FBAB06-0D10-55D8-82C6-42540816187D}"/>
              </a:ext>
            </a:extLst>
          </p:cNvPr>
          <p:cNvSpPr/>
          <p:nvPr/>
        </p:nvSpPr>
        <p:spPr>
          <a:xfrm flipV="1">
            <a:off x="10845750" y="975908"/>
            <a:ext cx="27798" cy="4990450"/>
          </a:xfrm>
          <a:custGeom>
            <a:avLst/>
            <a:gdLst>
              <a:gd name="connsiteX0" fmla="*/ 78 w 12673"/>
              <a:gd name="connsiteY0" fmla="*/ 55 h 2275101"/>
              <a:gd name="connsiteX1" fmla="*/ 78 w 12673"/>
              <a:gd name="connsiteY1" fmla="*/ 2275156 h 227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2275101">
                <a:moveTo>
                  <a:pt x="78" y="55"/>
                </a:moveTo>
                <a:lnTo>
                  <a:pt x="78" y="2275156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FA52DF8-18DB-9D64-B798-7AD2D9D31BBE}"/>
              </a:ext>
            </a:extLst>
          </p:cNvPr>
          <p:cNvSpPr/>
          <p:nvPr/>
        </p:nvSpPr>
        <p:spPr>
          <a:xfrm flipV="1">
            <a:off x="10786784" y="1341114"/>
            <a:ext cx="118041" cy="4204687"/>
          </a:xfrm>
          <a:custGeom>
            <a:avLst/>
            <a:gdLst>
              <a:gd name="connsiteX0" fmla="*/ 78 w 53814"/>
              <a:gd name="connsiteY0" fmla="*/ 53 h 1916879"/>
              <a:gd name="connsiteX1" fmla="*/ 53893 w 53814"/>
              <a:gd name="connsiteY1" fmla="*/ 53 h 1916879"/>
              <a:gd name="connsiteX2" fmla="*/ 78 w 53814"/>
              <a:gd name="connsiteY2" fmla="*/ 479271 h 1916879"/>
              <a:gd name="connsiteX3" fmla="*/ 53893 w 53814"/>
              <a:gd name="connsiteY3" fmla="*/ 479271 h 1916879"/>
              <a:gd name="connsiteX4" fmla="*/ 78 w 53814"/>
              <a:gd name="connsiteY4" fmla="*/ 1437703 h 1916879"/>
              <a:gd name="connsiteX5" fmla="*/ 53893 w 53814"/>
              <a:gd name="connsiteY5" fmla="*/ 1437703 h 1916879"/>
              <a:gd name="connsiteX6" fmla="*/ 78 w 53814"/>
              <a:gd name="connsiteY6" fmla="*/ 1916933 h 1916879"/>
              <a:gd name="connsiteX7" fmla="*/ 53893 w 53814"/>
              <a:gd name="connsiteY7" fmla="*/ 1916933 h 19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14" h="1916879">
                <a:moveTo>
                  <a:pt x="78" y="53"/>
                </a:moveTo>
                <a:lnTo>
                  <a:pt x="53893" y="53"/>
                </a:lnTo>
                <a:moveTo>
                  <a:pt x="78" y="479271"/>
                </a:moveTo>
                <a:lnTo>
                  <a:pt x="53893" y="479271"/>
                </a:lnTo>
                <a:moveTo>
                  <a:pt x="78" y="1437703"/>
                </a:moveTo>
                <a:lnTo>
                  <a:pt x="53893" y="1437703"/>
                </a:lnTo>
                <a:moveTo>
                  <a:pt x="78" y="1916933"/>
                </a:moveTo>
                <a:lnTo>
                  <a:pt x="53893" y="1916933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9E8E2D-6D2B-3C6D-6929-4B6B2939407F}"/>
              </a:ext>
            </a:extLst>
          </p:cNvPr>
          <p:cNvSpPr/>
          <p:nvPr/>
        </p:nvSpPr>
        <p:spPr>
          <a:xfrm>
            <a:off x="10801555" y="920669"/>
            <a:ext cx="88515" cy="88319"/>
          </a:xfrm>
          <a:custGeom>
            <a:avLst/>
            <a:gdLst>
              <a:gd name="connsiteX0" fmla="*/ 20151 w 40353"/>
              <a:gd name="connsiteY0" fmla="*/ 0 h 40264"/>
              <a:gd name="connsiteX1" fmla="*/ 0 w 40353"/>
              <a:gd name="connsiteY1" fmla="*/ 40265 h 40264"/>
              <a:gd name="connsiteX2" fmla="*/ 20151 w 40353"/>
              <a:gd name="connsiteY2" fmla="*/ 25177 h 40264"/>
              <a:gd name="connsiteX3" fmla="*/ 40353 w 40353"/>
              <a:gd name="connsiteY3" fmla="*/ 40265 h 4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3" h="40264">
                <a:moveTo>
                  <a:pt x="20151" y="0"/>
                </a:moveTo>
                <a:lnTo>
                  <a:pt x="0" y="40265"/>
                </a:lnTo>
                <a:lnTo>
                  <a:pt x="20151" y="25177"/>
                </a:lnTo>
                <a:lnTo>
                  <a:pt x="40353" y="40265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9BCAF90-B351-264E-A59B-A7D66195F387}"/>
              </a:ext>
            </a:extLst>
          </p:cNvPr>
          <p:cNvSpPr/>
          <p:nvPr/>
        </p:nvSpPr>
        <p:spPr>
          <a:xfrm>
            <a:off x="10951264" y="1017782"/>
            <a:ext cx="73408" cy="185755"/>
          </a:xfrm>
          <a:custGeom>
            <a:avLst/>
            <a:gdLst>
              <a:gd name="connsiteX0" fmla="*/ 32454 w 33466"/>
              <a:gd name="connsiteY0" fmla="*/ 4614 h 84684"/>
              <a:gd name="connsiteX1" fmla="*/ 27702 w 33466"/>
              <a:gd name="connsiteY1" fmla="*/ 63 h 84684"/>
              <a:gd name="connsiteX2" fmla="*/ 20969 w 33466"/>
              <a:gd name="connsiteY2" fmla="*/ 6790 h 84684"/>
              <a:gd name="connsiteX3" fmla="*/ 25721 w 33466"/>
              <a:gd name="connsiteY3" fmla="*/ 11341 h 84684"/>
              <a:gd name="connsiteX4" fmla="*/ 32454 w 33466"/>
              <a:gd name="connsiteY4" fmla="*/ 4614 h 84684"/>
              <a:gd name="connsiteX5" fmla="*/ 22751 w 33466"/>
              <a:gd name="connsiteY5" fmla="*/ 51902 h 84684"/>
              <a:gd name="connsiteX6" fmla="*/ 25721 w 33466"/>
              <a:gd name="connsiteY6" fmla="*/ 44582 h 84684"/>
              <a:gd name="connsiteX7" fmla="*/ 27306 w 33466"/>
              <a:gd name="connsiteY7" fmla="*/ 38052 h 84684"/>
              <a:gd name="connsiteX8" fmla="*/ 17008 w 33466"/>
              <a:gd name="connsiteY8" fmla="*/ 27566 h 84684"/>
              <a:gd name="connsiteX9" fmla="*/ 176 w 33466"/>
              <a:gd name="connsiteY9" fmla="*/ 47154 h 84684"/>
              <a:gd name="connsiteX10" fmla="*/ 1760 w 33466"/>
              <a:gd name="connsiteY10" fmla="*/ 48341 h 84684"/>
              <a:gd name="connsiteX11" fmla="*/ 3740 w 33466"/>
              <a:gd name="connsiteY11" fmla="*/ 45967 h 84684"/>
              <a:gd name="connsiteX12" fmla="*/ 16612 w 33466"/>
              <a:gd name="connsiteY12" fmla="*/ 30336 h 84684"/>
              <a:gd name="connsiteX13" fmla="*/ 19781 w 33466"/>
              <a:gd name="connsiteY13" fmla="*/ 34491 h 84684"/>
              <a:gd name="connsiteX14" fmla="*/ 18394 w 33466"/>
              <a:gd name="connsiteY14" fmla="*/ 41020 h 84684"/>
              <a:gd name="connsiteX15" fmla="*/ 9681 w 33466"/>
              <a:gd name="connsiteY15" fmla="*/ 64368 h 84684"/>
              <a:gd name="connsiteX16" fmla="*/ 6711 w 33466"/>
              <a:gd name="connsiteY16" fmla="*/ 74459 h 84684"/>
              <a:gd name="connsiteX17" fmla="*/ 17008 w 33466"/>
              <a:gd name="connsiteY17" fmla="*/ 84747 h 84684"/>
              <a:gd name="connsiteX18" fmla="*/ 33643 w 33466"/>
              <a:gd name="connsiteY18" fmla="*/ 65357 h 84684"/>
              <a:gd name="connsiteX19" fmla="*/ 32058 w 33466"/>
              <a:gd name="connsiteY19" fmla="*/ 64170 h 84684"/>
              <a:gd name="connsiteX20" fmla="*/ 30078 w 33466"/>
              <a:gd name="connsiteY20" fmla="*/ 66346 h 84684"/>
              <a:gd name="connsiteX21" fmla="*/ 17206 w 33466"/>
              <a:gd name="connsiteY21" fmla="*/ 81977 h 84684"/>
              <a:gd name="connsiteX22" fmla="*/ 14236 w 33466"/>
              <a:gd name="connsiteY22" fmla="*/ 77822 h 84684"/>
              <a:gd name="connsiteX23" fmla="*/ 17998 w 33466"/>
              <a:gd name="connsiteY23" fmla="*/ 65159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454" y="4614"/>
                </a:moveTo>
                <a:cubicBezTo>
                  <a:pt x="32454" y="2042"/>
                  <a:pt x="30672" y="63"/>
                  <a:pt x="27702" y="63"/>
                </a:cubicBezTo>
                <a:cubicBezTo>
                  <a:pt x="24335" y="63"/>
                  <a:pt x="20969" y="3427"/>
                  <a:pt x="20969" y="6790"/>
                </a:cubicBezTo>
                <a:cubicBezTo>
                  <a:pt x="20969" y="9165"/>
                  <a:pt x="22751" y="11341"/>
                  <a:pt x="25721" y="11341"/>
                </a:cubicBezTo>
                <a:cubicBezTo>
                  <a:pt x="28692" y="11341"/>
                  <a:pt x="32454" y="8373"/>
                  <a:pt x="32454" y="4614"/>
                </a:cubicBezTo>
                <a:close/>
                <a:moveTo>
                  <a:pt x="22751" y="51902"/>
                </a:moveTo>
                <a:cubicBezTo>
                  <a:pt x="24335" y="48341"/>
                  <a:pt x="24335" y="48143"/>
                  <a:pt x="25721" y="44582"/>
                </a:cubicBezTo>
                <a:cubicBezTo>
                  <a:pt x="26712" y="42207"/>
                  <a:pt x="27306" y="40427"/>
                  <a:pt x="27306" y="38052"/>
                </a:cubicBezTo>
                <a:cubicBezTo>
                  <a:pt x="27306" y="32314"/>
                  <a:pt x="23147" y="27566"/>
                  <a:pt x="17008" y="27566"/>
                </a:cubicBezTo>
                <a:cubicBezTo>
                  <a:pt x="5127" y="27566"/>
                  <a:pt x="176" y="45967"/>
                  <a:pt x="176" y="47154"/>
                </a:cubicBezTo>
                <a:cubicBezTo>
                  <a:pt x="176" y="48341"/>
                  <a:pt x="1562" y="48341"/>
                  <a:pt x="1760" y="48341"/>
                </a:cubicBezTo>
                <a:cubicBezTo>
                  <a:pt x="2948" y="48341"/>
                  <a:pt x="3146" y="48143"/>
                  <a:pt x="3740" y="45967"/>
                </a:cubicBezTo>
                <a:cubicBezTo>
                  <a:pt x="7305" y="34293"/>
                  <a:pt x="12256" y="30336"/>
                  <a:pt x="16612" y="30336"/>
                </a:cubicBezTo>
                <a:cubicBezTo>
                  <a:pt x="17602" y="30336"/>
                  <a:pt x="19781" y="30336"/>
                  <a:pt x="19781" y="34491"/>
                </a:cubicBezTo>
                <a:cubicBezTo>
                  <a:pt x="19781" y="37063"/>
                  <a:pt x="18790" y="39833"/>
                  <a:pt x="18394" y="41020"/>
                </a:cubicBezTo>
                <a:cubicBezTo>
                  <a:pt x="17206" y="44384"/>
                  <a:pt x="11661" y="58828"/>
                  <a:pt x="9681" y="64368"/>
                </a:cubicBezTo>
                <a:cubicBezTo>
                  <a:pt x="8295" y="67534"/>
                  <a:pt x="6711" y="71689"/>
                  <a:pt x="6711" y="74459"/>
                </a:cubicBezTo>
                <a:cubicBezTo>
                  <a:pt x="6711" y="80394"/>
                  <a:pt x="11067" y="84747"/>
                  <a:pt x="17008" y="84747"/>
                </a:cubicBezTo>
                <a:cubicBezTo>
                  <a:pt x="28890" y="84747"/>
                  <a:pt x="33643" y="66544"/>
                  <a:pt x="33643" y="65357"/>
                </a:cubicBezTo>
                <a:cubicBezTo>
                  <a:pt x="33643" y="64170"/>
                  <a:pt x="32454" y="64170"/>
                  <a:pt x="32058" y="64170"/>
                </a:cubicBezTo>
                <a:cubicBezTo>
                  <a:pt x="30870" y="64170"/>
                  <a:pt x="30870" y="64368"/>
                  <a:pt x="30078" y="66346"/>
                </a:cubicBezTo>
                <a:cubicBezTo>
                  <a:pt x="27900" y="74261"/>
                  <a:pt x="23741" y="81977"/>
                  <a:pt x="17206" y="81977"/>
                </a:cubicBezTo>
                <a:cubicBezTo>
                  <a:pt x="15226" y="81977"/>
                  <a:pt x="14236" y="80790"/>
                  <a:pt x="14236" y="77822"/>
                </a:cubicBezTo>
                <a:cubicBezTo>
                  <a:pt x="14236" y="74657"/>
                  <a:pt x="15028" y="72876"/>
                  <a:pt x="17998" y="65159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6D26D5F-D97E-9EA9-1CFD-2507DD64858B}"/>
              </a:ext>
            </a:extLst>
          </p:cNvPr>
          <p:cNvSpPr/>
          <p:nvPr/>
        </p:nvSpPr>
        <p:spPr>
          <a:xfrm>
            <a:off x="11050417" y="1156458"/>
            <a:ext cx="87308" cy="123258"/>
          </a:xfrm>
          <a:custGeom>
            <a:avLst/>
            <a:gdLst>
              <a:gd name="connsiteX0" fmla="*/ 39785 w 39803"/>
              <a:gd name="connsiteY0" fmla="*/ 2637 h 56192"/>
              <a:gd name="connsiteX1" fmla="*/ 39983 w 39803"/>
              <a:gd name="connsiteY1" fmla="*/ 1450 h 56192"/>
              <a:gd name="connsiteX2" fmla="*/ 38795 w 39803"/>
              <a:gd name="connsiteY2" fmla="*/ 65 h 56192"/>
              <a:gd name="connsiteX3" fmla="*/ 32458 w 39803"/>
              <a:gd name="connsiteY3" fmla="*/ 6000 h 56192"/>
              <a:gd name="connsiteX4" fmla="*/ 22952 w 39803"/>
              <a:gd name="connsiteY4" fmla="*/ 65 h 56192"/>
              <a:gd name="connsiteX5" fmla="*/ 179 w 39803"/>
              <a:gd name="connsiteY5" fmla="*/ 25193 h 56192"/>
              <a:gd name="connsiteX6" fmla="*/ 13645 w 39803"/>
              <a:gd name="connsiteY6" fmla="*/ 39835 h 56192"/>
              <a:gd name="connsiteX7" fmla="*/ 24735 w 39803"/>
              <a:gd name="connsiteY7" fmla="*/ 35086 h 56192"/>
              <a:gd name="connsiteX8" fmla="*/ 21566 w 39803"/>
              <a:gd name="connsiteY8" fmla="*/ 47947 h 56192"/>
              <a:gd name="connsiteX9" fmla="*/ 14635 w 39803"/>
              <a:gd name="connsiteY9" fmla="*/ 52893 h 56192"/>
              <a:gd name="connsiteX10" fmla="*/ 12457 w 39803"/>
              <a:gd name="connsiteY10" fmla="*/ 54872 h 56192"/>
              <a:gd name="connsiteX11" fmla="*/ 13645 w 39803"/>
              <a:gd name="connsiteY11" fmla="*/ 56257 h 56192"/>
              <a:gd name="connsiteX12" fmla="*/ 22952 w 39803"/>
              <a:gd name="connsiteY12" fmla="*/ 55861 h 56192"/>
              <a:gd name="connsiteX13" fmla="*/ 32458 w 39803"/>
              <a:gd name="connsiteY13" fmla="*/ 56257 h 56192"/>
              <a:gd name="connsiteX14" fmla="*/ 34042 w 39803"/>
              <a:gd name="connsiteY14" fmla="*/ 54278 h 56192"/>
              <a:gd name="connsiteX15" fmla="*/ 31864 w 39803"/>
              <a:gd name="connsiteY15" fmla="*/ 52893 h 56192"/>
              <a:gd name="connsiteX16" fmla="*/ 27507 w 39803"/>
              <a:gd name="connsiteY16" fmla="*/ 51904 h 56192"/>
              <a:gd name="connsiteX17" fmla="*/ 27903 w 39803"/>
              <a:gd name="connsiteY17" fmla="*/ 49925 h 56192"/>
              <a:gd name="connsiteX18" fmla="*/ 26517 w 39803"/>
              <a:gd name="connsiteY18" fmla="*/ 27963 h 56192"/>
              <a:gd name="connsiteX19" fmla="*/ 24933 w 39803"/>
              <a:gd name="connsiteY19" fmla="*/ 30931 h 56192"/>
              <a:gd name="connsiteX20" fmla="*/ 13843 w 39803"/>
              <a:gd name="connsiteY20" fmla="*/ 37460 h 56192"/>
              <a:gd name="connsiteX21" fmla="*/ 7308 w 39803"/>
              <a:gd name="connsiteY21" fmla="*/ 28952 h 56192"/>
              <a:gd name="connsiteX22" fmla="*/ 12061 w 39803"/>
              <a:gd name="connsiteY22" fmla="*/ 10947 h 56192"/>
              <a:gd name="connsiteX23" fmla="*/ 22952 w 39803"/>
              <a:gd name="connsiteY23" fmla="*/ 2637 h 56192"/>
              <a:gd name="connsiteX24" fmla="*/ 30874 w 39803"/>
              <a:gd name="connsiteY24" fmla="*/ 10353 h 56192"/>
              <a:gd name="connsiteX25" fmla="*/ 30675 w 39803"/>
              <a:gd name="connsiteY25" fmla="*/ 11540 h 5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803" h="56192">
                <a:moveTo>
                  <a:pt x="39785" y="2637"/>
                </a:moveTo>
                <a:cubicBezTo>
                  <a:pt x="39785" y="2241"/>
                  <a:pt x="39983" y="1845"/>
                  <a:pt x="39983" y="1450"/>
                </a:cubicBezTo>
                <a:cubicBezTo>
                  <a:pt x="39983" y="856"/>
                  <a:pt x="39587" y="65"/>
                  <a:pt x="38795" y="65"/>
                </a:cubicBezTo>
                <a:cubicBezTo>
                  <a:pt x="38003" y="65"/>
                  <a:pt x="34240" y="3032"/>
                  <a:pt x="32458" y="6000"/>
                </a:cubicBezTo>
                <a:cubicBezTo>
                  <a:pt x="31666" y="4220"/>
                  <a:pt x="28695" y="65"/>
                  <a:pt x="22952" y="65"/>
                </a:cubicBezTo>
                <a:cubicBezTo>
                  <a:pt x="11665" y="65"/>
                  <a:pt x="179" y="12530"/>
                  <a:pt x="179" y="25193"/>
                </a:cubicBezTo>
                <a:cubicBezTo>
                  <a:pt x="179" y="33899"/>
                  <a:pt x="5922" y="39835"/>
                  <a:pt x="13645" y="39835"/>
                </a:cubicBezTo>
                <a:cubicBezTo>
                  <a:pt x="18596" y="39835"/>
                  <a:pt x="22754" y="36669"/>
                  <a:pt x="24735" y="35086"/>
                </a:cubicBezTo>
                <a:cubicBezTo>
                  <a:pt x="24537" y="35284"/>
                  <a:pt x="21764" y="46364"/>
                  <a:pt x="21566" y="47947"/>
                </a:cubicBezTo>
                <a:cubicBezTo>
                  <a:pt x="20180" y="52893"/>
                  <a:pt x="20180" y="52893"/>
                  <a:pt x="14635" y="52893"/>
                </a:cubicBezTo>
                <a:cubicBezTo>
                  <a:pt x="13645" y="52893"/>
                  <a:pt x="12457" y="52893"/>
                  <a:pt x="12457" y="54872"/>
                </a:cubicBezTo>
                <a:cubicBezTo>
                  <a:pt x="12457" y="55466"/>
                  <a:pt x="12853" y="56257"/>
                  <a:pt x="13645" y="56257"/>
                </a:cubicBezTo>
                <a:cubicBezTo>
                  <a:pt x="16616" y="56257"/>
                  <a:pt x="19982" y="55861"/>
                  <a:pt x="22952" y="55861"/>
                </a:cubicBezTo>
                <a:cubicBezTo>
                  <a:pt x="25923" y="55861"/>
                  <a:pt x="29685" y="56257"/>
                  <a:pt x="32458" y="56257"/>
                </a:cubicBezTo>
                <a:cubicBezTo>
                  <a:pt x="33250" y="56257"/>
                  <a:pt x="34042" y="55861"/>
                  <a:pt x="34042" y="54278"/>
                </a:cubicBezTo>
                <a:cubicBezTo>
                  <a:pt x="34042" y="52893"/>
                  <a:pt x="32854" y="52893"/>
                  <a:pt x="31864" y="52893"/>
                </a:cubicBezTo>
                <a:cubicBezTo>
                  <a:pt x="29883" y="52893"/>
                  <a:pt x="27507" y="52893"/>
                  <a:pt x="27507" y="51904"/>
                </a:cubicBezTo>
                <a:cubicBezTo>
                  <a:pt x="27507" y="51706"/>
                  <a:pt x="27507" y="51508"/>
                  <a:pt x="27903" y="49925"/>
                </a:cubicBezTo>
                <a:close/>
                <a:moveTo>
                  <a:pt x="26517" y="27963"/>
                </a:moveTo>
                <a:cubicBezTo>
                  <a:pt x="25923" y="29348"/>
                  <a:pt x="25923" y="29546"/>
                  <a:pt x="24933" y="30931"/>
                </a:cubicBezTo>
                <a:cubicBezTo>
                  <a:pt x="21368" y="35086"/>
                  <a:pt x="17210" y="37460"/>
                  <a:pt x="13843" y="37460"/>
                </a:cubicBezTo>
                <a:cubicBezTo>
                  <a:pt x="10477" y="37460"/>
                  <a:pt x="7308" y="35086"/>
                  <a:pt x="7308" y="28952"/>
                </a:cubicBezTo>
                <a:cubicBezTo>
                  <a:pt x="7308" y="24203"/>
                  <a:pt x="9883" y="14508"/>
                  <a:pt x="12061" y="10947"/>
                </a:cubicBezTo>
                <a:cubicBezTo>
                  <a:pt x="16022" y="3824"/>
                  <a:pt x="20576" y="2637"/>
                  <a:pt x="22952" y="2637"/>
                </a:cubicBezTo>
                <a:cubicBezTo>
                  <a:pt x="29091" y="2637"/>
                  <a:pt x="30874" y="9364"/>
                  <a:pt x="30874" y="10353"/>
                </a:cubicBezTo>
                <a:cubicBezTo>
                  <a:pt x="30874" y="10749"/>
                  <a:pt x="30675" y="11343"/>
                  <a:pt x="30675" y="11540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773DF44-C87F-79F9-2D13-13551A23964B}"/>
              </a:ext>
            </a:extLst>
          </p:cNvPr>
          <p:cNvSpPr/>
          <p:nvPr/>
        </p:nvSpPr>
        <p:spPr>
          <a:xfrm flipV="1">
            <a:off x="9104189" y="1761563"/>
            <a:ext cx="3476286" cy="3363791"/>
          </a:xfrm>
          <a:custGeom>
            <a:avLst/>
            <a:gdLst>
              <a:gd name="connsiteX0" fmla="*/ 1584886 w 1584807"/>
              <a:gd name="connsiteY0" fmla="*/ 766812 h 1533522"/>
              <a:gd name="connsiteX1" fmla="*/ 792486 w 1584807"/>
              <a:gd name="connsiteY1" fmla="*/ 1533576 h 1533522"/>
              <a:gd name="connsiteX2" fmla="*/ 78 w 1584807"/>
              <a:gd name="connsiteY2" fmla="*/ 766812 h 1533522"/>
              <a:gd name="connsiteX3" fmla="*/ 792486 w 1584807"/>
              <a:gd name="connsiteY3" fmla="*/ 53 h 1533522"/>
              <a:gd name="connsiteX4" fmla="*/ 1584886 w 1584807"/>
              <a:gd name="connsiteY4" fmla="*/ 76681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07" h="1533522">
                <a:moveTo>
                  <a:pt x="1584886" y="766812"/>
                </a:moveTo>
                <a:cubicBezTo>
                  <a:pt x="1584886" y="1190283"/>
                  <a:pt x="1230131" y="1533576"/>
                  <a:pt x="792486" y="1533576"/>
                </a:cubicBezTo>
                <a:cubicBezTo>
                  <a:pt x="354844" y="1533576"/>
                  <a:pt x="78" y="1190283"/>
                  <a:pt x="78" y="766812"/>
                </a:cubicBezTo>
                <a:cubicBezTo>
                  <a:pt x="78" y="343341"/>
                  <a:pt x="354844" y="53"/>
                  <a:pt x="792486" y="53"/>
                </a:cubicBezTo>
                <a:cubicBezTo>
                  <a:pt x="1230131" y="53"/>
                  <a:pt x="1584886" y="343341"/>
                  <a:pt x="1584886" y="766812"/>
                </a:cubicBezTo>
                <a:close/>
              </a:path>
            </a:pathLst>
          </a:custGeom>
          <a:noFill/>
          <a:ln w="12700" cap="flat">
            <a:solidFill>
              <a:schemeClr val="accent2"/>
            </a:solidFill>
            <a:prstDash val="lgDashDot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69CFAF9-9736-1B29-3A5A-E1536F3D3CD9}"/>
              </a:ext>
            </a:extLst>
          </p:cNvPr>
          <p:cNvSpPr/>
          <p:nvPr/>
        </p:nvSpPr>
        <p:spPr>
          <a:xfrm flipV="1">
            <a:off x="8673114" y="3384550"/>
            <a:ext cx="27798" cy="117831"/>
          </a:xfrm>
          <a:custGeom>
            <a:avLst/>
            <a:gdLst>
              <a:gd name="connsiteX0" fmla="*/ 79 w 12673"/>
              <a:gd name="connsiteY0" fmla="*/ 53 h 53718"/>
              <a:gd name="connsiteX1" fmla="*/ 79 w 12673"/>
              <a:gd name="connsiteY1" fmla="*/ 53771 h 5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73" h="53718">
                <a:moveTo>
                  <a:pt x="79" y="53"/>
                </a:moveTo>
                <a:lnTo>
                  <a:pt x="79" y="53771"/>
                </a:lnTo>
              </a:path>
            </a:pathLst>
          </a:custGeom>
          <a:noFill/>
          <a:ln w="2521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4836B80-4EEE-51D0-5221-D652B9211F23}"/>
              </a:ext>
            </a:extLst>
          </p:cNvPr>
          <p:cNvSpPr/>
          <p:nvPr/>
        </p:nvSpPr>
        <p:spPr>
          <a:xfrm>
            <a:off x="8308086" y="3035991"/>
            <a:ext cx="73408" cy="185755"/>
          </a:xfrm>
          <a:custGeom>
            <a:avLst/>
            <a:gdLst>
              <a:gd name="connsiteX0" fmla="*/ 32359 w 33466"/>
              <a:gd name="connsiteY0" fmla="*/ 4687 h 84684"/>
              <a:gd name="connsiteX1" fmla="*/ 27607 w 33466"/>
              <a:gd name="connsiteY1" fmla="*/ 136 h 84684"/>
              <a:gd name="connsiteX2" fmla="*/ 20874 w 33466"/>
              <a:gd name="connsiteY2" fmla="*/ 6863 h 84684"/>
              <a:gd name="connsiteX3" fmla="*/ 25626 w 33466"/>
              <a:gd name="connsiteY3" fmla="*/ 11414 h 84684"/>
              <a:gd name="connsiteX4" fmla="*/ 32359 w 33466"/>
              <a:gd name="connsiteY4" fmla="*/ 4687 h 84684"/>
              <a:gd name="connsiteX5" fmla="*/ 22656 w 33466"/>
              <a:gd name="connsiteY5" fmla="*/ 51975 h 84684"/>
              <a:gd name="connsiteX6" fmla="*/ 25626 w 33466"/>
              <a:gd name="connsiteY6" fmla="*/ 44654 h 84684"/>
              <a:gd name="connsiteX7" fmla="*/ 27211 w 33466"/>
              <a:gd name="connsiteY7" fmla="*/ 38125 h 84684"/>
              <a:gd name="connsiteX8" fmla="*/ 16913 w 33466"/>
              <a:gd name="connsiteY8" fmla="*/ 27638 h 84684"/>
              <a:gd name="connsiteX9" fmla="*/ 81 w 33466"/>
              <a:gd name="connsiteY9" fmla="*/ 47226 h 84684"/>
              <a:gd name="connsiteX10" fmla="*/ 1665 w 33466"/>
              <a:gd name="connsiteY10" fmla="*/ 48414 h 84684"/>
              <a:gd name="connsiteX11" fmla="*/ 3645 w 33466"/>
              <a:gd name="connsiteY11" fmla="*/ 46039 h 84684"/>
              <a:gd name="connsiteX12" fmla="*/ 16517 w 33466"/>
              <a:gd name="connsiteY12" fmla="*/ 30408 h 84684"/>
              <a:gd name="connsiteX13" fmla="*/ 19685 w 33466"/>
              <a:gd name="connsiteY13" fmla="*/ 34563 h 84684"/>
              <a:gd name="connsiteX14" fmla="*/ 18299 w 33466"/>
              <a:gd name="connsiteY14" fmla="*/ 41093 h 84684"/>
              <a:gd name="connsiteX15" fmla="*/ 9586 w 33466"/>
              <a:gd name="connsiteY15" fmla="*/ 64440 h 84684"/>
              <a:gd name="connsiteX16" fmla="*/ 6616 w 33466"/>
              <a:gd name="connsiteY16" fmla="*/ 74531 h 84684"/>
              <a:gd name="connsiteX17" fmla="*/ 16913 w 33466"/>
              <a:gd name="connsiteY17" fmla="*/ 84820 h 84684"/>
              <a:gd name="connsiteX18" fmla="*/ 33547 w 33466"/>
              <a:gd name="connsiteY18" fmla="*/ 65430 h 84684"/>
              <a:gd name="connsiteX19" fmla="*/ 31963 w 33466"/>
              <a:gd name="connsiteY19" fmla="*/ 64243 h 84684"/>
              <a:gd name="connsiteX20" fmla="*/ 29983 w 33466"/>
              <a:gd name="connsiteY20" fmla="*/ 66419 h 84684"/>
              <a:gd name="connsiteX21" fmla="*/ 17111 w 33466"/>
              <a:gd name="connsiteY21" fmla="*/ 82050 h 84684"/>
              <a:gd name="connsiteX22" fmla="*/ 14141 w 33466"/>
              <a:gd name="connsiteY22" fmla="*/ 77895 h 84684"/>
              <a:gd name="connsiteX23" fmla="*/ 17903 w 33466"/>
              <a:gd name="connsiteY23" fmla="*/ 65232 h 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66" h="84684">
                <a:moveTo>
                  <a:pt x="32359" y="4687"/>
                </a:moveTo>
                <a:cubicBezTo>
                  <a:pt x="32359" y="2114"/>
                  <a:pt x="30577" y="136"/>
                  <a:pt x="27607" y="136"/>
                </a:cubicBezTo>
                <a:cubicBezTo>
                  <a:pt x="24240" y="136"/>
                  <a:pt x="20874" y="3499"/>
                  <a:pt x="20874" y="6863"/>
                </a:cubicBezTo>
                <a:cubicBezTo>
                  <a:pt x="20874" y="9237"/>
                  <a:pt x="22656" y="11414"/>
                  <a:pt x="25626" y="11414"/>
                </a:cubicBezTo>
                <a:cubicBezTo>
                  <a:pt x="28597" y="11414"/>
                  <a:pt x="32359" y="8446"/>
                  <a:pt x="32359" y="4687"/>
                </a:cubicBezTo>
                <a:close/>
                <a:moveTo>
                  <a:pt x="22656" y="51975"/>
                </a:moveTo>
                <a:cubicBezTo>
                  <a:pt x="24240" y="48414"/>
                  <a:pt x="24240" y="48216"/>
                  <a:pt x="25626" y="44654"/>
                </a:cubicBezTo>
                <a:cubicBezTo>
                  <a:pt x="26616" y="42280"/>
                  <a:pt x="27211" y="40499"/>
                  <a:pt x="27211" y="38125"/>
                </a:cubicBezTo>
                <a:cubicBezTo>
                  <a:pt x="27211" y="32387"/>
                  <a:pt x="23052" y="27638"/>
                  <a:pt x="16913" y="27638"/>
                </a:cubicBezTo>
                <a:cubicBezTo>
                  <a:pt x="5031" y="27638"/>
                  <a:pt x="81" y="46039"/>
                  <a:pt x="81" y="47226"/>
                </a:cubicBezTo>
                <a:cubicBezTo>
                  <a:pt x="81" y="48414"/>
                  <a:pt x="1467" y="48414"/>
                  <a:pt x="1665" y="48414"/>
                </a:cubicBezTo>
                <a:cubicBezTo>
                  <a:pt x="2853" y="48414"/>
                  <a:pt x="3051" y="48216"/>
                  <a:pt x="3645" y="46039"/>
                </a:cubicBezTo>
                <a:cubicBezTo>
                  <a:pt x="7210" y="34366"/>
                  <a:pt x="12161" y="30408"/>
                  <a:pt x="16517" y="30408"/>
                </a:cubicBezTo>
                <a:cubicBezTo>
                  <a:pt x="17507" y="30408"/>
                  <a:pt x="19685" y="30408"/>
                  <a:pt x="19685" y="34563"/>
                </a:cubicBezTo>
                <a:cubicBezTo>
                  <a:pt x="19685" y="37136"/>
                  <a:pt x="18695" y="39906"/>
                  <a:pt x="18299" y="41093"/>
                </a:cubicBezTo>
                <a:cubicBezTo>
                  <a:pt x="17111" y="44457"/>
                  <a:pt x="11566" y="58900"/>
                  <a:pt x="9586" y="64440"/>
                </a:cubicBezTo>
                <a:cubicBezTo>
                  <a:pt x="8200" y="67606"/>
                  <a:pt x="6616" y="71761"/>
                  <a:pt x="6616" y="74531"/>
                </a:cubicBezTo>
                <a:cubicBezTo>
                  <a:pt x="6616" y="80467"/>
                  <a:pt x="10972" y="84820"/>
                  <a:pt x="16913" y="84820"/>
                </a:cubicBezTo>
                <a:cubicBezTo>
                  <a:pt x="28795" y="84820"/>
                  <a:pt x="33547" y="66617"/>
                  <a:pt x="33547" y="65430"/>
                </a:cubicBezTo>
                <a:cubicBezTo>
                  <a:pt x="33547" y="64243"/>
                  <a:pt x="32359" y="64243"/>
                  <a:pt x="31963" y="64243"/>
                </a:cubicBezTo>
                <a:cubicBezTo>
                  <a:pt x="30775" y="64243"/>
                  <a:pt x="30775" y="64440"/>
                  <a:pt x="29983" y="66419"/>
                </a:cubicBezTo>
                <a:cubicBezTo>
                  <a:pt x="27805" y="74333"/>
                  <a:pt x="23646" y="82050"/>
                  <a:pt x="17111" y="82050"/>
                </a:cubicBezTo>
                <a:cubicBezTo>
                  <a:pt x="15131" y="82050"/>
                  <a:pt x="14141" y="80863"/>
                  <a:pt x="14141" y="77895"/>
                </a:cubicBezTo>
                <a:cubicBezTo>
                  <a:pt x="14141" y="74729"/>
                  <a:pt x="14933" y="72948"/>
                  <a:pt x="17903" y="65232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7FC8285-F015-79BE-9FAF-29045DF063E4}"/>
              </a:ext>
            </a:extLst>
          </p:cNvPr>
          <p:cNvSpPr/>
          <p:nvPr/>
        </p:nvSpPr>
        <p:spPr>
          <a:xfrm>
            <a:off x="8407252" y="3125609"/>
            <a:ext cx="99471" cy="136278"/>
          </a:xfrm>
          <a:custGeom>
            <a:avLst/>
            <a:gdLst>
              <a:gd name="connsiteX0" fmla="*/ 45235 w 45348"/>
              <a:gd name="connsiteY0" fmla="*/ 2907 h 62128"/>
              <a:gd name="connsiteX1" fmla="*/ 45433 w 45348"/>
              <a:gd name="connsiteY1" fmla="*/ 1522 h 62128"/>
              <a:gd name="connsiteX2" fmla="*/ 44046 w 45348"/>
              <a:gd name="connsiteY2" fmla="*/ 137 h 62128"/>
              <a:gd name="connsiteX3" fmla="*/ 32759 w 45348"/>
              <a:gd name="connsiteY3" fmla="*/ 1127 h 62128"/>
              <a:gd name="connsiteX4" fmla="*/ 30778 w 45348"/>
              <a:gd name="connsiteY4" fmla="*/ 3105 h 62128"/>
              <a:gd name="connsiteX5" fmla="*/ 33155 w 45348"/>
              <a:gd name="connsiteY5" fmla="*/ 4292 h 62128"/>
              <a:gd name="connsiteX6" fmla="*/ 37313 w 45348"/>
              <a:gd name="connsiteY6" fmla="*/ 5677 h 62128"/>
              <a:gd name="connsiteX7" fmla="*/ 37115 w 45348"/>
              <a:gd name="connsiteY7" fmla="*/ 7656 h 62128"/>
              <a:gd name="connsiteX8" fmla="*/ 31967 w 45348"/>
              <a:gd name="connsiteY8" fmla="*/ 27838 h 62128"/>
              <a:gd name="connsiteX9" fmla="*/ 22857 w 45348"/>
              <a:gd name="connsiteY9" fmla="*/ 22496 h 62128"/>
              <a:gd name="connsiteX10" fmla="*/ 84 w 45348"/>
              <a:gd name="connsiteY10" fmla="*/ 47624 h 62128"/>
              <a:gd name="connsiteX11" fmla="*/ 13550 w 45348"/>
              <a:gd name="connsiteY11" fmla="*/ 62266 h 62128"/>
              <a:gd name="connsiteX12" fmla="*/ 26026 w 45348"/>
              <a:gd name="connsiteY12" fmla="*/ 56132 h 62128"/>
              <a:gd name="connsiteX13" fmla="*/ 35135 w 45348"/>
              <a:gd name="connsiteY13" fmla="*/ 62266 h 62128"/>
              <a:gd name="connsiteX14" fmla="*/ 42066 w 45348"/>
              <a:gd name="connsiteY14" fmla="*/ 57715 h 62128"/>
              <a:gd name="connsiteX15" fmla="*/ 45235 w 45348"/>
              <a:gd name="connsiteY15" fmla="*/ 48811 h 62128"/>
              <a:gd name="connsiteX16" fmla="*/ 43848 w 45348"/>
              <a:gd name="connsiteY16" fmla="*/ 47624 h 62128"/>
              <a:gd name="connsiteX17" fmla="*/ 41868 w 45348"/>
              <a:gd name="connsiteY17" fmla="*/ 50394 h 62128"/>
              <a:gd name="connsiteX18" fmla="*/ 35333 w 45348"/>
              <a:gd name="connsiteY18" fmla="*/ 59891 h 62128"/>
              <a:gd name="connsiteX19" fmla="*/ 32363 w 45348"/>
              <a:gd name="connsiteY19" fmla="*/ 55538 h 62128"/>
              <a:gd name="connsiteX20" fmla="*/ 32957 w 45348"/>
              <a:gd name="connsiteY20" fmla="*/ 51977 h 62128"/>
              <a:gd name="connsiteX21" fmla="*/ 26422 w 45348"/>
              <a:gd name="connsiteY21" fmla="*/ 50394 h 62128"/>
              <a:gd name="connsiteX22" fmla="*/ 21867 w 45348"/>
              <a:gd name="connsiteY22" fmla="*/ 56330 h 62128"/>
              <a:gd name="connsiteX23" fmla="*/ 13748 w 45348"/>
              <a:gd name="connsiteY23" fmla="*/ 59891 h 62128"/>
              <a:gd name="connsiteX24" fmla="*/ 7213 w 45348"/>
              <a:gd name="connsiteY24" fmla="*/ 51383 h 62128"/>
              <a:gd name="connsiteX25" fmla="*/ 11966 w 45348"/>
              <a:gd name="connsiteY25" fmla="*/ 33378 h 62128"/>
              <a:gd name="connsiteX26" fmla="*/ 22857 w 45348"/>
              <a:gd name="connsiteY26" fmla="*/ 25068 h 62128"/>
              <a:gd name="connsiteX27" fmla="*/ 30778 w 45348"/>
              <a:gd name="connsiteY27" fmla="*/ 32784 h 62128"/>
              <a:gd name="connsiteX28" fmla="*/ 30580 w 45348"/>
              <a:gd name="connsiteY28" fmla="*/ 33971 h 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348" h="62128">
                <a:moveTo>
                  <a:pt x="45235" y="2907"/>
                </a:moveTo>
                <a:cubicBezTo>
                  <a:pt x="45235" y="2710"/>
                  <a:pt x="45433" y="1522"/>
                  <a:pt x="45433" y="1522"/>
                </a:cubicBezTo>
                <a:cubicBezTo>
                  <a:pt x="45433" y="929"/>
                  <a:pt x="45235" y="137"/>
                  <a:pt x="44046" y="137"/>
                </a:cubicBezTo>
                <a:cubicBezTo>
                  <a:pt x="42264" y="137"/>
                  <a:pt x="34937" y="929"/>
                  <a:pt x="32759" y="1127"/>
                </a:cubicBezTo>
                <a:cubicBezTo>
                  <a:pt x="32165" y="1127"/>
                  <a:pt x="30778" y="1324"/>
                  <a:pt x="30778" y="3105"/>
                </a:cubicBezTo>
                <a:cubicBezTo>
                  <a:pt x="30778" y="4292"/>
                  <a:pt x="32165" y="4292"/>
                  <a:pt x="33155" y="4292"/>
                </a:cubicBezTo>
                <a:cubicBezTo>
                  <a:pt x="37313" y="4292"/>
                  <a:pt x="37313" y="5084"/>
                  <a:pt x="37313" y="5677"/>
                </a:cubicBezTo>
                <a:cubicBezTo>
                  <a:pt x="37313" y="6271"/>
                  <a:pt x="37313" y="6865"/>
                  <a:pt x="37115" y="7656"/>
                </a:cubicBezTo>
                <a:lnTo>
                  <a:pt x="31967" y="27838"/>
                </a:lnTo>
                <a:cubicBezTo>
                  <a:pt x="30184" y="24870"/>
                  <a:pt x="27214" y="22496"/>
                  <a:pt x="22857" y="22496"/>
                </a:cubicBezTo>
                <a:cubicBezTo>
                  <a:pt x="11570" y="22496"/>
                  <a:pt x="84" y="34961"/>
                  <a:pt x="84" y="47624"/>
                </a:cubicBezTo>
                <a:cubicBezTo>
                  <a:pt x="84" y="56330"/>
                  <a:pt x="5827" y="62266"/>
                  <a:pt x="13550" y="62266"/>
                </a:cubicBezTo>
                <a:cubicBezTo>
                  <a:pt x="18303" y="62266"/>
                  <a:pt x="22461" y="59693"/>
                  <a:pt x="26026" y="56132"/>
                </a:cubicBezTo>
                <a:cubicBezTo>
                  <a:pt x="27610" y="61474"/>
                  <a:pt x="32759" y="62266"/>
                  <a:pt x="35135" y="62266"/>
                </a:cubicBezTo>
                <a:cubicBezTo>
                  <a:pt x="38304" y="62266"/>
                  <a:pt x="40482" y="60485"/>
                  <a:pt x="42066" y="57715"/>
                </a:cubicBezTo>
                <a:cubicBezTo>
                  <a:pt x="44046" y="54153"/>
                  <a:pt x="45235" y="49207"/>
                  <a:pt x="45235" y="48811"/>
                </a:cubicBezTo>
                <a:cubicBezTo>
                  <a:pt x="45235" y="47624"/>
                  <a:pt x="44046" y="47624"/>
                  <a:pt x="43848" y="47624"/>
                </a:cubicBezTo>
                <a:cubicBezTo>
                  <a:pt x="42462" y="47624"/>
                  <a:pt x="42462" y="48020"/>
                  <a:pt x="41868" y="50394"/>
                </a:cubicBezTo>
                <a:cubicBezTo>
                  <a:pt x="40680" y="54747"/>
                  <a:pt x="39096" y="59891"/>
                  <a:pt x="35333" y="59891"/>
                </a:cubicBezTo>
                <a:cubicBezTo>
                  <a:pt x="33155" y="59891"/>
                  <a:pt x="32363" y="57913"/>
                  <a:pt x="32363" y="55538"/>
                </a:cubicBezTo>
                <a:cubicBezTo>
                  <a:pt x="32363" y="53955"/>
                  <a:pt x="32561" y="53164"/>
                  <a:pt x="32957" y="51977"/>
                </a:cubicBezTo>
                <a:close/>
                <a:moveTo>
                  <a:pt x="26422" y="50394"/>
                </a:moveTo>
                <a:cubicBezTo>
                  <a:pt x="25828" y="52966"/>
                  <a:pt x="23848" y="54747"/>
                  <a:pt x="21867" y="56330"/>
                </a:cubicBezTo>
                <a:cubicBezTo>
                  <a:pt x="21075" y="57121"/>
                  <a:pt x="17511" y="59891"/>
                  <a:pt x="13748" y="59891"/>
                </a:cubicBezTo>
                <a:cubicBezTo>
                  <a:pt x="10382" y="59891"/>
                  <a:pt x="7213" y="57517"/>
                  <a:pt x="7213" y="51383"/>
                </a:cubicBezTo>
                <a:cubicBezTo>
                  <a:pt x="7213" y="46634"/>
                  <a:pt x="9788" y="36939"/>
                  <a:pt x="11966" y="33378"/>
                </a:cubicBezTo>
                <a:cubicBezTo>
                  <a:pt x="15926" y="26255"/>
                  <a:pt x="20481" y="25068"/>
                  <a:pt x="22857" y="25068"/>
                </a:cubicBezTo>
                <a:cubicBezTo>
                  <a:pt x="28996" y="25068"/>
                  <a:pt x="30778" y="31795"/>
                  <a:pt x="30778" y="32784"/>
                </a:cubicBezTo>
                <a:cubicBezTo>
                  <a:pt x="30778" y="32982"/>
                  <a:pt x="30580" y="33774"/>
                  <a:pt x="30580" y="33971"/>
                </a:cubicBezTo>
                <a:close/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64F74B-C58B-79EE-E388-BCF27B73D845}"/>
              </a:ext>
            </a:extLst>
          </p:cNvPr>
          <p:cNvSpPr/>
          <p:nvPr/>
        </p:nvSpPr>
        <p:spPr>
          <a:xfrm flipV="1">
            <a:off x="8293797" y="3417352"/>
            <a:ext cx="3421029" cy="27776"/>
          </a:xfrm>
          <a:custGeom>
            <a:avLst/>
            <a:gdLst>
              <a:gd name="connsiteX0" fmla="*/ 78 w 1559616"/>
              <a:gd name="connsiteY0" fmla="*/ 53 h 12663"/>
              <a:gd name="connsiteX1" fmla="*/ 1559695 w 1559616"/>
              <a:gd name="connsiteY1" fmla="*/ 53 h 1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9616" h="12663">
                <a:moveTo>
                  <a:pt x="78" y="53"/>
                </a:moveTo>
                <a:lnTo>
                  <a:pt x="1559695" y="53"/>
                </a:lnTo>
              </a:path>
            </a:pathLst>
          </a:custGeom>
          <a:noFill/>
          <a:ln w="5042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AFAFF4-401F-40CC-6E9E-B6528C596545}"/>
              </a:ext>
            </a:extLst>
          </p:cNvPr>
          <p:cNvSpPr/>
          <p:nvPr/>
        </p:nvSpPr>
        <p:spPr>
          <a:xfrm>
            <a:off x="8238523" y="3399284"/>
            <a:ext cx="88504" cy="88328"/>
          </a:xfrm>
          <a:custGeom>
            <a:avLst/>
            <a:gdLst>
              <a:gd name="connsiteX0" fmla="*/ 0 w 40348"/>
              <a:gd name="connsiteY0" fmla="*/ 20134 h 40268"/>
              <a:gd name="connsiteX1" fmla="*/ 40348 w 40348"/>
              <a:gd name="connsiteY1" fmla="*/ 40269 h 40268"/>
              <a:gd name="connsiteX2" fmla="*/ 25199 w 40348"/>
              <a:gd name="connsiteY2" fmla="*/ 20134 h 40268"/>
              <a:gd name="connsiteX3" fmla="*/ 40348 w 40348"/>
              <a:gd name="connsiteY3" fmla="*/ 0 h 4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8" h="40268">
                <a:moveTo>
                  <a:pt x="0" y="20134"/>
                </a:moveTo>
                <a:lnTo>
                  <a:pt x="40348" y="40269"/>
                </a:lnTo>
                <a:lnTo>
                  <a:pt x="25199" y="20134"/>
                </a:lnTo>
                <a:lnTo>
                  <a:pt x="40348" y="0"/>
                </a:lnTo>
              </a:path>
            </a:pathLst>
          </a:custGeom>
          <a:solidFill>
            <a:schemeClr val="tx1"/>
          </a:solidFill>
          <a:ln w="12674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94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Simulación del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9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230"/>
            <a:ext cx="12192000" cy="3292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38271DED-4B2E-FDC4-6BFD-C9F72D4434A6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EMR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A1D601-8B87-E0AB-4B9C-86A50BD7E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365" y="431416"/>
            <a:ext cx="1404028" cy="14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8788" y="1558708"/>
            <a:ext cx="36433984" cy="9837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302D3491-F444-27F2-FB70-06FEBBAA16B4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Modelo del motor</a:t>
            </a:r>
          </a:p>
        </p:txBody>
      </p:sp>
    </p:spTree>
    <p:extLst>
      <p:ext uri="{BB962C8B-B14F-4D97-AF65-F5344CB8AC3E}">
        <p14:creationId xmlns:p14="http://schemas.microsoft.com/office/powerpoint/2010/main" val="342617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97338" y="1736508"/>
            <a:ext cx="30276530" cy="8175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4C44EA97-F60B-EE74-C320-D61147FE7FCB}"/>
              </a:ext>
            </a:extLst>
          </p:cNvPr>
          <p:cNvSpPr txBox="1">
            <a:spLocks/>
          </p:cNvSpPr>
          <p:nvPr/>
        </p:nvSpPr>
        <p:spPr>
          <a:xfrm>
            <a:off x="659607" y="250094"/>
            <a:ext cx="782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Modelo del vehículo</a:t>
            </a:r>
          </a:p>
        </p:txBody>
      </p:sp>
    </p:spTree>
    <p:extLst>
      <p:ext uri="{BB962C8B-B14F-4D97-AF65-F5344CB8AC3E}">
        <p14:creationId xmlns:p14="http://schemas.microsoft.com/office/powerpoint/2010/main" val="202038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8613" y="-5596435"/>
            <a:ext cx="45771465" cy="12359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4EC69061-94FE-5AFF-F8AE-316F288B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Lazos de corriente</a:t>
            </a:r>
          </a:p>
        </p:txBody>
      </p:sp>
    </p:spTree>
    <p:extLst>
      <p:ext uri="{BB962C8B-B14F-4D97-AF65-F5344CB8AC3E}">
        <p14:creationId xmlns:p14="http://schemas.microsoft.com/office/powerpoint/2010/main" val="336352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07768" y="-58435834"/>
            <a:ext cx="298064746" cy="80483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6D0DF2CA-2C8A-4935-810E-BFE8A67B9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Lazos de corriente</a:t>
            </a:r>
          </a:p>
        </p:txBody>
      </p:sp>
    </p:spTree>
    <p:extLst>
      <p:ext uri="{BB962C8B-B14F-4D97-AF65-F5344CB8AC3E}">
        <p14:creationId xmlns:p14="http://schemas.microsoft.com/office/powerpoint/2010/main" val="257924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5CE849-797C-DDB7-C018-0CA9B92599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Lazos de corriente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88D82AB-D997-0180-2F75-DB4AE000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784"/>
            <a:ext cx="12192000" cy="46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165960"/>
            <a:ext cx="23374964" cy="6311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Inversor y batería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8B480-BA4D-7D34-6D97-3B32046D9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98" y="2936441"/>
            <a:ext cx="4662155" cy="2184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17C2F-B8C8-D386-E228-A8F15105F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01" y="4171950"/>
            <a:ext cx="3552907" cy="2034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D17C7-051A-0A03-4BDA-14BC7C4DE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087" y="1579912"/>
            <a:ext cx="5615825" cy="20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82421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839788" y="6450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/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Metodología</a:t>
            </a:r>
          </a:p>
          <a:p>
            <a:pPr marL="0" indent="0">
              <a:buNone/>
            </a:pPr>
            <a:r>
              <a:rPr lang="es-ES" dirty="0"/>
              <a:t>Control</a:t>
            </a:r>
          </a:p>
          <a:p>
            <a:pPr marL="0" indent="0">
              <a:buNone/>
            </a:pPr>
            <a:r>
              <a:rPr lang="es-ES" dirty="0"/>
              <a:t>Hardware</a:t>
            </a:r>
          </a:p>
          <a:p>
            <a:pPr marL="0" indent="0">
              <a:buNone/>
            </a:pPr>
            <a:r>
              <a:rPr lang="es-ES" dirty="0"/>
              <a:t>Firmware</a:t>
            </a:r>
          </a:p>
          <a:p>
            <a:pPr marL="0" indent="0">
              <a:buNone/>
            </a:pPr>
            <a:r>
              <a:rPr lang="es-ES" dirty="0"/>
              <a:t>Resultados</a:t>
            </a:r>
          </a:p>
          <a:p>
            <a:pPr marL="0" indent="0">
              <a:buNone/>
            </a:pPr>
            <a:r>
              <a:rPr lang="es-ES" dirty="0"/>
              <a:t>Impacto</a:t>
            </a:r>
          </a:p>
          <a:p>
            <a:pPr marL="0" indent="0">
              <a:buNone/>
            </a:pPr>
            <a:r>
              <a:rPr lang="es-ES" dirty="0"/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87210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87210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53901" y="-5101646"/>
            <a:ext cx="39671301" cy="10711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27876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7EC259-5B5C-865C-EF8C-5DD88874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172509" y="-53310846"/>
            <a:ext cx="272311785" cy="735292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534697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9B03C1-E465-89B5-6562-82BF8E214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BD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4" name="Title 4">
            <a:extLst>
              <a:ext uri="{FF2B5EF4-FFF2-40B4-BE49-F238E27FC236}">
                <a16:creationId xmlns:a16="http://schemas.microsoft.com/office/drawing/2014/main" id="{8AD87D2E-787C-71BE-5280-93FF2C53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4349"/>
            <a:ext cx="7823200" cy="1325563"/>
          </a:xfrm>
        </p:spPr>
        <p:txBody>
          <a:bodyPr/>
          <a:lstStyle/>
          <a:p>
            <a:r>
              <a:rPr lang="es-ES" sz="4400" b="1" dirty="0"/>
              <a:t>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466FD-533F-06CA-55CD-38A2FFE0E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586"/>
            <a:ext cx="12192000" cy="360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C77B1-B3AA-BE49-44E5-CF4FB68C1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8" t="694" r="605" b="10693"/>
          <a:stretch/>
        </p:blipFill>
        <p:spPr>
          <a:xfrm>
            <a:off x="5372100" y="40296"/>
            <a:ext cx="6819900" cy="677740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Parámetros del PMSM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994115"/>
                  </p:ext>
                </p:extLst>
              </p:nvPr>
            </p:nvGraphicFramePr>
            <p:xfrm>
              <a:off x="1365250" y="2182283"/>
              <a:ext cx="2806700" cy="3082100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331443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475257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19896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𝒑𝒑</m:t>
                                </m:r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b="1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19450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𝟔𝟏𝟓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𝐦𝐖𝐛</m:t>
                                </m:r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247201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𝟏𝟖𝟖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268328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𝟐𝟖𝟑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26387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𝟏𝟓𝟎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230837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𝟐𝟎𝟎𝟎𝟎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𝐑𝐏𝐌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30257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𝒆𝒎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𝐍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295275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297059">
                    <a:tc>
                      <a:txBody>
                        <a:bodyPr/>
                        <a:lstStyle/>
                        <a:p>
                          <a:pPr marL="0" marR="0" lvl="0" indent="0" algn="l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r>
                                      <a:rPr lang="es-ES" sz="1600" b="1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á</m:t>
                                    </m:r>
                                    <m:r>
                                      <a:rPr lang="es-ES" sz="1600" b="1" i="0" dirty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dirty="0" smtClean="0">
                                    <a:latin typeface="Cambria Math" panose="02040503050406030204" pitchFamily="18" charset="0"/>
                                  </a:rPr>
                                  <m:t>𝟏𝟎𝟖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1" i="0" dirty="0" smtClean="0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oMath>
                            </m:oMathPara>
                          </a14:m>
                          <a:endParaRPr lang="es-ES" sz="16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091DFDD-B262-0924-12B0-D59400302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994115"/>
                  </p:ext>
                </p:extLst>
              </p:nvPr>
            </p:nvGraphicFramePr>
            <p:xfrm>
              <a:off x="1365250" y="2182283"/>
              <a:ext cx="2806700" cy="3082100"/>
            </p:xfrm>
            <a:graphic>
              <a:graphicData uri="http://schemas.openxmlformats.org/drawingml/2006/table">
                <a:tbl>
                  <a:tblPr bandRow="1">
                    <a:tableStyleId>{9D7B26C5-4107-4FEC-AEDC-1716B250A1EF}</a:tableStyleId>
                  </a:tblPr>
                  <a:tblGrid>
                    <a:gridCol w="1331443">
                      <a:extLst>
                        <a:ext uri="{9D8B030D-6E8A-4147-A177-3AD203B41FA5}">
                          <a16:colId xmlns:a16="http://schemas.microsoft.com/office/drawing/2014/main" val="3184557645"/>
                        </a:ext>
                      </a:extLst>
                    </a:gridCol>
                    <a:gridCol w="1475257">
                      <a:extLst>
                        <a:ext uri="{9D8B030D-6E8A-4147-A177-3AD203B41FA5}">
                          <a16:colId xmlns:a16="http://schemas.microsoft.com/office/drawing/2014/main" val="289376469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636" r="-111416" b="-8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1600" b="1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863683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3636" r="-111416" b="-7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103636" r="-412" b="-7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8581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03636" r="-111416" b="-6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203636" r="-412" b="-6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7587596"/>
                      </a:ext>
                    </a:extLst>
                  </a:tr>
                  <a:tr h="3571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83051" r="-111416" b="-481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283051" r="-412" b="-4813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261089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10909" r="-111416" b="-4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410909" r="-412" b="-41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9359726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92982" r="-111416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492982" r="-412" b="-3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8428996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592982" r="-111416" b="-2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592982" r="-412" b="-2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045445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692982" r="-111416" b="-1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692982" r="-412" b="-1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205398"/>
                      </a:ext>
                    </a:extLst>
                  </a:tr>
                  <a:tr h="3459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792982" r="-111416" b="-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0123" t="-792982" r="-412" b="-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8116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98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7D78C40-AD8F-615D-3AE0-4BB0D3909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14" y="1429677"/>
            <a:ext cx="5333559" cy="3998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7AD2FF-EDCF-F4AD-3B96-41A73CB5C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27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07" y="250094"/>
            <a:ext cx="7823200" cy="1325563"/>
          </a:xfrm>
        </p:spPr>
        <p:txBody>
          <a:bodyPr/>
          <a:lstStyle/>
          <a:p>
            <a:r>
              <a:rPr lang="es-ES" sz="4400" b="1" dirty="0"/>
              <a:t>Simulación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8341F00-A7A3-541E-D666-C1163ED2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06" y="1429676"/>
            <a:ext cx="5333559" cy="3998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5FDDE-2D59-9C30-05AC-52C858C9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35" y="1429676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56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0" y="2095231"/>
            <a:ext cx="12192000" cy="1511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0" y="3606800"/>
            <a:ext cx="12192000" cy="178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22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2679700" y="1512888"/>
            <a:ext cx="6819900" cy="139141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3600" dirty="0"/>
              <a:t>Realidad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3176585" y="1594643"/>
            <a:ext cx="5838830" cy="723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5939468" y="4956679"/>
            <a:ext cx="313064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8066" y="3709960"/>
            <a:ext cx="2495867" cy="24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73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3E926-0728-9CEB-EC33-C665C8E7D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85"/>
          <a:stretch/>
        </p:blipFill>
        <p:spPr>
          <a:xfrm>
            <a:off x="839784" y="1594644"/>
            <a:ext cx="4341816" cy="5383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ED54-DCF2-AAB8-F0D4-D08D87B34687}"/>
              </a:ext>
            </a:extLst>
          </p:cNvPr>
          <p:cNvSpPr/>
          <p:nvPr/>
        </p:nvSpPr>
        <p:spPr>
          <a:xfrm>
            <a:off x="342899" y="1512888"/>
            <a:ext cx="5071350" cy="103467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3600" dirty="0"/>
              <a:t>Realidad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51854-C06C-B6E3-BD4F-AD7FEB888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6"/>
          <a:stretch/>
        </p:blipFill>
        <p:spPr>
          <a:xfrm>
            <a:off x="2722042" y="4935033"/>
            <a:ext cx="313064" cy="45719"/>
          </a:xfrm>
          <a:prstGeom prst="rect">
            <a:avLst/>
          </a:prstGeom>
        </p:spPr>
      </p:pic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665" y="3709960"/>
            <a:ext cx="2495867" cy="2495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9DEA3B-9D58-58D1-F197-88C1FF1F5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827" y="1226250"/>
            <a:ext cx="4207987" cy="1813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17ECD-9CD9-E899-3B02-1398EE128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827" y="4009490"/>
            <a:ext cx="4207987" cy="182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b="1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8778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1972F167-CCE4-7852-96C1-24ADBD8F7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672" y="1512888"/>
            <a:ext cx="4143535" cy="414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7226B-0F09-A3D5-498C-0C992355F4C8}"/>
              </a:ext>
            </a:extLst>
          </p:cNvPr>
          <p:cNvSpPr txBox="1"/>
          <p:nvPr/>
        </p:nvSpPr>
        <p:spPr>
          <a:xfrm>
            <a:off x="4369832" y="2707492"/>
            <a:ext cx="7560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Adquisición de variables analógicas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Ejecución del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Modulación</a:t>
            </a:r>
          </a:p>
        </p:txBody>
      </p:sp>
    </p:spTree>
    <p:extLst>
      <p:ext uri="{BB962C8B-B14F-4D97-AF65-F5344CB8AC3E}">
        <p14:creationId xmlns:p14="http://schemas.microsoft.com/office/powerpoint/2010/main" val="2334126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187325"/>
            <a:ext cx="8053867" cy="1325563"/>
          </a:xfrm>
        </p:spPr>
        <p:txBody>
          <a:bodyPr/>
          <a:lstStyle/>
          <a:p>
            <a:pPr algn="ctr"/>
            <a:r>
              <a:rPr lang="es-ES" sz="4400" b="1" dirty="0"/>
              <a:t>Discretización del modelo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C9CF80A-A4D3-1725-31AF-10273884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781175"/>
            <a:ext cx="3295650" cy="3295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0288B-D47A-AC41-68F5-2C21EDB7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25" y="2916997"/>
            <a:ext cx="4248150" cy="105846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4C721C-F8EA-0647-588F-3F7D813184A3}"/>
              </a:ext>
            </a:extLst>
          </p:cNvPr>
          <p:cNvCxnSpPr>
            <a:cxnSpLocks/>
          </p:cNvCxnSpPr>
          <p:nvPr/>
        </p:nvCxnSpPr>
        <p:spPr>
          <a:xfrm>
            <a:off x="4781550" y="3429000"/>
            <a:ext cx="1790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263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BC1D2A3-6F83-8B9F-3868-F1661434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89385"/>
            <a:ext cx="12192000" cy="142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32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1.1618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7787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Firmware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6261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395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29708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07440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77885-9E05-63C9-F2FA-F61B1B8C3654}"/>
              </a:ext>
            </a:extLst>
          </p:cNvPr>
          <p:cNvGrpSpPr/>
          <p:nvPr/>
        </p:nvGrpSpPr>
        <p:grpSpPr>
          <a:xfrm>
            <a:off x="1524000" y="3212468"/>
            <a:ext cx="1981200" cy="1233693"/>
            <a:chOff x="1524000" y="3212468"/>
            <a:chExt cx="1981200" cy="123369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CFA8CA-2D71-70C7-C31A-22CC9AD15827}"/>
                </a:ext>
              </a:extLst>
            </p:cNvPr>
            <p:cNvSpPr/>
            <p:nvPr/>
          </p:nvSpPr>
          <p:spPr>
            <a:xfrm>
              <a:off x="1524000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7DB314-8109-947E-85DD-EBD6CA83C872}"/>
                </a:ext>
              </a:extLst>
            </p:cNvPr>
            <p:cNvSpPr/>
            <p:nvPr/>
          </p:nvSpPr>
          <p:spPr>
            <a:xfrm>
              <a:off x="2700867" y="3212468"/>
              <a:ext cx="804333" cy="12336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2D9EF9-F0D5-03FB-6492-F856E8C973C9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>
              <a:off x="1926167" y="3212468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E817CD-E031-F2C9-4133-69AB90F03600}"/>
                </a:ext>
              </a:extLst>
            </p:cNvPr>
            <p:cNvCxnSpPr>
              <a:cxnSpLocks/>
              <a:stCxn id="3" idx="4"/>
              <a:endCxn id="4" idx="4"/>
            </p:cNvCxnSpPr>
            <p:nvPr/>
          </p:nvCxnSpPr>
          <p:spPr>
            <a:xfrm>
              <a:off x="1926167" y="4446161"/>
              <a:ext cx="117686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F36E84-5602-C498-0E15-0AD09CF4BA3A}"/>
              </a:ext>
            </a:extLst>
          </p:cNvPr>
          <p:cNvSpPr/>
          <p:nvPr/>
        </p:nvSpPr>
        <p:spPr>
          <a:xfrm>
            <a:off x="1413933" y="3781164"/>
            <a:ext cx="512234" cy="963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4485377" y="2628640"/>
            <a:ext cx="2763146" cy="2543792"/>
            <a:chOff x="4485377" y="2628640"/>
            <a:chExt cx="2763146" cy="254379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5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  <a:stCxn id="19" idx="0"/>
          </p:cNvCxnSpPr>
          <p:nvPr/>
        </p:nvCxnSpPr>
        <p:spPr>
          <a:xfrm flipH="1">
            <a:off x="739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581395" y="3781163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0D1C9339-D5E8-2F2B-9610-885DD379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Tren de potencia de un vehículo eléctrico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48075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Ruegos y preguntas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87768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69044"/>
              </p:ext>
            </p:extLst>
          </p:nvPr>
        </p:nvGraphicFramePr>
        <p:xfrm>
          <a:off x="0" y="687768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1693308"/>
            <a:ext cx="1015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Tren de potencia de un vehículo eléctrico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0E29C1B-DB6E-6520-0953-2E05C871FCCC}"/>
              </a:ext>
            </a:extLst>
          </p:cNvPr>
          <p:cNvGrpSpPr/>
          <p:nvPr/>
        </p:nvGrpSpPr>
        <p:grpSpPr>
          <a:xfrm>
            <a:off x="1909234" y="2455781"/>
            <a:ext cx="1218988" cy="719113"/>
            <a:chOff x="1413933" y="3212468"/>
            <a:chExt cx="2091267" cy="123369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877885-9E05-63C9-F2FA-F61B1B8C3654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6BCFA8CA-2D71-70C7-C31A-22CC9AD15827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07DB314-8109-947E-85DD-EBD6CA83C872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42D9EF9-F0D5-03FB-6492-F856E8C973C9}"/>
                  </a:ext>
                </a:extLst>
              </p:cNvPr>
              <p:cNvCxnSpPr>
                <a:stCxn id="3" idx="0"/>
                <a:endCxn id="4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FE817CD-E031-F2C9-4133-69AB90F03600}"/>
                  </a:ext>
                </a:extLst>
              </p:cNvPr>
              <p:cNvCxnSpPr>
                <a:cxnSpLocks/>
                <a:stCxn id="3" idx="4"/>
                <a:endCxn id="4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F36E84-5602-C498-0E15-0AD09CF4BA3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Graphic 18" descr="Battery charging">
            <a:extLst>
              <a:ext uri="{FF2B5EF4-FFF2-40B4-BE49-F238E27FC236}">
                <a16:creationId xmlns:a16="http://schemas.microsoft.com/office/drawing/2014/main" id="{D5BFB29C-358D-5CE8-AE8F-D540589F9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629649" y="2628640"/>
            <a:ext cx="2305047" cy="2305047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7227BB8-B755-F87B-FE88-0CFC7201820F}"/>
              </a:ext>
            </a:extLst>
          </p:cNvPr>
          <p:cNvGrpSpPr/>
          <p:nvPr/>
        </p:nvGrpSpPr>
        <p:grpSpPr>
          <a:xfrm>
            <a:off x="5176838" y="2256492"/>
            <a:ext cx="1610623" cy="1343600"/>
            <a:chOff x="4485377" y="2628640"/>
            <a:chExt cx="2763146" cy="23050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A88C77-D8F4-4C72-F9BD-DD016C9D23D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0FF8D1-511C-588A-1E44-EADD9D812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0EDEF0-7BE4-6DFF-B758-95871F725D69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7F3EDC-D009-67E8-6053-7231E50A3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D71BD0-0EC9-37AD-D792-3CE53B866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34EA461-0343-04D0-6F69-7DC54A373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86061F-7DD5-C1EB-17CD-7143241A6741}"/>
              </a:ext>
            </a:extLst>
          </p:cNvPr>
          <p:cNvCxnSpPr>
            <a:cxnSpLocks/>
          </p:cNvCxnSpPr>
          <p:nvPr/>
        </p:nvCxnSpPr>
        <p:spPr>
          <a:xfrm flipH="1">
            <a:off x="6953245" y="2903963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F3AE08-F94A-5AFD-B025-6542A64AD32E}"/>
              </a:ext>
            </a:extLst>
          </p:cNvPr>
          <p:cNvCxnSpPr>
            <a:cxnSpLocks/>
          </p:cNvCxnSpPr>
          <p:nvPr/>
        </p:nvCxnSpPr>
        <p:spPr>
          <a:xfrm flipH="1">
            <a:off x="3629020" y="2815584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CC55B5-27F8-CDCE-7240-BD30EBA3D659}"/>
              </a:ext>
            </a:extLst>
          </p:cNvPr>
          <p:cNvGrpSpPr/>
          <p:nvPr/>
        </p:nvGrpSpPr>
        <p:grpSpPr>
          <a:xfrm>
            <a:off x="1909234" y="4426969"/>
            <a:ext cx="1218988" cy="719113"/>
            <a:chOff x="1413933" y="3212468"/>
            <a:chExt cx="2091267" cy="12336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137367-23A6-4F7D-42DE-59D43D770D4B}"/>
                </a:ext>
              </a:extLst>
            </p:cNvPr>
            <p:cNvGrpSpPr/>
            <p:nvPr/>
          </p:nvGrpSpPr>
          <p:grpSpPr>
            <a:xfrm>
              <a:off x="1524000" y="3212468"/>
              <a:ext cx="1981200" cy="1233693"/>
              <a:chOff x="1524000" y="3212468"/>
              <a:chExt cx="1981200" cy="123369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2AB09B0-7BF4-BAED-1215-6DF7483E683D}"/>
                  </a:ext>
                </a:extLst>
              </p:cNvPr>
              <p:cNvSpPr/>
              <p:nvPr/>
            </p:nvSpPr>
            <p:spPr>
              <a:xfrm>
                <a:off x="1524000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BFEFA6C-AF88-8BDB-B755-7254C0D38D49}"/>
                  </a:ext>
                </a:extLst>
              </p:cNvPr>
              <p:cNvSpPr/>
              <p:nvPr/>
            </p:nvSpPr>
            <p:spPr>
              <a:xfrm>
                <a:off x="2700867" y="3212468"/>
                <a:ext cx="804333" cy="123369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E180DB-3443-87E2-2F96-B27411490686}"/>
                  </a:ext>
                </a:extLst>
              </p:cNvPr>
              <p:cNvCxnSpPr>
                <a:stCxn id="18" idx="0"/>
                <a:endCxn id="21" idx="0"/>
              </p:cNvCxnSpPr>
              <p:nvPr/>
            </p:nvCxnSpPr>
            <p:spPr>
              <a:xfrm>
                <a:off x="1926167" y="3212468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D317556-A790-2DC4-F273-7ED9AF98688C}"/>
                  </a:ext>
                </a:extLst>
              </p:cNvPr>
              <p:cNvCxnSpPr>
                <a:cxnSpLocks/>
                <a:stCxn id="18" idx="4"/>
                <a:endCxn id="21" idx="4"/>
              </p:cNvCxnSpPr>
              <p:nvPr/>
            </p:nvCxnSpPr>
            <p:spPr>
              <a:xfrm>
                <a:off x="1926167" y="4446161"/>
                <a:ext cx="117686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C72A69-6093-EAD5-4238-DBF86525897A}"/>
                </a:ext>
              </a:extLst>
            </p:cNvPr>
            <p:cNvSpPr/>
            <p:nvPr/>
          </p:nvSpPr>
          <p:spPr>
            <a:xfrm>
              <a:off x="1413933" y="3781164"/>
              <a:ext cx="512234" cy="96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60FD83-6FCD-433A-D49C-944C3D7F5D76}"/>
              </a:ext>
            </a:extLst>
          </p:cNvPr>
          <p:cNvGrpSpPr/>
          <p:nvPr/>
        </p:nvGrpSpPr>
        <p:grpSpPr>
          <a:xfrm>
            <a:off x="5176838" y="4227680"/>
            <a:ext cx="1610623" cy="1343600"/>
            <a:chOff x="4485377" y="2628640"/>
            <a:chExt cx="2763146" cy="230504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C4C9A1F-2456-B5D5-8937-E89654DC8C04}"/>
                </a:ext>
              </a:extLst>
            </p:cNvPr>
            <p:cNvSpPr/>
            <p:nvPr/>
          </p:nvSpPr>
          <p:spPr>
            <a:xfrm>
              <a:off x="4943476" y="2628640"/>
              <a:ext cx="2305047" cy="2305047"/>
            </a:xfrm>
            <a:prstGeom prst="round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ED70CF-1CAA-DE02-7FD5-C7B5DD910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6348" y="2771775"/>
              <a:ext cx="2066925" cy="20669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34D5C-0A98-CEB1-C295-11B0347D7112}"/>
                </a:ext>
              </a:extLst>
            </p:cNvPr>
            <p:cNvSpPr txBox="1"/>
            <p:nvPr/>
          </p:nvSpPr>
          <p:spPr>
            <a:xfrm>
              <a:off x="4485377" y="2771775"/>
              <a:ext cx="242697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000" dirty="0"/>
                <a:t>~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3A7B3E-A908-29E3-D9E7-53C90CDD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523965"/>
              <a:ext cx="11380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505BF0-4237-F926-CD68-2C8E1AF97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2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6252BA-DD2D-C386-B718-14B78F4A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3600" y="4320765"/>
              <a:ext cx="4014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483087-1B78-B281-341B-A8F12ADD08A0}"/>
              </a:ext>
            </a:extLst>
          </p:cNvPr>
          <p:cNvCxnSpPr>
            <a:cxnSpLocks/>
          </p:cNvCxnSpPr>
          <p:nvPr/>
        </p:nvCxnSpPr>
        <p:spPr>
          <a:xfrm flipH="1">
            <a:off x="6953245" y="4875151"/>
            <a:ext cx="66675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DABE63-8125-49F0-3C2A-396319451FC5}"/>
              </a:ext>
            </a:extLst>
          </p:cNvPr>
          <p:cNvCxnSpPr>
            <a:cxnSpLocks/>
          </p:cNvCxnSpPr>
          <p:nvPr/>
        </p:nvCxnSpPr>
        <p:spPr>
          <a:xfrm flipH="1">
            <a:off x="3629020" y="4786772"/>
            <a:ext cx="1238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438B40-5781-2E58-F92F-933C7D1E50B6}"/>
              </a:ext>
            </a:extLst>
          </p:cNvPr>
          <p:cNvCxnSpPr>
            <a:cxnSpLocks/>
          </p:cNvCxnSpPr>
          <p:nvPr/>
        </p:nvCxnSpPr>
        <p:spPr>
          <a:xfrm>
            <a:off x="7581900" y="2867025"/>
            <a:ext cx="0" cy="204152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7DF75C-F7AA-C849-4FDC-C9943CFB7AFC}"/>
              </a:ext>
            </a:extLst>
          </p:cNvPr>
          <p:cNvCxnSpPr>
            <a:cxnSpLocks/>
          </p:cNvCxnSpPr>
          <p:nvPr/>
        </p:nvCxnSpPr>
        <p:spPr>
          <a:xfrm flipH="1">
            <a:off x="7581900" y="3872230"/>
            <a:ext cx="1272540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8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Solución actual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Firmware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F480EB5-BB01-B87C-8838-EFAD10E3D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50357"/>
              </p:ext>
            </p:extLst>
          </p:nvPr>
        </p:nvGraphicFramePr>
        <p:xfrm>
          <a:off x="465136" y="2518649"/>
          <a:ext cx="4278314" cy="318682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310876">
                  <a:extLst>
                    <a:ext uri="{9D8B030D-6E8A-4147-A177-3AD203B41FA5}">
                      <a16:colId xmlns:a16="http://schemas.microsoft.com/office/drawing/2014/main" val="3184557645"/>
                    </a:ext>
                  </a:extLst>
                </a:gridCol>
                <a:gridCol w="1967438">
                  <a:extLst>
                    <a:ext uri="{9D8B030D-6E8A-4147-A177-3AD203B41FA5}">
                      <a16:colId xmlns:a16="http://schemas.microsoft.com/office/drawing/2014/main" val="2893764698"/>
                    </a:ext>
                  </a:extLst>
                </a:gridCol>
              </a:tblGrid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Fabricante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err="1"/>
                        <a:t>UniTek</a:t>
                      </a:r>
                      <a:r>
                        <a:rPr lang="es-ES" b="1" dirty="0"/>
                        <a:t> </a:t>
                      </a:r>
                      <a:r>
                        <a:rPr lang="es-ES" b="1" dirty="0" err="1"/>
                        <a:t>GmbH</a:t>
                      </a:r>
                      <a:endParaRPr lang="es-E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636834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Potencia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135 kW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58759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Tensión DC máxima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700 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359726"/>
                  </a:ext>
                </a:extLst>
              </a:tr>
              <a:tr h="796706">
                <a:tc>
                  <a:txBody>
                    <a:bodyPr/>
                    <a:lstStyle/>
                    <a:p>
                      <a:pPr algn="l"/>
                      <a:r>
                        <a:rPr lang="es-ES" b="1" dirty="0"/>
                        <a:t>Semiconductores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/>
                        <a:t>Si IGBT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0454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B54866-07A4-96B9-2729-F3A5C85CD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09" r="90000">
                        <a14:foregroundMark x1="48125" y1="68875" x2="57344" y2="67938"/>
                        <a14:foregroundMark x1="57344" y1="67938" x2="45859" y2="70563"/>
                        <a14:foregroundMark x1="45859" y1="70563" x2="58125" y2="71813"/>
                        <a14:foregroundMark x1="57266" y1="68063" x2="58516" y2="69563"/>
                        <a14:foregroundMark x1="9375" y1="64438" x2="4609" y2="56750"/>
                        <a14:foregroundMark x1="4609" y1="56750" x2="8516" y2="53625"/>
                        <a14:foregroundMark x1="89375" y1="40438" x2="89375" y2="4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-1386601"/>
            <a:ext cx="624840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1366</TotalTime>
  <Words>924</Words>
  <Application>Microsoft Office PowerPoint</Application>
  <PresentationFormat>Widescreen</PresentationFormat>
  <Paragraphs>718</Paragraphs>
  <Slides>73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Cambria Math</vt:lpstr>
      <vt:lpstr>CMU Serif</vt:lpstr>
      <vt:lpstr>Office Theme</vt:lpstr>
      <vt:lpstr>PowerPoint Presentation</vt:lpstr>
      <vt:lpstr>PowerPoint Presentation</vt:lpstr>
      <vt:lpstr>PowerPoint Presentation</vt:lpstr>
      <vt:lpstr>PowerPoint Presentation</vt:lpstr>
      <vt:lpstr>Introducción</vt:lpstr>
      <vt:lpstr>Introducción</vt:lpstr>
      <vt:lpstr>Tren de potencia de un vehículo eléctrico</vt:lpstr>
      <vt:lpstr>Tren de potencia de un vehículo eléctrico</vt:lpstr>
      <vt:lpstr>Solución actual</vt:lpstr>
      <vt:lpstr>Estado del Arte</vt:lpstr>
      <vt:lpstr>Objetivos</vt:lpstr>
      <vt:lpstr>Metodología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</vt:lpstr>
      <vt:lpstr>PowerPoint Presentation</vt:lpstr>
      <vt:lpstr>PowerPoint Presentation</vt:lpstr>
      <vt:lpstr>PowerPoint Presentation</vt:lpstr>
      <vt:lpstr>PowerPoint Presentation</vt:lpstr>
      <vt:lpstr>Transformada de Clarke ortonormal</vt:lpstr>
      <vt:lpstr>Transformada de Clarke de amplitud constante</vt:lpstr>
      <vt:lpstr>Transformada de Park</vt:lpstr>
      <vt:lpstr>Modelo del PMSM</vt:lpstr>
      <vt:lpstr>Modelo del PMSM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Curvas características</vt:lpstr>
      <vt:lpstr>Trayectorias de control</vt:lpstr>
      <vt:lpstr>Trayectorias de control</vt:lpstr>
      <vt:lpstr>Trayectorias de control</vt:lpstr>
      <vt:lpstr>Trayectorias de control</vt:lpstr>
      <vt:lpstr>Trayectorias de control</vt:lpstr>
      <vt:lpstr>Simulación del control</vt:lpstr>
      <vt:lpstr>PowerPoint Presentation</vt:lpstr>
      <vt:lpstr>PowerPoint Presentation</vt:lpstr>
      <vt:lpstr>PowerPoint Presentation</vt:lpstr>
      <vt:lpstr>Lazos de corriente</vt:lpstr>
      <vt:lpstr>Lazos de corriente</vt:lpstr>
      <vt:lpstr>Lazos de corriente</vt:lpstr>
      <vt:lpstr>Inversor y batería</vt:lpstr>
      <vt:lpstr>Control</vt:lpstr>
      <vt:lpstr>Control</vt:lpstr>
      <vt:lpstr>Control</vt:lpstr>
      <vt:lpstr>Parámetros del PMSM</vt:lpstr>
      <vt:lpstr>Simulación</vt:lpstr>
      <vt:lpstr>Simulación</vt:lpstr>
      <vt:lpstr>Discretización del modelo</vt:lpstr>
      <vt:lpstr>Discretización del modelo</vt:lpstr>
      <vt:lpstr>Discretización del modelo</vt:lpstr>
      <vt:lpstr>Discretización del modelo</vt:lpstr>
      <vt:lpstr>Discretización del modelo</vt:lpstr>
      <vt:lpstr>Discretización del modelo</vt:lpstr>
      <vt:lpstr>PowerPoint Presentation</vt:lpstr>
      <vt:lpstr>Hardware</vt:lpstr>
      <vt:lpstr>Hardware</vt:lpstr>
      <vt:lpstr>Firmware</vt:lpstr>
      <vt:lpstr>Firmware</vt:lpstr>
      <vt:lpstr>Resultados</vt:lpstr>
      <vt:lpstr>Resultados</vt:lpstr>
      <vt:lpstr>Impacto</vt:lpstr>
      <vt:lpstr>Impacto</vt:lpstr>
      <vt:lpstr>Conclusiones</vt:lpstr>
      <vt:lpstr>Conclusiones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227</cp:revision>
  <dcterms:created xsi:type="dcterms:W3CDTF">2024-05-11T09:59:33Z</dcterms:created>
  <dcterms:modified xsi:type="dcterms:W3CDTF">2024-06-11T17:58:53Z</dcterms:modified>
</cp:coreProperties>
</file>